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271" r:id="rId5"/>
    <p:sldId id="2147373872" r:id="rId6"/>
    <p:sldId id="273" r:id="rId7"/>
    <p:sldId id="274" r:id="rId8"/>
    <p:sldId id="275" r:id="rId9"/>
    <p:sldId id="276" r:id="rId10"/>
    <p:sldId id="277" r:id="rId11"/>
    <p:sldId id="539" r:id="rId12"/>
    <p:sldId id="2147373850" r:id="rId13"/>
    <p:sldId id="2147373873" r:id="rId14"/>
    <p:sldId id="2147373874" r:id="rId15"/>
    <p:sldId id="2147373877" r:id="rId16"/>
    <p:sldId id="2147373875" r:id="rId17"/>
    <p:sldId id="2147373876" r:id="rId18"/>
    <p:sldId id="2147373878" r:id="rId19"/>
    <p:sldId id="2147373879" r:id="rId20"/>
    <p:sldId id="2147373880" r:id="rId21"/>
    <p:sldId id="2147373881" r:id="rId22"/>
    <p:sldId id="2147373882" r:id="rId23"/>
    <p:sldId id="2147373884" r:id="rId24"/>
    <p:sldId id="2147373883" r:id="rId25"/>
    <p:sldId id="2147373885" r:id="rId26"/>
    <p:sldId id="2147373886" r:id="rId27"/>
    <p:sldId id="269" r:id="rId2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9CDD"/>
    <a:srgbClr val="53565A"/>
    <a:srgbClr val="001930"/>
    <a:srgbClr val="00B9F3"/>
    <a:srgbClr val="00B9F2"/>
    <a:srgbClr val="D9D9D6"/>
    <a:srgbClr val="717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3DBBB4-403E-9D76-D25E-8C5226F8FC4D}" v="5" dt="2026-04-09T08:18:37.5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vola Juha" userId="2fe4ee7c-5208-4ea6-b6b1-34830efcd222" providerId="ADAL" clId="{0FB987B9-577B-463E-9FA1-05D967BA970D}"/>
    <pc:docChg chg="modSld">
      <pc:chgData name="Arvola Juha" userId="2fe4ee7c-5208-4ea6-b6b1-34830efcd222" providerId="ADAL" clId="{0FB987B9-577B-463E-9FA1-05D967BA970D}" dt="2026-04-09T10:36:40.709" v="2" actId="14100"/>
      <pc:docMkLst>
        <pc:docMk/>
      </pc:docMkLst>
      <pc:sldChg chg="modSp mod">
        <pc:chgData name="Arvola Juha" userId="2fe4ee7c-5208-4ea6-b6b1-34830efcd222" providerId="ADAL" clId="{0FB987B9-577B-463E-9FA1-05D967BA970D}" dt="2026-04-09T10:36:40.709" v="2" actId="14100"/>
        <pc:sldMkLst>
          <pc:docMk/>
          <pc:sldMk cId="3969954706" sldId="2147373876"/>
        </pc:sldMkLst>
        <pc:picChg chg="mod">
          <ac:chgData name="Arvola Juha" userId="2fe4ee7c-5208-4ea6-b6b1-34830efcd222" providerId="ADAL" clId="{0FB987B9-577B-463E-9FA1-05D967BA970D}" dt="2026-04-09T10:36:40.709" v="2" actId="14100"/>
          <ac:picMkLst>
            <pc:docMk/>
            <pc:sldMk cId="3969954706" sldId="2147373876"/>
            <ac:picMk id="8" creationId="{C049EFBA-222C-B8F5-8D28-C5B256D83000}"/>
          </ac:picMkLst>
        </pc:picChg>
        <pc:picChg chg="mod">
          <ac:chgData name="Arvola Juha" userId="2fe4ee7c-5208-4ea6-b6b1-34830efcd222" providerId="ADAL" clId="{0FB987B9-577B-463E-9FA1-05D967BA970D}" dt="2026-04-09T10:36:37.242" v="1" actId="1076"/>
          <ac:picMkLst>
            <pc:docMk/>
            <pc:sldMk cId="3969954706" sldId="2147373876"/>
            <ac:picMk id="10" creationId="{03F384AE-5F86-B405-4513-8D4D29D3B06D}"/>
          </ac:picMkLst>
        </pc:picChg>
      </pc:sldChg>
    </pc:docChg>
  </pc:docChgLst>
  <pc:docChgLst>
    <pc:chgData name="Hautio Pekka" userId="S::pekka.hautio@ensto.com::7083511a-9d3c-4df0-97be-188d8ac310f6" providerId="AD" clId="Web-{543DBBB4-403E-9D76-D25E-8C5226F8FC4D}"/>
    <pc:docChg chg="modSld">
      <pc:chgData name="Hautio Pekka" userId="S::pekka.hautio@ensto.com::7083511a-9d3c-4df0-97be-188d8ac310f6" providerId="AD" clId="Web-{543DBBB4-403E-9D76-D25E-8C5226F8FC4D}" dt="2026-04-09T08:18:37.558" v="4" actId="14100"/>
      <pc:docMkLst>
        <pc:docMk/>
      </pc:docMkLst>
      <pc:sldChg chg="modSp">
        <pc:chgData name="Hautio Pekka" userId="S::pekka.hautio@ensto.com::7083511a-9d3c-4df0-97be-188d8ac310f6" providerId="AD" clId="Web-{543DBBB4-403E-9D76-D25E-8C5226F8FC4D}" dt="2026-04-09T08:15:37.539" v="1" actId="14100"/>
        <pc:sldMkLst>
          <pc:docMk/>
          <pc:sldMk cId="138962637" sldId="273"/>
        </pc:sldMkLst>
        <pc:picChg chg="mod">
          <ac:chgData name="Hautio Pekka" userId="S::pekka.hautio@ensto.com::7083511a-9d3c-4df0-97be-188d8ac310f6" providerId="AD" clId="Web-{543DBBB4-403E-9D76-D25E-8C5226F8FC4D}" dt="2026-04-09T08:15:37.539" v="1" actId="14100"/>
          <ac:picMkLst>
            <pc:docMk/>
            <pc:sldMk cId="138962637" sldId="273"/>
            <ac:picMk id="9" creationId="{80DCF1CA-1829-6A6E-7D92-E63408F9545B}"/>
          </ac:picMkLst>
        </pc:picChg>
        <pc:picChg chg="mod">
          <ac:chgData name="Hautio Pekka" userId="S::pekka.hautio@ensto.com::7083511a-9d3c-4df0-97be-188d8ac310f6" providerId="AD" clId="Web-{543DBBB4-403E-9D76-D25E-8C5226F8FC4D}" dt="2026-04-09T08:14:41.417" v="0" actId="14100"/>
          <ac:picMkLst>
            <pc:docMk/>
            <pc:sldMk cId="138962637" sldId="273"/>
            <ac:picMk id="12" creationId="{B13C1AAC-785A-C228-8564-1D4E6AB46523}"/>
          </ac:picMkLst>
        </pc:picChg>
      </pc:sldChg>
      <pc:sldChg chg="modSp">
        <pc:chgData name="Hautio Pekka" userId="S::pekka.hautio@ensto.com::7083511a-9d3c-4df0-97be-188d8ac310f6" providerId="AD" clId="Web-{543DBBB4-403E-9D76-D25E-8C5226F8FC4D}" dt="2026-04-09T08:17:08.149" v="2" actId="14100"/>
        <pc:sldMkLst>
          <pc:docMk/>
          <pc:sldMk cId="310997621" sldId="275"/>
        </pc:sldMkLst>
        <pc:picChg chg="mod">
          <ac:chgData name="Hautio Pekka" userId="S::pekka.hautio@ensto.com::7083511a-9d3c-4df0-97be-188d8ac310f6" providerId="AD" clId="Web-{543DBBB4-403E-9D76-D25E-8C5226F8FC4D}" dt="2026-04-09T08:17:08.149" v="2" actId="14100"/>
          <ac:picMkLst>
            <pc:docMk/>
            <pc:sldMk cId="310997621" sldId="275"/>
            <ac:picMk id="12" creationId="{2AB9184C-FE6F-B7A5-30AA-5E606E057643}"/>
          </ac:picMkLst>
        </pc:picChg>
      </pc:sldChg>
      <pc:sldChg chg="modSp">
        <pc:chgData name="Hautio Pekka" userId="S::pekka.hautio@ensto.com::7083511a-9d3c-4df0-97be-188d8ac310f6" providerId="AD" clId="Web-{543DBBB4-403E-9D76-D25E-8C5226F8FC4D}" dt="2026-04-09T08:18:37.558" v="4" actId="14100"/>
        <pc:sldMkLst>
          <pc:docMk/>
          <pc:sldMk cId="3969954706" sldId="2147373876"/>
        </pc:sldMkLst>
        <pc:picChg chg="mod">
          <ac:chgData name="Hautio Pekka" userId="S::pekka.hautio@ensto.com::7083511a-9d3c-4df0-97be-188d8ac310f6" providerId="AD" clId="Web-{543DBBB4-403E-9D76-D25E-8C5226F8FC4D}" dt="2026-04-09T08:18:37.558" v="4" actId="14100"/>
          <ac:picMkLst>
            <pc:docMk/>
            <pc:sldMk cId="3969954706" sldId="2147373876"/>
            <ac:picMk id="10" creationId="{03F384AE-5F86-B405-4513-8D4D29D3B06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F0D81E4-07EB-1542-820A-8D81BBA3D5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CFF3D2-7519-574F-942B-0F6963F489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BD4AD-1096-4191-ABE3-52E4185DA4DA}" type="datetime1">
              <a:rPr lang="fi-FI" smtClean="0"/>
              <a:t>9.4.2026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8CC45B-F8DF-0642-93C8-5BC6AA2D8C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0E9927-A52A-FD41-9141-041EF48A5A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3C3D82-B135-1D47-8394-7EB82912ED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2212590"/>
      </p:ext>
    </p:extLst>
  </p:cSld>
  <p:clrMap bg1="lt1" tx1="dk1" bg2="lt2" tx2="dk2" accent1="accent1" accent2="accent2" accent3="accent3" accent4="accent4" accent5="accent5" accent6="accent6" hlink="hlink" folHlink="folHlink"/>
  <p:hf sldNum="0"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AF2C7-6AE0-404C-9527-820D025456EE}" type="datetime1">
              <a:rPr lang="fi-FI" smtClean="0"/>
              <a:t>9.4.2026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0380FF-3280-4ADC-A1AB-C575313DC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55186"/>
      </p:ext>
    </p:extLst>
  </p:cSld>
  <p:clrMap bg1="lt1" tx1="dk1" bg2="lt2" tx2="dk2" accent1="accent1" accent2="accent2" accent3="accent3" accent4="accent4" accent5="accent5" accent6="accent6" hlink="hlink" folHlink="folHlink"/>
  <p:hf sldNum="0"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1AF2C7-6AE0-404C-9527-820D025456EE}" type="datetime1">
              <a:rPr lang="fi-FI" smtClean="0"/>
              <a:t>9.4.2026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519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A8F5F-5AEE-AF2C-D3A5-93162E36D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C3F285-8D34-EAA6-25D7-34025B866D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E0D656-8912-0EAB-1F14-B6EB23A71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96FD0-69CC-B06A-0578-66B9BB586DE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1AF2C7-6AE0-404C-9527-820D025456EE}" type="datetime1">
              <a:rPr lang="fi-FI" smtClean="0"/>
              <a:t>9.4.2026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C0B9C-C2FD-1D79-67F2-6B0C81C37BC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743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E45FF-1D7B-FEDD-8A21-CD29401AA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8DAE29-3F3D-5944-8973-6C3C7F2FB9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0E2252-ED29-5908-17B5-558EBA9552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FF680-458A-3639-CEDB-6DB0669176E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1AF2C7-6AE0-404C-9527-820D025456EE}" type="datetime1">
              <a:rPr lang="fi-FI" smtClean="0"/>
              <a:t>9.4.2026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0C9CA-FECA-9AFB-BF52-8048C08E49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00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5B2E8-1327-D8D8-FF40-A2D534DFB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A02C9A-A4A5-E7E2-88AF-228CE8FD0B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8912B5-96FD-22CE-42F5-780C4E65A9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7F006-0057-D30B-DA2D-3F26C10C3E1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1AF2C7-6AE0-404C-9527-820D025456EE}" type="datetime1">
              <a:rPr lang="fi-FI" smtClean="0"/>
              <a:t>9.4.2026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1D793-273A-FC18-F272-84D5A6F3E1E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003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42809-F384-9C20-6515-C243A374A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548F0C-DD1C-BB6B-9C8F-34AE9AC688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AD7319-9E2D-416C-C0B8-711ACBE05A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3CD66-8DFC-7B68-3DC3-C5BBA8B25E8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1AF2C7-6AE0-404C-9527-820D025456EE}" type="datetime1">
              <a:rPr lang="fi-FI" smtClean="0"/>
              <a:t>9.4.2026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D140C-DD35-1612-0D25-8B51AAD2A98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243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74BC0-0CFD-54DE-0F9A-537176BD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AB41D2-F721-7413-7F0E-1CA60A3977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69C48B-AB25-BC16-D42C-3163BB8819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56E6D-E005-2B5B-AC49-CE3810D11ED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1AF2C7-6AE0-404C-9527-820D025456EE}" type="datetime1">
              <a:rPr lang="fi-FI" smtClean="0"/>
              <a:t>9.4.2026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547E9-3D25-0D4A-8E86-40299ABA516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91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50226-0A56-0DD3-3AB3-CEF2E6C0E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69C1D5-4DE8-054A-57EA-34A72EDA3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A4C57C-683F-97BB-C20A-43180D042F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81195-338A-4D85-98B5-783567A7CE6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1AF2C7-6AE0-404C-9527-820D025456EE}" type="datetime1">
              <a:rPr lang="fi-FI" smtClean="0"/>
              <a:t>9.4.2026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54852-8EC1-0FDD-2F14-ED432438987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2256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8997D-45E8-4188-D373-51CD7226B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4BBF6E-A6ED-A31C-378B-D4FFC2A8B6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F7F9E5-558A-FA51-98F4-D806A8F6B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9BBEA-A449-7BAE-E1DB-45601A295CC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1AF2C7-6AE0-404C-9527-820D025456EE}" type="datetime1">
              <a:rPr lang="fi-FI" smtClean="0"/>
              <a:t>9.4.2026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0CF6C-DF53-7DAE-774E-93F78BC896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808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5E95E-107C-87FA-67E5-950E0D5E5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DD9852-A1D7-C7F3-139E-6CCFB07017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9F76AF-82F2-9385-2B17-BCC405D7D8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63D1C-4CE9-DE5B-57F0-C131E646BCD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1AF2C7-6AE0-404C-9527-820D025456EE}" type="datetime1">
              <a:rPr lang="fi-FI" smtClean="0"/>
              <a:t>9.4.2026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5A69A-F6C8-9D84-418C-03BA98591CE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5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4A82F-BCF3-D1EB-036D-44FFA1B7D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08DF8B-333D-A8E2-1BE5-F1063A5253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A4B417-216E-D831-724C-A160966768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6E8C3-4351-1F7F-9D73-78B3B260B90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1AF2C7-6AE0-404C-9527-820D025456EE}" type="datetime1">
              <a:rPr lang="fi-FI" smtClean="0"/>
              <a:t>9.4.2026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EBBF4-68D0-73E9-E368-5308EB80854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639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F1E56-FB80-4E94-A046-ED080A169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F92073-8A62-0D9B-D536-A4EAD194AA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044B84-617D-1815-B6F8-6C8D088939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02D3A-A610-57A3-0B4D-4190C531757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1AF2C7-6AE0-404C-9527-820D025456EE}" type="datetime1">
              <a:rPr lang="fi-FI" smtClean="0"/>
              <a:t>9.4.2026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F1141-D3CF-5999-71D5-DB39A14746B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0800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08A65-50FC-61A1-332C-4EE21AC85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D1B7E4-53AF-90CD-F4D0-AE3D42F8B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4A8E17-E3D4-481F-9D35-0A87D63A92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ABA6F-3E73-3D04-5585-0E065954F62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1AF2C7-6AE0-404C-9527-820D025456EE}" type="datetime1">
              <a:rPr lang="fi-FI" smtClean="0"/>
              <a:t>9.4.2026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99C99-8BD8-10E1-7EC3-2C0B52AB59D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9654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3EF1E-61CE-9516-47D7-BDC69D664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AAF2A0-77A8-2AF9-CBC0-7381F9895C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B4A3DF-E17C-F7CB-9065-73EBE3FBB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EAA2B-E050-927F-D42C-47CEDD5DA3A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1AF2C7-6AE0-404C-9527-820D025456EE}" type="datetime1">
              <a:rPr lang="fi-FI" smtClean="0"/>
              <a:t>9.4.2026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91029-1DF1-1BFE-47B3-606F7940F11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997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91AF2C7-6AE0-404C-9527-820D025456EE}" type="datetime1">
              <a:rPr lang="fi-FI" smtClean="0"/>
              <a:t>9.4.2026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91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2.jpeg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lehti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4F173D9-A39C-824C-BA05-DFB46DB99528}"/>
              </a:ext>
            </a:extLst>
          </p:cNvPr>
          <p:cNvSpPr txBox="1"/>
          <p:nvPr userDrawn="1"/>
        </p:nvSpPr>
        <p:spPr>
          <a:xfrm>
            <a:off x="191344" y="189000"/>
            <a:ext cx="5904656" cy="64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914D32C-2CED-0542-8279-8DF20A2AEB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9110" y="1122770"/>
            <a:ext cx="4429125" cy="2029875"/>
          </a:xfrm>
        </p:spPr>
        <p:txBody>
          <a:bodyPr lIns="0">
            <a:normAutofit/>
          </a:bodyPr>
          <a:lstStyle>
            <a:lvl1pPr marL="0" indent="0">
              <a:buNone/>
              <a:defRPr sz="4000" b="1">
                <a:solidFill>
                  <a:srgbClr val="009CDD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025F1F8-91D7-064E-8558-BA90098F87B1}"/>
              </a:ext>
            </a:extLst>
          </p:cNvPr>
          <p:cNvGrpSpPr/>
          <p:nvPr userDrawn="1"/>
        </p:nvGrpSpPr>
        <p:grpSpPr>
          <a:xfrm>
            <a:off x="929110" y="3231533"/>
            <a:ext cx="4429124" cy="1368154"/>
            <a:chOff x="911424" y="4207395"/>
            <a:chExt cx="7704856" cy="805781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A34D211-2E6A-C346-A004-3A268B0F2FCD}"/>
                </a:ext>
              </a:extLst>
            </p:cNvPr>
            <p:cNvCxnSpPr>
              <a:cxnSpLocks/>
            </p:cNvCxnSpPr>
            <p:nvPr/>
          </p:nvCxnSpPr>
          <p:spPr>
            <a:xfrm>
              <a:off x="911424" y="5013176"/>
              <a:ext cx="7704856" cy="0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7A678AF-BA87-0C4B-910E-0A05ACC5E97E}"/>
                </a:ext>
              </a:extLst>
            </p:cNvPr>
            <p:cNvCxnSpPr>
              <a:cxnSpLocks/>
            </p:cNvCxnSpPr>
            <p:nvPr/>
          </p:nvCxnSpPr>
          <p:spPr>
            <a:xfrm>
              <a:off x="911424" y="4207395"/>
              <a:ext cx="7704856" cy="0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EF091D4-01C3-144C-8BBE-09EC980446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9110" y="3231622"/>
            <a:ext cx="4429125" cy="1367808"/>
          </a:xfrm>
        </p:spPr>
        <p:txBody>
          <a:bodyPr lIns="0" anchor="ctr" anchorCtr="0">
            <a:normAutofit/>
          </a:bodyPr>
          <a:lstStyle>
            <a:lvl1pPr>
              <a:defRPr sz="24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DE9D1B07-40DB-624C-A15D-75D99F2F44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62567" y="6087539"/>
            <a:ext cx="1095667" cy="15953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53565A"/>
                </a:solidFill>
                <a:latin typeface="Saira" pitchFamily="2" charset="77"/>
              </a:defRPr>
            </a:lvl1pPr>
          </a:lstStyle>
          <a:p>
            <a:fld id="{A2FD1A9C-A452-4A3A-9A0F-E3E531436E80}" type="datetime4">
              <a:rPr lang="en-GB" smtClean="0"/>
              <a:t>09 April 2026</a:t>
            </a:fld>
            <a:endParaRPr lang="fi-FI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072B02-6F2E-8849-9CB2-F92C1BE92766}"/>
              </a:ext>
            </a:extLst>
          </p:cNvPr>
          <p:cNvSpPr txBox="1"/>
          <p:nvPr userDrawn="1"/>
        </p:nvSpPr>
        <p:spPr>
          <a:xfrm>
            <a:off x="11575809" y="6515472"/>
            <a:ext cx="2297055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" b="0" i="0">
                <a:latin typeface="Saira" pitchFamily="2" charset="77"/>
              </a:rPr>
              <a:t>PEXELS</a:t>
            </a:r>
          </a:p>
        </p:txBody>
      </p:sp>
      <p:pic>
        <p:nvPicPr>
          <p:cNvPr id="13" name="Picture 12" descr="A row of white and black lockers&#10;&#10;AI-generated content may be incorrect.">
            <a:extLst>
              <a:ext uri="{FF2B5EF4-FFF2-40B4-BE49-F238E27FC236}">
                <a16:creationId xmlns:a16="http://schemas.microsoft.com/office/drawing/2014/main" id="{D78F3E33-702D-C4CD-8D00-7DBC632703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190275"/>
            <a:ext cx="5891915" cy="64787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68B1EC-4292-2BBE-1544-131DBBE3ABA1}"/>
              </a:ext>
            </a:extLst>
          </p:cNvPr>
          <p:cNvSpPr txBox="1"/>
          <p:nvPr userDrawn="1"/>
        </p:nvSpPr>
        <p:spPr>
          <a:xfrm>
            <a:off x="6095998" y="189000"/>
            <a:ext cx="5891915" cy="6480000"/>
          </a:xfrm>
          <a:prstGeom prst="rect">
            <a:avLst/>
          </a:prstGeom>
          <a:solidFill>
            <a:srgbClr val="009CDD">
              <a:alpha val="62000"/>
            </a:srgbClr>
          </a:solidFill>
        </p:spPr>
        <p:txBody>
          <a:bodyPr wrap="square" rtlCol="0">
            <a:spAutoFit/>
          </a:bodyPr>
          <a:lstStyle/>
          <a:p>
            <a:endParaRPr lang="en-FI"/>
          </a:p>
        </p:txBody>
      </p:sp>
      <p:pic>
        <p:nvPicPr>
          <p:cNvPr id="6" name="Content Placeholder 10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2B28A2D7-1DC7-BE22-9933-93F86FDA64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2657" y="5216679"/>
            <a:ext cx="1669629" cy="41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93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B8269AD4-0D46-E248-9E90-12E062CC95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7684" y="557305"/>
            <a:ext cx="869025" cy="267076"/>
          </a:xfrm>
          <a:prstGeom prst="rect">
            <a:avLst/>
          </a:prstGeom>
        </p:spPr>
      </p:pic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C2FD74E-D1A1-F644-B66C-1D1D318646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1424" y="2801003"/>
            <a:ext cx="6624736" cy="1552137"/>
          </a:xfrm>
        </p:spPr>
        <p:txBody>
          <a:bodyPr lIns="0" anchor="b" anchorCtr="0">
            <a:noAutofit/>
          </a:bodyPr>
          <a:lstStyle>
            <a:lvl1pPr>
              <a:defRPr sz="4000" b="1">
                <a:solidFill>
                  <a:schemeClr val="bg1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1B9B99-EB8D-4E4F-ABA1-D87B1D493A3E}"/>
              </a:ext>
            </a:extLst>
          </p:cNvPr>
          <p:cNvGrpSpPr/>
          <p:nvPr userDrawn="1"/>
        </p:nvGrpSpPr>
        <p:grpSpPr>
          <a:xfrm>
            <a:off x="911424" y="4365104"/>
            <a:ext cx="6624736" cy="936103"/>
            <a:chOff x="623392" y="4869160"/>
            <a:chExt cx="7128792" cy="122413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FC55583-3D8D-9A45-BAD2-8463DFEC844D}"/>
                </a:ext>
              </a:extLst>
            </p:cNvPr>
            <p:cNvCxnSpPr>
              <a:cxnSpLocks/>
            </p:cNvCxnSpPr>
            <p:nvPr/>
          </p:nvCxnSpPr>
          <p:spPr>
            <a:xfrm>
              <a:off x="623392" y="4869160"/>
              <a:ext cx="7128792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C362FFE-6842-3747-BB01-799451A4D6D6}"/>
                </a:ext>
              </a:extLst>
            </p:cNvPr>
            <p:cNvCxnSpPr>
              <a:cxnSpLocks/>
            </p:cNvCxnSpPr>
            <p:nvPr/>
          </p:nvCxnSpPr>
          <p:spPr>
            <a:xfrm>
              <a:off x="623392" y="6093296"/>
              <a:ext cx="7128792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10A4982-6E9E-FF4A-9DB5-9EBD4F277C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1225" y="4509122"/>
            <a:ext cx="6624638" cy="648666"/>
          </a:xfrm>
        </p:spPr>
        <p:txBody>
          <a:bodyPr lIns="0" anchor="ctr" anchorCtr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5806C87A-E4C6-6843-BD83-C780948B27E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911424" y="6021288"/>
            <a:ext cx="2412876" cy="365125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</a:t>
            </a:r>
            <a:endParaRPr lang="fi-FI"/>
          </a:p>
        </p:txBody>
      </p:sp>
      <p:sp>
        <p:nvSpPr>
          <p:cNvPr id="13" name="Date Placeholder 5">
            <a:extLst>
              <a:ext uri="{FF2B5EF4-FFF2-40B4-BE49-F238E27FC236}">
                <a16:creationId xmlns:a16="http://schemas.microsoft.com/office/drawing/2014/main" id="{D400B9F6-8450-B345-9B32-4EF3E6FE7D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9885" y="6021288"/>
            <a:ext cx="71973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  <a:latin typeface="Saira" pitchFamily="2" charset="77"/>
              </a:defRPr>
            </a:lvl1pPr>
          </a:lstStyle>
          <a:p>
            <a:fld id="{D6A6F613-57AC-42DB-8CEA-4C0A26DAB247}" type="datetime4">
              <a:rPr lang="en-GB" smtClean="0"/>
              <a:t>09 April 2026</a:t>
            </a:fld>
            <a:endParaRPr lang="fi-FI"/>
          </a:p>
        </p:txBody>
      </p:sp>
      <p:pic>
        <p:nvPicPr>
          <p:cNvPr id="3" name="Picture 2" descr="Solar panels and a power pole&#10;&#10;AI-generated content may be incorrect.">
            <a:extLst>
              <a:ext uri="{FF2B5EF4-FFF2-40B4-BE49-F238E27FC236}">
                <a16:creationId xmlns:a16="http://schemas.microsoft.com/office/drawing/2014/main" id="{2954566F-17EC-A306-278D-6677194CE3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8644" y="200959"/>
            <a:ext cx="11814362" cy="64680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8F7D4D-F556-7D4D-9297-880D5A661EC9}"/>
              </a:ext>
            </a:extLst>
          </p:cNvPr>
          <p:cNvSpPr txBox="1"/>
          <p:nvPr userDrawn="1"/>
        </p:nvSpPr>
        <p:spPr>
          <a:xfrm>
            <a:off x="178645" y="200959"/>
            <a:ext cx="11834712" cy="6480000"/>
          </a:xfrm>
          <a:prstGeom prst="rect">
            <a:avLst/>
          </a:prstGeom>
          <a:solidFill>
            <a:srgbClr val="009CDD">
              <a:alpha val="72000"/>
            </a:srgbClr>
          </a:solidFill>
        </p:spPr>
        <p:txBody>
          <a:bodyPr wrap="square" rtlCol="0">
            <a:spAutoFit/>
          </a:bodyPr>
          <a:lstStyle/>
          <a:p>
            <a:endParaRPr lang="en-FI"/>
          </a:p>
        </p:txBody>
      </p:sp>
      <p:pic>
        <p:nvPicPr>
          <p:cNvPr id="15" name="Picture 14" descr="A black and white logo&#10;&#10;AI-generated content may be incorrect.">
            <a:extLst>
              <a:ext uri="{FF2B5EF4-FFF2-40B4-BE49-F238E27FC236}">
                <a16:creationId xmlns:a16="http://schemas.microsoft.com/office/drawing/2014/main" id="{54158246-455E-6CC1-E8EF-B5DB51CA937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026" y="5787568"/>
            <a:ext cx="1892300" cy="47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426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6">
            <a:extLst>
              <a:ext uri="{FF2B5EF4-FFF2-40B4-BE49-F238E27FC236}">
                <a16:creationId xmlns:a16="http://schemas.microsoft.com/office/drawing/2014/main" id="{88B35D6B-9779-8EE3-3A02-42591AA7A08F}"/>
              </a:ext>
            </a:extLst>
          </p:cNvPr>
          <p:cNvSpPr/>
          <p:nvPr userDrawn="1"/>
        </p:nvSpPr>
        <p:spPr bwMode="hidden">
          <a:xfrm>
            <a:off x="0" y="6543613"/>
            <a:ext cx="12192000" cy="314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0" i="0" noProof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6D9AECC7-9098-74F3-9470-59FFCC8A66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2146" y="6550237"/>
            <a:ext cx="1633329" cy="315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36647A6E-6CC8-49FA-BF07-B11CFAB34AEE}" type="datetime4">
              <a:rPr lang="en-GB" smtClean="0"/>
              <a:t>09 April 2026</a:t>
            </a:fld>
            <a:endParaRPr lang="et-EE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3337A13F-3579-78A9-CC11-8E53097A6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2470" y="6543611"/>
            <a:ext cx="526775" cy="315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22C1E28-359B-4A3A-9494-70673409F224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95BEBB17-F2AF-A53F-F8BC-EE7A8EF22F0D}"/>
              </a:ext>
            </a:extLst>
          </p:cNvPr>
          <p:cNvSpPr>
            <a:spLocks noGrp="1"/>
          </p:cNvSpPr>
          <p:nvPr>
            <p:ph sz="quarter" idx="58" hasCustomPrompt="1"/>
          </p:nvPr>
        </p:nvSpPr>
        <p:spPr>
          <a:xfrm>
            <a:off x="768000" y="1345521"/>
            <a:ext cx="10656000" cy="4741335"/>
          </a:xfrm>
        </p:spPr>
        <p:txBody>
          <a:bodyPr/>
          <a:lstStyle>
            <a:lvl1pPr marL="266400" indent="-266400">
              <a:buClr>
                <a:srgbClr val="00B9F2"/>
              </a:buClr>
              <a:buSzPct val="100000"/>
              <a:buFont typeface="Wingdings" panose="05000000000000000000" pitchFamily="2" charset="2"/>
              <a:buChar char="§"/>
              <a:defRPr sz="2600">
                <a:solidFill>
                  <a:schemeClr val="tx2"/>
                </a:solidFill>
                <a:latin typeface="+mn-lt"/>
              </a:defRPr>
            </a:lvl1pPr>
            <a:lvl2pPr marL="683983" indent="-239989">
              <a:buClr>
                <a:srgbClr val="00B9F2"/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+mn-lt"/>
              </a:defRPr>
            </a:lvl2pPr>
            <a:lvl3pPr marL="1151971" indent="-239989">
              <a:buClr>
                <a:srgbClr val="00B9F2"/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+mn-lt"/>
              </a:defRPr>
            </a:lvl3pPr>
            <a:lvl4pPr marL="1679917" indent="-239989">
              <a:buClr>
                <a:srgbClr val="00B9F2"/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+mn-lt"/>
              </a:defRPr>
            </a:lvl4pPr>
            <a:lvl5pPr marL="2159893" indent="-239989">
              <a:buSzPct val="100000"/>
              <a:buFont typeface="Calibri" panose="020F0502020204030204" pitchFamily="34" charset="0"/>
              <a:buChar char="●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</a:t>
            </a:r>
            <a:r>
              <a:rPr lang="et-EE" dirty="0"/>
              <a:t>add text </a:t>
            </a:r>
          </a:p>
          <a:p>
            <a:pPr lvl="1"/>
            <a:r>
              <a:rPr lang="et-EE" dirty="0"/>
              <a:t>Text</a:t>
            </a:r>
          </a:p>
          <a:p>
            <a:pPr lvl="2"/>
            <a:r>
              <a:rPr lang="et-EE" dirty="0"/>
              <a:t>Text</a:t>
            </a:r>
          </a:p>
          <a:p>
            <a:pPr lvl="3"/>
            <a:r>
              <a:rPr lang="et-EE" dirty="0"/>
              <a:t>Text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43CFB677-7BF4-67D8-4D13-A9C4CEF8971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68000" y="229067"/>
            <a:ext cx="10656000" cy="1049322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600" b="1">
                <a:solidFill>
                  <a:schemeClr val="accent1"/>
                </a:solidFill>
                <a:latin typeface="+mn-lt"/>
              </a:defRPr>
            </a:lvl1pPr>
            <a:lvl2pPr marL="443994" indent="0">
              <a:buFont typeface="Arial" panose="020B0604020202020204" pitchFamily="34" charset="0"/>
              <a:buNone/>
              <a:defRPr/>
            </a:lvl2pPr>
            <a:lvl3pPr marL="911982" indent="0">
              <a:buFont typeface="Arial" panose="020B0604020202020204" pitchFamily="34" charset="0"/>
              <a:buNone/>
              <a:defRPr/>
            </a:lvl3pPr>
            <a:lvl4pPr marL="1439928" indent="0">
              <a:buFont typeface="Arial" panose="020B0604020202020204" pitchFamily="34" charset="0"/>
              <a:buNone/>
              <a:defRPr/>
            </a:lvl4pPr>
            <a:lvl5pPr marL="1919904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</a:t>
            </a:r>
            <a:r>
              <a:rPr lang="et-EE" dirty="0"/>
              <a:t>ADD TITLE</a:t>
            </a:r>
          </a:p>
        </p:txBody>
      </p:sp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32F13ED9-7120-7400-BB2E-743B1A9CA5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1950" y="6505575"/>
            <a:ext cx="1308100" cy="32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45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G back + text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6">
            <a:extLst>
              <a:ext uri="{FF2B5EF4-FFF2-40B4-BE49-F238E27FC236}">
                <a16:creationId xmlns:a16="http://schemas.microsoft.com/office/drawing/2014/main" id="{88B35D6B-9779-8EE3-3A02-42591AA7A08F}"/>
              </a:ext>
            </a:extLst>
          </p:cNvPr>
          <p:cNvSpPr/>
          <p:nvPr userDrawn="1"/>
        </p:nvSpPr>
        <p:spPr bwMode="hidden">
          <a:xfrm>
            <a:off x="0" y="6543613"/>
            <a:ext cx="12192000" cy="314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0" i="0" noProof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6D9AECC7-9098-74F3-9470-59FFCC8A66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2146" y="6550237"/>
            <a:ext cx="1633329" cy="315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D7AC47B-8F98-48DF-99EF-218067F4A442}" type="datetime4">
              <a:rPr lang="en-GB" smtClean="0"/>
              <a:t>09 April 2026</a:t>
            </a:fld>
            <a:endParaRPr lang="et-EE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3393AAD-70B0-F230-560F-494B71E57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2755" y="6543611"/>
            <a:ext cx="4114800" cy="314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t-EE"/>
              <a:t>Title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3337A13F-3579-78A9-CC11-8E53097A6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2470" y="6543611"/>
            <a:ext cx="526775" cy="315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22C1E28-359B-4A3A-9494-70673409F224}" type="slidenum">
              <a:rPr lang="et-EE" smtClean="0"/>
              <a:pPr/>
              <a:t>‹#›</a:t>
            </a:fld>
            <a:endParaRPr lang="et-EE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251817D-3D0A-7FD2-E02C-2C7CCDAC40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28000" y="6602076"/>
            <a:ext cx="936000" cy="197462"/>
          </a:xfrm>
          <a:prstGeom prst="rect">
            <a:avLst/>
          </a:prstGeom>
        </p:spPr>
      </p:pic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CCB50BEA-9CF4-D9CF-01A9-D9E11BCFCD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1" cy="6542231"/>
          </a:xfrm>
          <a:custGeom>
            <a:avLst/>
            <a:gdLst>
              <a:gd name="connsiteX0" fmla="*/ 882503 w 12192001"/>
              <a:gd name="connsiteY0" fmla="*/ 1389152 h 6542231"/>
              <a:gd name="connsiteX1" fmla="*/ 882503 w 12192001"/>
              <a:gd name="connsiteY1" fmla="*/ 5153078 h 6542231"/>
              <a:gd name="connsiteX2" fmla="*/ 5784114 w 12192001"/>
              <a:gd name="connsiteY2" fmla="*/ 5153078 h 6542231"/>
              <a:gd name="connsiteX3" fmla="*/ 5784114 w 12192001"/>
              <a:gd name="connsiteY3" fmla="*/ 1389152 h 6542231"/>
              <a:gd name="connsiteX4" fmla="*/ 1 w 12192001"/>
              <a:gd name="connsiteY4" fmla="*/ 0 h 6542231"/>
              <a:gd name="connsiteX5" fmla="*/ 12192001 w 12192001"/>
              <a:gd name="connsiteY5" fmla="*/ 0 h 6542231"/>
              <a:gd name="connsiteX6" fmla="*/ 12192001 w 12192001"/>
              <a:gd name="connsiteY6" fmla="*/ 1318437 h 6542231"/>
              <a:gd name="connsiteX7" fmla="*/ 12192000 w 12192001"/>
              <a:gd name="connsiteY7" fmla="*/ 1318437 h 6542231"/>
              <a:gd name="connsiteX8" fmla="*/ 12192000 w 12192001"/>
              <a:gd name="connsiteY8" fmla="*/ 6226140 h 6542231"/>
              <a:gd name="connsiteX9" fmla="*/ 12192001 w 12192001"/>
              <a:gd name="connsiteY9" fmla="*/ 6226140 h 6542231"/>
              <a:gd name="connsiteX10" fmla="*/ 12192001 w 12192001"/>
              <a:gd name="connsiteY10" fmla="*/ 6542231 h 6542231"/>
              <a:gd name="connsiteX11" fmla="*/ 1 w 12192001"/>
              <a:gd name="connsiteY11" fmla="*/ 6542231 h 6542231"/>
              <a:gd name="connsiteX12" fmla="*/ 1 w 12192001"/>
              <a:gd name="connsiteY12" fmla="*/ 6535738 h 6542231"/>
              <a:gd name="connsiteX13" fmla="*/ 0 w 12192001"/>
              <a:gd name="connsiteY13" fmla="*/ 6535738 h 6542231"/>
              <a:gd name="connsiteX14" fmla="*/ 0 w 12192001"/>
              <a:gd name="connsiteY14" fmla="*/ 1211263 h 6542231"/>
              <a:gd name="connsiteX15" fmla="*/ 1 w 12192001"/>
              <a:gd name="connsiteY15" fmla="*/ 1211263 h 6542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1" h="6542231">
                <a:moveTo>
                  <a:pt x="882503" y="1389152"/>
                </a:moveTo>
                <a:lnTo>
                  <a:pt x="882503" y="5153078"/>
                </a:lnTo>
                <a:lnTo>
                  <a:pt x="5784114" y="5153078"/>
                </a:lnTo>
                <a:lnTo>
                  <a:pt x="5784114" y="1389152"/>
                </a:lnTo>
                <a:close/>
                <a:moveTo>
                  <a:pt x="1" y="0"/>
                </a:moveTo>
                <a:lnTo>
                  <a:pt x="12192001" y="0"/>
                </a:lnTo>
                <a:lnTo>
                  <a:pt x="12192001" y="1318437"/>
                </a:lnTo>
                <a:lnTo>
                  <a:pt x="12192000" y="1318437"/>
                </a:lnTo>
                <a:lnTo>
                  <a:pt x="12192000" y="6226140"/>
                </a:lnTo>
                <a:lnTo>
                  <a:pt x="12192001" y="6226140"/>
                </a:lnTo>
                <a:lnTo>
                  <a:pt x="12192001" y="6542231"/>
                </a:lnTo>
                <a:lnTo>
                  <a:pt x="1" y="6542231"/>
                </a:lnTo>
                <a:lnTo>
                  <a:pt x="1" y="6535738"/>
                </a:lnTo>
                <a:lnTo>
                  <a:pt x="0" y="6535738"/>
                </a:lnTo>
                <a:lnTo>
                  <a:pt x="0" y="1211263"/>
                </a:lnTo>
                <a:lnTo>
                  <a:pt x="1" y="1211263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anchor="b">
            <a:noAutofit/>
          </a:bodyPr>
          <a:lstStyle>
            <a:lvl1pPr>
              <a:defRPr sz="1800"/>
            </a:lvl1pPr>
          </a:lstStyle>
          <a:p>
            <a:r>
              <a:rPr lang="et-EE"/>
              <a:t>Image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FE8611A-073B-568F-74EB-76E637D03C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2413" y="1828133"/>
            <a:ext cx="4242237" cy="319645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t-EE" err="1"/>
              <a:t>Edit</a:t>
            </a:r>
            <a:r>
              <a:rPr lang="et-EE"/>
              <a:t> </a:t>
            </a:r>
            <a:r>
              <a:rPr lang="et-EE" err="1"/>
              <a:t>text</a:t>
            </a:r>
            <a:endParaRPr lang="et-EE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EE42404-3953-C9C7-0BD3-7C76E422D9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12413" y="2239032"/>
            <a:ext cx="4242237" cy="1120814"/>
          </a:xfrm>
        </p:spPr>
        <p:txBody>
          <a:bodyPr>
            <a:noAutofit/>
          </a:bodyPr>
          <a:lstStyle>
            <a:lvl1pPr>
              <a:defRPr sz="3000" b="1">
                <a:solidFill>
                  <a:schemeClr val="accent1"/>
                </a:solidFill>
                <a:latin typeface="Saira SemiCondensed SemiCondensed"/>
              </a:defRPr>
            </a:lvl1pPr>
          </a:lstStyle>
          <a:p>
            <a:pPr lvl="0"/>
            <a:r>
              <a:rPr lang="et-EE"/>
              <a:t>EDIT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A674784A-5E11-05F0-4BDB-B89A28E263D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2412" y="3700132"/>
            <a:ext cx="4242237" cy="112705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t-EE" err="1"/>
              <a:t>Edit</a:t>
            </a:r>
            <a:r>
              <a:rPr lang="et-EE"/>
              <a:t> </a:t>
            </a:r>
            <a:r>
              <a:rPr lang="et-EE" err="1"/>
              <a:t>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4891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G back + text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6">
            <a:extLst>
              <a:ext uri="{FF2B5EF4-FFF2-40B4-BE49-F238E27FC236}">
                <a16:creationId xmlns:a16="http://schemas.microsoft.com/office/drawing/2014/main" id="{88B35D6B-9779-8EE3-3A02-42591AA7A08F}"/>
              </a:ext>
            </a:extLst>
          </p:cNvPr>
          <p:cNvSpPr/>
          <p:nvPr userDrawn="1"/>
        </p:nvSpPr>
        <p:spPr bwMode="hidden">
          <a:xfrm>
            <a:off x="0" y="6543613"/>
            <a:ext cx="12192000" cy="314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0" i="0" noProof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6D9AECC7-9098-74F3-9470-59FFCC8A66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2146" y="6550237"/>
            <a:ext cx="1633329" cy="315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D7AC47B-8F98-48DF-99EF-218067F4A442}" type="datetime4">
              <a:rPr lang="en-GB" smtClean="0"/>
              <a:t>09 April 2026</a:t>
            </a:fld>
            <a:endParaRPr lang="et-EE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3393AAD-70B0-F230-560F-494B71E57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2755" y="6543611"/>
            <a:ext cx="4114800" cy="314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t-EE"/>
              <a:t>Title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3337A13F-3579-78A9-CC11-8E53097A6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2470" y="6543611"/>
            <a:ext cx="526775" cy="315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22C1E28-359B-4A3A-9494-70673409F224}" type="slidenum">
              <a:rPr lang="et-EE" smtClean="0"/>
              <a:pPr/>
              <a:t>‹#›</a:t>
            </a:fld>
            <a:endParaRPr lang="et-EE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251817D-3D0A-7FD2-E02C-2C7CCDAC40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28000" y="6602076"/>
            <a:ext cx="936000" cy="197462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172ECF-2467-5DA6-BB22-0D2A779D03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1" cy="6542231"/>
          </a:xfrm>
          <a:custGeom>
            <a:avLst/>
            <a:gdLst>
              <a:gd name="connsiteX0" fmla="*/ 6414000 w 12192001"/>
              <a:gd name="connsiteY0" fmla="*/ 1390115 h 6542231"/>
              <a:gd name="connsiteX1" fmla="*/ 6414000 w 12192001"/>
              <a:gd name="connsiteY1" fmla="*/ 5152115 h 6542231"/>
              <a:gd name="connsiteX2" fmla="*/ 11328000 w 12192001"/>
              <a:gd name="connsiteY2" fmla="*/ 5152115 h 6542231"/>
              <a:gd name="connsiteX3" fmla="*/ 11328000 w 12192001"/>
              <a:gd name="connsiteY3" fmla="*/ 1390115 h 6542231"/>
              <a:gd name="connsiteX4" fmla="*/ 1 w 12192001"/>
              <a:gd name="connsiteY4" fmla="*/ 0 h 6542231"/>
              <a:gd name="connsiteX5" fmla="*/ 12192001 w 12192001"/>
              <a:gd name="connsiteY5" fmla="*/ 0 h 6542231"/>
              <a:gd name="connsiteX6" fmla="*/ 12192001 w 12192001"/>
              <a:gd name="connsiteY6" fmla="*/ 1318437 h 6542231"/>
              <a:gd name="connsiteX7" fmla="*/ 12192000 w 12192001"/>
              <a:gd name="connsiteY7" fmla="*/ 1318437 h 6542231"/>
              <a:gd name="connsiteX8" fmla="*/ 12192000 w 12192001"/>
              <a:gd name="connsiteY8" fmla="*/ 6226140 h 6542231"/>
              <a:gd name="connsiteX9" fmla="*/ 12192001 w 12192001"/>
              <a:gd name="connsiteY9" fmla="*/ 6226140 h 6542231"/>
              <a:gd name="connsiteX10" fmla="*/ 12192001 w 12192001"/>
              <a:gd name="connsiteY10" fmla="*/ 6542231 h 6542231"/>
              <a:gd name="connsiteX11" fmla="*/ 1 w 12192001"/>
              <a:gd name="connsiteY11" fmla="*/ 6542231 h 6542231"/>
              <a:gd name="connsiteX12" fmla="*/ 1 w 12192001"/>
              <a:gd name="connsiteY12" fmla="*/ 6535738 h 6542231"/>
              <a:gd name="connsiteX13" fmla="*/ 0 w 12192001"/>
              <a:gd name="connsiteY13" fmla="*/ 6535738 h 6542231"/>
              <a:gd name="connsiteX14" fmla="*/ 0 w 12192001"/>
              <a:gd name="connsiteY14" fmla="*/ 1211263 h 6542231"/>
              <a:gd name="connsiteX15" fmla="*/ 1 w 12192001"/>
              <a:gd name="connsiteY15" fmla="*/ 1211263 h 6542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1" h="6542231">
                <a:moveTo>
                  <a:pt x="6414000" y="1390115"/>
                </a:moveTo>
                <a:lnTo>
                  <a:pt x="6414000" y="5152115"/>
                </a:lnTo>
                <a:lnTo>
                  <a:pt x="11328000" y="5152115"/>
                </a:lnTo>
                <a:lnTo>
                  <a:pt x="11328000" y="1390115"/>
                </a:lnTo>
                <a:close/>
                <a:moveTo>
                  <a:pt x="1" y="0"/>
                </a:moveTo>
                <a:lnTo>
                  <a:pt x="12192001" y="0"/>
                </a:lnTo>
                <a:lnTo>
                  <a:pt x="12192001" y="1318437"/>
                </a:lnTo>
                <a:lnTo>
                  <a:pt x="12192000" y="1318437"/>
                </a:lnTo>
                <a:lnTo>
                  <a:pt x="12192000" y="6226140"/>
                </a:lnTo>
                <a:lnTo>
                  <a:pt x="12192001" y="6226140"/>
                </a:lnTo>
                <a:lnTo>
                  <a:pt x="12192001" y="6542231"/>
                </a:lnTo>
                <a:lnTo>
                  <a:pt x="1" y="6542231"/>
                </a:lnTo>
                <a:lnTo>
                  <a:pt x="1" y="6535738"/>
                </a:lnTo>
                <a:lnTo>
                  <a:pt x="0" y="6535738"/>
                </a:lnTo>
                <a:lnTo>
                  <a:pt x="0" y="1211263"/>
                </a:lnTo>
                <a:lnTo>
                  <a:pt x="1" y="1211263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anchor="b">
            <a:noAutofit/>
          </a:bodyPr>
          <a:lstStyle>
            <a:lvl1pPr>
              <a:defRPr sz="1800"/>
            </a:lvl1pPr>
          </a:lstStyle>
          <a:p>
            <a:r>
              <a:rPr lang="et-EE"/>
              <a:t>Image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FE8611A-073B-568F-74EB-76E637D03C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9882" y="1828133"/>
            <a:ext cx="4242237" cy="319645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t-EE" err="1"/>
              <a:t>Edit</a:t>
            </a:r>
            <a:r>
              <a:rPr lang="et-EE"/>
              <a:t> </a:t>
            </a:r>
            <a:r>
              <a:rPr lang="et-EE" err="1"/>
              <a:t>text</a:t>
            </a:r>
            <a:endParaRPr lang="et-EE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EE42404-3953-C9C7-0BD3-7C76E422D9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49882" y="2239032"/>
            <a:ext cx="4242237" cy="1120814"/>
          </a:xfrm>
        </p:spPr>
        <p:txBody>
          <a:bodyPr>
            <a:noAutofit/>
          </a:bodyPr>
          <a:lstStyle>
            <a:lvl1pPr>
              <a:defRPr sz="3000" b="1">
                <a:solidFill>
                  <a:schemeClr val="accent1"/>
                </a:solidFill>
                <a:latin typeface="Saira SemiCondensed SemiCondensed"/>
              </a:defRPr>
            </a:lvl1pPr>
          </a:lstStyle>
          <a:p>
            <a:pPr lvl="0"/>
            <a:r>
              <a:rPr lang="et-EE"/>
              <a:t>EDIT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A674784A-5E11-05F0-4BDB-B89A28E263D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49881" y="3700132"/>
            <a:ext cx="4242237" cy="112705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t-EE" err="1"/>
              <a:t>Edit</a:t>
            </a:r>
            <a:r>
              <a:rPr lang="et-EE"/>
              <a:t> </a:t>
            </a:r>
            <a:r>
              <a:rPr lang="et-EE" err="1"/>
              <a:t>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079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lock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650;p144">
            <a:extLst>
              <a:ext uri="{FF2B5EF4-FFF2-40B4-BE49-F238E27FC236}">
                <a16:creationId xmlns:a16="http://schemas.microsoft.com/office/drawing/2014/main" id="{4C97C637-2A5A-5F17-F513-6E5BD364F945}"/>
              </a:ext>
            </a:extLst>
          </p:cNvPr>
          <p:cNvSpPr/>
          <p:nvPr userDrawn="1"/>
        </p:nvSpPr>
        <p:spPr>
          <a:xfrm>
            <a:off x="-1280" y="1329739"/>
            <a:ext cx="12194560" cy="522049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" name="Suorakulmio 6">
            <a:extLst>
              <a:ext uri="{FF2B5EF4-FFF2-40B4-BE49-F238E27FC236}">
                <a16:creationId xmlns:a16="http://schemas.microsoft.com/office/drawing/2014/main" id="{88B35D6B-9779-8EE3-3A02-42591AA7A08F}"/>
              </a:ext>
            </a:extLst>
          </p:cNvPr>
          <p:cNvSpPr/>
          <p:nvPr userDrawn="1"/>
        </p:nvSpPr>
        <p:spPr bwMode="hidden">
          <a:xfrm>
            <a:off x="0" y="6543613"/>
            <a:ext cx="12192000" cy="314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0" i="0" noProof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6D9AECC7-9098-74F3-9470-59FFCC8A66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2146" y="6550237"/>
            <a:ext cx="1633329" cy="315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36647A6E-6CC8-49FA-BF07-B11CFAB34AEE}" type="datetime4">
              <a:rPr lang="en-GB" smtClean="0"/>
              <a:t>09 April 2026</a:t>
            </a:fld>
            <a:endParaRPr lang="et-EE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3393AAD-70B0-F230-560F-494B71E57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2755" y="6543611"/>
            <a:ext cx="4114800" cy="314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t-EE"/>
              <a:t>Title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3337A13F-3579-78A9-CC11-8E53097A6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2470" y="6543611"/>
            <a:ext cx="526775" cy="315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22C1E28-359B-4A3A-9494-70673409F224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43CFB677-7BF4-67D8-4D13-A9C4CEF8971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68000" y="229067"/>
            <a:ext cx="10656000" cy="1049322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600" b="1">
                <a:solidFill>
                  <a:schemeClr val="accent1"/>
                </a:solidFill>
                <a:latin typeface="Saira SemiCondensed SemiCondensed"/>
              </a:defRPr>
            </a:lvl1pPr>
            <a:lvl2pPr marL="443994" indent="0">
              <a:buFont typeface="Arial" panose="020B0604020202020204" pitchFamily="34" charset="0"/>
              <a:buNone/>
              <a:defRPr/>
            </a:lvl2pPr>
            <a:lvl3pPr marL="911982" indent="0">
              <a:buFont typeface="Arial" panose="020B0604020202020204" pitchFamily="34" charset="0"/>
              <a:buNone/>
              <a:defRPr/>
            </a:lvl3pPr>
            <a:lvl4pPr marL="1439928" indent="0">
              <a:buFont typeface="Arial" panose="020B0604020202020204" pitchFamily="34" charset="0"/>
              <a:buNone/>
              <a:defRPr/>
            </a:lvl4pPr>
            <a:lvl5pPr marL="1919904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</a:t>
            </a:r>
            <a:r>
              <a:rPr lang="et-EE"/>
              <a:t>ADD 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251817D-3D0A-7FD2-E02C-2C7CCDAC40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28000" y="6602076"/>
            <a:ext cx="936000" cy="19746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4774050-EEA0-D07E-6509-3E1349041B0E}"/>
              </a:ext>
            </a:extLst>
          </p:cNvPr>
          <p:cNvSpPr/>
          <p:nvPr userDrawn="1"/>
        </p:nvSpPr>
        <p:spPr>
          <a:xfrm>
            <a:off x="767766" y="1882321"/>
            <a:ext cx="2545367" cy="306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err="1"/>
          </a:p>
        </p:txBody>
      </p:sp>
      <p:sp>
        <p:nvSpPr>
          <p:cNvPr id="25" name="Picture Placeholder 43">
            <a:extLst>
              <a:ext uri="{FF2B5EF4-FFF2-40B4-BE49-F238E27FC236}">
                <a16:creationId xmlns:a16="http://schemas.microsoft.com/office/drawing/2014/main" id="{E9888566-577A-FDC5-A72F-1F83B2ADCDF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67767" y="1882321"/>
            <a:ext cx="2545366" cy="170131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283626-8F52-92E3-798B-650DEE149795}"/>
              </a:ext>
            </a:extLst>
          </p:cNvPr>
          <p:cNvSpPr/>
          <p:nvPr userDrawn="1"/>
        </p:nvSpPr>
        <p:spPr>
          <a:xfrm>
            <a:off x="3473506" y="1882321"/>
            <a:ext cx="2545367" cy="306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err="1"/>
          </a:p>
        </p:txBody>
      </p:sp>
      <p:sp>
        <p:nvSpPr>
          <p:cNvPr id="28" name="Picture Placeholder 43">
            <a:extLst>
              <a:ext uri="{FF2B5EF4-FFF2-40B4-BE49-F238E27FC236}">
                <a16:creationId xmlns:a16="http://schemas.microsoft.com/office/drawing/2014/main" id="{53A58123-5FEE-A1E2-8B5E-7A49A4923F56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473507" y="1882321"/>
            <a:ext cx="2545366" cy="170131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707ECB-14CD-A3B3-459D-20C8E210E178}"/>
              </a:ext>
            </a:extLst>
          </p:cNvPr>
          <p:cNvSpPr/>
          <p:nvPr userDrawn="1"/>
        </p:nvSpPr>
        <p:spPr>
          <a:xfrm>
            <a:off x="6179246" y="1882321"/>
            <a:ext cx="2545367" cy="306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err="1"/>
          </a:p>
        </p:txBody>
      </p:sp>
      <p:sp>
        <p:nvSpPr>
          <p:cNvPr id="31" name="Picture Placeholder 43">
            <a:extLst>
              <a:ext uri="{FF2B5EF4-FFF2-40B4-BE49-F238E27FC236}">
                <a16:creationId xmlns:a16="http://schemas.microsoft.com/office/drawing/2014/main" id="{FA7BC267-B5AF-CDA4-8729-BA2120DAD177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179246" y="1882321"/>
            <a:ext cx="2545366" cy="170131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6BCC5BC-3386-202D-B9DD-30C0AC0676BF}"/>
              </a:ext>
            </a:extLst>
          </p:cNvPr>
          <p:cNvSpPr/>
          <p:nvPr userDrawn="1"/>
        </p:nvSpPr>
        <p:spPr>
          <a:xfrm>
            <a:off x="8884986" y="1880810"/>
            <a:ext cx="2545367" cy="306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err="1"/>
          </a:p>
        </p:txBody>
      </p:sp>
      <p:sp>
        <p:nvSpPr>
          <p:cNvPr id="34" name="Picture Placeholder 43">
            <a:extLst>
              <a:ext uri="{FF2B5EF4-FFF2-40B4-BE49-F238E27FC236}">
                <a16:creationId xmlns:a16="http://schemas.microsoft.com/office/drawing/2014/main" id="{7387C30A-4A42-D7F0-78C2-FB8320AC967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8884987" y="1880810"/>
            <a:ext cx="2545366" cy="170131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4BA97B0B-40D6-D854-EBE5-8E485C784A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1647" y="3813817"/>
            <a:ext cx="2545366" cy="1044000"/>
          </a:xfrm>
        </p:spPr>
        <p:txBody>
          <a:bodyPr>
            <a:noAutofit/>
          </a:bodyPr>
          <a:lstStyle>
            <a:lvl1pPr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t-EE" err="1"/>
              <a:t>Edit</a:t>
            </a:r>
            <a:r>
              <a:rPr lang="et-EE"/>
              <a:t> </a:t>
            </a:r>
            <a:r>
              <a:rPr lang="et-EE" err="1"/>
              <a:t>text</a:t>
            </a:r>
            <a:endParaRPr lang="et-EE"/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E80F2DFE-3F23-AFAC-93F2-8E68EC06BB68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473507" y="3809283"/>
            <a:ext cx="2545366" cy="1044000"/>
          </a:xfrm>
        </p:spPr>
        <p:txBody>
          <a:bodyPr>
            <a:noAutofit/>
          </a:bodyPr>
          <a:lstStyle>
            <a:lvl1pPr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t-EE" err="1"/>
              <a:t>Edit</a:t>
            </a:r>
            <a:r>
              <a:rPr lang="et-EE"/>
              <a:t> </a:t>
            </a:r>
            <a:r>
              <a:rPr lang="et-EE" err="1"/>
              <a:t>text</a:t>
            </a:r>
            <a:endParaRPr lang="et-EE"/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00C5527C-BE5D-3A6F-2B7C-D21D6DEA091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179247" y="3813817"/>
            <a:ext cx="2545366" cy="1044000"/>
          </a:xfrm>
        </p:spPr>
        <p:txBody>
          <a:bodyPr>
            <a:noAutofit/>
          </a:bodyPr>
          <a:lstStyle>
            <a:lvl1pPr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t-EE" err="1"/>
              <a:t>Edit</a:t>
            </a:r>
            <a:r>
              <a:rPr lang="et-EE"/>
              <a:t> </a:t>
            </a:r>
            <a:r>
              <a:rPr lang="et-EE" err="1"/>
              <a:t>text</a:t>
            </a:r>
            <a:endParaRPr lang="et-EE"/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939EF036-3ACC-B8DE-B1FC-761A5DE33A3D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8878634" y="3809283"/>
            <a:ext cx="2545366" cy="1044000"/>
          </a:xfrm>
        </p:spPr>
        <p:txBody>
          <a:bodyPr>
            <a:noAutofit/>
          </a:bodyPr>
          <a:lstStyle>
            <a:lvl1pPr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t-EE" err="1"/>
              <a:t>Edit</a:t>
            </a:r>
            <a:r>
              <a:rPr lang="et-EE"/>
              <a:t> </a:t>
            </a:r>
            <a:r>
              <a:rPr lang="et-EE" err="1"/>
              <a:t>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5660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G left +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6">
            <a:extLst>
              <a:ext uri="{FF2B5EF4-FFF2-40B4-BE49-F238E27FC236}">
                <a16:creationId xmlns:a16="http://schemas.microsoft.com/office/drawing/2014/main" id="{88B35D6B-9779-8EE3-3A02-42591AA7A08F}"/>
              </a:ext>
            </a:extLst>
          </p:cNvPr>
          <p:cNvSpPr/>
          <p:nvPr userDrawn="1"/>
        </p:nvSpPr>
        <p:spPr bwMode="hidden">
          <a:xfrm>
            <a:off x="0" y="6543613"/>
            <a:ext cx="12192000" cy="314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0" i="0" noProof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6D9AECC7-9098-74F3-9470-59FFCC8A66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2146" y="6550237"/>
            <a:ext cx="1633329" cy="315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36647A6E-6CC8-49FA-BF07-B11CFAB34AEE}" type="datetime4">
              <a:rPr lang="en-GB" smtClean="0"/>
              <a:t>09 April 2026</a:t>
            </a:fld>
            <a:endParaRPr lang="et-EE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3393AAD-70B0-F230-560F-494B71E57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2755" y="6543611"/>
            <a:ext cx="4114800" cy="314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t-EE"/>
              <a:t>Title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3337A13F-3579-78A9-CC11-8E53097A6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2470" y="6543611"/>
            <a:ext cx="526775" cy="315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22C1E28-359B-4A3A-9494-70673409F224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95BEBB17-F2AF-A53F-F8BC-EE7A8EF22F0D}"/>
              </a:ext>
            </a:extLst>
          </p:cNvPr>
          <p:cNvSpPr>
            <a:spLocks noGrp="1"/>
          </p:cNvSpPr>
          <p:nvPr>
            <p:ph sz="quarter" idx="58" hasCustomPrompt="1"/>
          </p:nvPr>
        </p:nvSpPr>
        <p:spPr>
          <a:xfrm>
            <a:off x="6675570" y="2215668"/>
            <a:ext cx="4748429" cy="3464692"/>
          </a:xfrm>
        </p:spPr>
        <p:txBody>
          <a:bodyPr/>
          <a:lstStyle>
            <a:lvl1pPr marL="266400" indent="-266400">
              <a:buSzPct val="100000"/>
              <a:buFont typeface="Calibri" panose="020F0502020204030204" pitchFamily="34" charset="0"/>
              <a:buChar char="•"/>
              <a:defRPr sz="2600">
                <a:solidFill>
                  <a:schemeClr val="tx2"/>
                </a:solidFill>
              </a:defRPr>
            </a:lvl1pPr>
            <a:lvl2pPr marL="683983" indent="-239989">
              <a:buSzPct val="100000"/>
              <a:buFont typeface="Calibri" panose="020F0502020204030204" pitchFamily="34" charset="0"/>
              <a:buChar char="•"/>
              <a:defRPr>
                <a:solidFill>
                  <a:schemeClr val="tx2"/>
                </a:solidFill>
              </a:defRPr>
            </a:lvl2pPr>
            <a:lvl3pPr marL="1151971" indent="-239989">
              <a:buSzPct val="100000"/>
              <a:buFont typeface="Calibri" panose="020F0502020204030204" pitchFamily="34" charset="0"/>
              <a:buChar char="•"/>
              <a:defRPr>
                <a:solidFill>
                  <a:schemeClr val="tx2"/>
                </a:solidFill>
              </a:defRPr>
            </a:lvl3pPr>
            <a:lvl4pPr marL="1679917" indent="-239989">
              <a:buSzPct val="100000"/>
              <a:buFont typeface="Calibri" panose="020F0502020204030204" pitchFamily="34" charset="0"/>
              <a:buChar char="•"/>
              <a:defRPr>
                <a:solidFill>
                  <a:schemeClr val="tx2"/>
                </a:solidFill>
              </a:defRPr>
            </a:lvl4pPr>
            <a:lvl5pPr marL="2159893" indent="-239989">
              <a:buSzPct val="100000"/>
              <a:buFont typeface="Calibri" panose="020F0502020204030204" pitchFamily="34" charset="0"/>
              <a:buChar char="●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</a:t>
            </a:r>
            <a:r>
              <a:rPr lang="et-EE" err="1"/>
              <a:t>add</a:t>
            </a:r>
            <a:r>
              <a:rPr lang="et-EE"/>
              <a:t> </a:t>
            </a:r>
            <a:r>
              <a:rPr lang="et-EE" err="1"/>
              <a:t>text</a:t>
            </a:r>
            <a:r>
              <a:rPr lang="et-EE"/>
              <a:t> </a:t>
            </a:r>
          </a:p>
          <a:p>
            <a:pPr lvl="1"/>
            <a:r>
              <a:rPr lang="et-EE" err="1"/>
              <a:t>Text</a:t>
            </a:r>
            <a:endParaRPr lang="et-EE"/>
          </a:p>
          <a:p>
            <a:pPr lvl="2"/>
            <a:r>
              <a:rPr lang="et-EE" err="1"/>
              <a:t>Text</a:t>
            </a:r>
            <a:endParaRPr lang="et-EE"/>
          </a:p>
          <a:p>
            <a:pPr lvl="3"/>
            <a:r>
              <a:rPr lang="et-EE" err="1"/>
              <a:t>Text</a:t>
            </a:r>
            <a:endParaRPr lang="et-EE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43CFB677-7BF4-67D8-4D13-A9C4CEF8971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669443" y="730585"/>
            <a:ext cx="4754556" cy="103409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600" b="1">
                <a:solidFill>
                  <a:schemeClr val="accent1"/>
                </a:solidFill>
                <a:latin typeface="Saira SemiCondensed SemiCondensed"/>
              </a:defRPr>
            </a:lvl1pPr>
            <a:lvl2pPr marL="443994" indent="0">
              <a:buFont typeface="Arial" panose="020B0604020202020204" pitchFamily="34" charset="0"/>
              <a:buNone/>
              <a:defRPr/>
            </a:lvl2pPr>
            <a:lvl3pPr marL="911982" indent="0">
              <a:buFont typeface="Arial" panose="020B0604020202020204" pitchFamily="34" charset="0"/>
              <a:buNone/>
              <a:defRPr/>
            </a:lvl3pPr>
            <a:lvl4pPr marL="1439928" indent="0">
              <a:buFont typeface="Arial" panose="020B0604020202020204" pitchFamily="34" charset="0"/>
              <a:buNone/>
              <a:defRPr/>
            </a:lvl4pPr>
            <a:lvl5pPr marL="1919904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</a:t>
            </a:r>
            <a:r>
              <a:rPr lang="et-EE"/>
              <a:t>ADD 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251817D-3D0A-7FD2-E02C-2C7CCDAC40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28000" y="6602076"/>
            <a:ext cx="936000" cy="197462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ABD5FF-C117-705E-1F87-47B9748CBA96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1" y="-1"/>
            <a:ext cx="5897366" cy="6550237"/>
          </a:xfrm>
          <a:solidFill>
            <a:schemeClr val="accent6"/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8140D089-EEF6-B0B1-6F76-DE45D43F635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845211" y="6176513"/>
            <a:ext cx="3362021" cy="210457"/>
          </a:xfr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  <a:lvl2pPr marL="443994" indent="0">
              <a:buFont typeface="Arial" panose="020B0604020202020204" pitchFamily="34" charset="0"/>
              <a:buNone/>
              <a:defRPr sz="1200"/>
            </a:lvl2pPr>
            <a:lvl3pPr marL="911982" indent="0">
              <a:buFont typeface="Arial" panose="020B0604020202020204" pitchFamily="34" charset="0"/>
              <a:buNone/>
              <a:defRPr sz="1200"/>
            </a:lvl3pPr>
            <a:lvl4pPr marL="1439928" indent="0">
              <a:buFont typeface="Arial" panose="020B0604020202020204" pitchFamily="34" charset="0"/>
              <a:buNone/>
              <a:defRPr sz="1200"/>
            </a:lvl4pPr>
            <a:lvl5pPr marL="1919904" indent="0"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en-US"/>
              <a:t>Click to edit text</a:t>
            </a:r>
            <a:endParaRPr lang="et-E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93D18A-F863-B10E-13E0-535E9A5933E6}"/>
              </a:ext>
            </a:extLst>
          </p:cNvPr>
          <p:cNvSpPr txBox="1"/>
          <p:nvPr userDrawn="1"/>
        </p:nvSpPr>
        <p:spPr>
          <a:xfrm flipV="1">
            <a:off x="6593707" y="6119969"/>
            <a:ext cx="25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>
                <a:solidFill>
                  <a:schemeClr val="accent1"/>
                </a:solidFill>
                <a:sym typeface="Wingdings 3" panose="05040102010807070707" pitchFamily="18" charset="2"/>
              </a:rPr>
              <a:t></a:t>
            </a:r>
            <a:endParaRPr lang="et-EE" sz="1400">
              <a:solidFill>
                <a:schemeClr val="accent1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831E148-0FB0-D688-77CB-69396BE55291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669443" y="207963"/>
            <a:ext cx="4754556" cy="4095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</a:t>
            </a:r>
            <a:r>
              <a:rPr lang="et-EE" err="1"/>
              <a:t>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1781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G right +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6">
            <a:extLst>
              <a:ext uri="{FF2B5EF4-FFF2-40B4-BE49-F238E27FC236}">
                <a16:creationId xmlns:a16="http://schemas.microsoft.com/office/drawing/2014/main" id="{88B35D6B-9779-8EE3-3A02-42591AA7A08F}"/>
              </a:ext>
            </a:extLst>
          </p:cNvPr>
          <p:cNvSpPr/>
          <p:nvPr userDrawn="1"/>
        </p:nvSpPr>
        <p:spPr bwMode="hidden">
          <a:xfrm>
            <a:off x="0" y="6543613"/>
            <a:ext cx="12192000" cy="314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0" i="0" noProof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6D9AECC7-9098-74F3-9470-59FFCC8A66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2146" y="6550237"/>
            <a:ext cx="1633329" cy="315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36647A6E-6CC8-49FA-BF07-B11CFAB34AEE}" type="datetime4">
              <a:rPr lang="en-GB" smtClean="0"/>
              <a:t>09 April 2026</a:t>
            </a:fld>
            <a:endParaRPr lang="et-EE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3393AAD-70B0-F230-560F-494B71E57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2755" y="6543611"/>
            <a:ext cx="4114800" cy="314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t-EE"/>
              <a:t>Title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3337A13F-3579-78A9-CC11-8E53097A6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2470" y="6543611"/>
            <a:ext cx="526775" cy="315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22C1E28-359B-4A3A-9494-70673409F224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95BEBB17-F2AF-A53F-F8BC-EE7A8EF22F0D}"/>
              </a:ext>
            </a:extLst>
          </p:cNvPr>
          <p:cNvSpPr>
            <a:spLocks noGrp="1"/>
          </p:cNvSpPr>
          <p:nvPr>
            <p:ph sz="quarter" idx="58" hasCustomPrompt="1"/>
          </p:nvPr>
        </p:nvSpPr>
        <p:spPr>
          <a:xfrm>
            <a:off x="768069" y="2215668"/>
            <a:ext cx="4748429" cy="3464692"/>
          </a:xfrm>
        </p:spPr>
        <p:txBody>
          <a:bodyPr/>
          <a:lstStyle>
            <a:lvl1pPr marL="266400" indent="-266400">
              <a:buSzPct val="100000"/>
              <a:buFont typeface="Calibri" panose="020F0502020204030204" pitchFamily="34" charset="0"/>
              <a:buChar char="•"/>
              <a:defRPr sz="2600">
                <a:solidFill>
                  <a:schemeClr val="tx2"/>
                </a:solidFill>
              </a:defRPr>
            </a:lvl1pPr>
            <a:lvl2pPr marL="683983" indent="-239989">
              <a:buSzPct val="100000"/>
              <a:buFont typeface="Calibri" panose="020F0502020204030204" pitchFamily="34" charset="0"/>
              <a:buChar char="•"/>
              <a:defRPr>
                <a:solidFill>
                  <a:schemeClr val="tx2"/>
                </a:solidFill>
              </a:defRPr>
            </a:lvl2pPr>
            <a:lvl3pPr marL="1151971" indent="-239989">
              <a:buSzPct val="100000"/>
              <a:buFont typeface="Calibri" panose="020F0502020204030204" pitchFamily="34" charset="0"/>
              <a:buChar char="•"/>
              <a:defRPr>
                <a:solidFill>
                  <a:schemeClr val="tx2"/>
                </a:solidFill>
              </a:defRPr>
            </a:lvl3pPr>
            <a:lvl4pPr marL="1679917" indent="-239989">
              <a:buSzPct val="100000"/>
              <a:buFont typeface="Calibri" panose="020F0502020204030204" pitchFamily="34" charset="0"/>
              <a:buChar char="•"/>
              <a:defRPr>
                <a:solidFill>
                  <a:schemeClr val="tx2"/>
                </a:solidFill>
              </a:defRPr>
            </a:lvl4pPr>
            <a:lvl5pPr marL="2159893" indent="-239989">
              <a:buSzPct val="100000"/>
              <a:buFont typeface="Calibri" panose="020F0502020204030204" pitchFamily="34" charset="0"/>
              <a:buChar char="●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</a:t>
            </a:r>
            <a:r>
              <a:rPr lang="et-EE" err="1"/>
              <a:t>add</a:t>
            </a:r>
            <a:r>
              <a:rPr lang="et-EE"/>
              <a:t> </a:t>
            </a:r>
            <a:r>
              <a:rPr lang="et-EE" err="1"/>
              <a:t>text</a:t>
            </a:r>
            <a:r>
              <a:rPr lang="et-EE"/>
              <a:t> </a:t>
            </a:r>
          </a:p>
          <a:p>
            <a:pPr lvl="1"/>
            <a:r>
              <a:rPr lang="et-EE" err="1"/>
              <a:t>Text</a:t>
            </a:r>
            <a:endParaRPr lang="et-EE"/>
          </a:p>
          <a:p>
            <a:pPr lvl="2"/>
            <a:r>
              <a:rPr lang="et-EE" err="1"/>
              <a:t>Text</a:t>
            </a:r>
            <a:endParaRPr lang="et-EE"/>
          </a:p>
          <a:p>
            <a:pPr lvl="3"/>
            <a:r>
              <a:rPr lang="et-EE" err="1"/>
              <a:t>Text</a:t>
            </a:r>
            <a:endParaRPr lang="et-EE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43CFB677-7BF4-67D8-4D13-A9C4CEF8971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61942" y="730585"/>
            <a:ext cx="4754556" cy="103409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600" b="1">
                <a:solidFill>
                  <a:schemeClr val="accent1"/>
                </a:solidFill>
                <a:latin typeface="Saira SemiCondensed SemiCondensed"/>
              </a:defRPr>
            </a:lvl1pPr>
            <a:lvl2pPr marL="443994" indent="0">
              <a:buFont typeface="Arial" panose="020B0604020202020204" pitchFamily="34" charset="0"/>
              <a:buNone/>
              <a:defRPr/>
            </a:lvl2pPr>
            <a:lvl3pPr marL="911982" indent="0">
              <a:buFont typeface="Arial" panose="020B0604020202020204" pitchFamily="34" charset="0"/>
              <a:buNone/>
              <a:defRPr/>
            </a:lvl3pPr>
            <a:lvl4pPr marL="1439928" indent="0">
              <a:buFont typeface="Arial" panose="020B0604020202020204" pitchFamily="34" charset="0"/>
              <a:buNone/>
              <a:defRPr/>
            </a:lvl4pPr>
            <a:lvl5pPr marL="1919904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</a:t>
            </a:r>
            <a:r>
              <a:rPr lang="et-EE"/>
              <a:t>ADD 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251817D-3D0A-7FD2-E02C-2C7CCDAC40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28000" y="6602076"/>
            <a:ext cx="936000" cy="197462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ABD5FF-C117-705E-1F87-47B9748CBA96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6294634" y="-1"/>
            <a:ext cx="5897366" cy="6550237"/>
          </a:xfrm>
          <a:solidFill>
            <a:schemeClr val="accent6"/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831E148-0FB0-D688-77CB-69396BE55291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61942" y="207963"/>
            <a:ext cx="4754556" cy="4095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</a:t>
            </a:r>
            <a:r>
              <a:rPr lang="et-EE" err="1"/>
              <a:t>text</a:t>
            </a:r>
            <a:endParaRPr lang="et-EE"/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E123470B-FABE-A227-AB16-4F6A1E4363F6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043011" y="6177794"/>
            <a:ext cx="3362021" cy="210457"/>
          </a:xfrm>
        </p:spPr>
        <p:txBody>
          <a:bodyPr anchor="ctr"/>
          <a:lstStyle>
            <a:lvl1pPr marL="0" indent="0" algn="r"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  <a:lvl2pPr marL="443994" indent="0">
              <a:buFont typeface="Arial" panose="020B0604020202020204" pitchFamily="34" charset="0"/>
              <a:buNone/>
              <a:defRPr sz="1200"/>
            </a:lvl2pPr>
            <a:lvl3pPr marL="911982" indent="0">
              <a:buFont typeface="Arial" panose="020B0604020202020204" pitchFamily="34" charset="0"/>
              <a:buNone/>
              <a:defRPr sz="1200"/>
            </a:lvl3pPr>
            <a:lvl4pPr marL="1439928" indent="0">
              <a:buFont typeface="Arial" panose="020B0604020202020204" pitchFamily="34" charset="0"/>
              <a:buNone/>
              <a:defRPr sz="1200"/>
            </a:lvl4pPr>
            <a:lvl5pPr marL="1919904" indent="0"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en-US"/>
              <a:t>Click to edit text</a:t>
            </a:r>
            <a:endParaRPr lang="et-E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2F9220-01DF-D84E-536C-70DB61C87D54}"/>
              </a:ext>
            </a:extLst>
          </p:cNvPr>
          <p:cNvSpPr txBox="1"/>
          <p:nvPr userDrawn="1"/>
        </p:nvSpPr>
        <p:spPr>
          <a:xfrm>
            <a:off x="5358277" y="6129133"/>
            <a:ext cx="25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>
                <a:solidFill>
                  <a:schemeClr val="accent1"/>
                </a:solidFill>
                <a:sym typeface="Wingdings 3" panose="05040102010807070707" pitchFamily="18" charset="2"/>
              </a:rPr>
              <a:t></a:t>
            </a:r>
            <a:endParaRPr lang="et-EE" sz="14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01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58F7D4D-F556-7D4D-9297-880D5A661EC9}"/>
              </a:ext>
            </a:extLst>
          </p:cNvPr>
          <p:cNvSpPr txBox="1"/>
          <p:nvPr userDrawn="1"/>
        </p:nvSpPr>
        <p:spPr>
          <a:xfrm>
            <a:off x="191344" y="189000"/>
            <a:ext cx="5904656" cy="64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3FD1ABC-D614-FB4C-8C50-D6948651AB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1068" y="189000"/>
            <a:ext cx="5909588" cy="648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AAEA174-6E7C-2748-9DB9-190D03297E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7745" y="1844675"/>
            <a:ext cx="3887738" cy="1584325"/>
          </a:xfrm>
        </p:spPr>
        <p:txBody>
          <a:bodyPr lIns="0"/>
          <a:lstStyle>
            <a:lvl1pPr>
              <a:defRPr b="1">
                <a:solidFill>
                  <a:srgbClr val="009CDD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54CB60-1850-9B44-91F9-193FD8632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925" y="556144"/>
            <a:ext cx="848300" cy="26070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29F17A-143C-794D-9B82-EE86B231FF9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882924" y="510008"/>
            <a:ext cx="2412876" cy="365125"/>
          </a:xfrm>
        </p:spPr>
        <p:txBody>
          <a:bodyPr lIns="0"/>
          <a:lstStyle/>
          <a:p>
            <a:r>
              <a:rPr lang="en-GB"/>
              <a:t>Title</a:t>
            </a:r>
            <a:endParaRPr lang="fi-FI"/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3F73C91A-B1EB-134B-A3C7-A4281BB01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7675" y="510008"/>
            <a:ext cx="71973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53565A"/>
                </a:solidFill>
                <a:latin typeface="Saira" pitchFamily="2" charset="77"/>
              </a:defRPr>
            </a:lvl1pPr>
          </a:lstStyle>
          <a:p>
            <a:fld id="{DAE44E4F-4DB7-443E-8A2F-764E22925E17}" type="datetime4">
              <a:rPr lang="en-GB" smtClean="0"/>
              <a:t>09 April 2026</a:t>
            </a:fld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2D628-90EC-5F46-BEA7-CC4EF46984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28092" y="3429000"/>
            <a:ext cx="3887788" cy="1584325"/>
          </a:xfrm>
        </p:spPr>
        <p:txBody>
          <a:bodyPr lIns="0"/>
          <a:lstStyle>
            <a:lvl1pPr>
              <a:defRPr sz="1800">
                <a:solidFill>
                  <a:srgbClr val="53565A"/>
                </a:solidFill>
              </a:defRPr>
            </a:lvl1pPr>
            <a:lvl2pPr>
              <a:defRPr sz="1600">
                <a:solidFill>
                  <a:srgbClr val="53565A"/>
                </a:solidFill>
              </a:defRPr>
            </a:lvl2pPr>
            <a:lvl3pPr>
              <a:defRPr sz="1400">
                <a:solidFill>
                  <a:srgbClr val="53565A"/>
                </a:solidFill>
              </a:defRPr>
            </a:lvl3pPr>
            <a:lvl4pPr>
              <a:defRPr sz="1200">
                <a:solidFill>
                  <a:srgbClr val="53565A"/>
                </a:solidFill>
              </a:defRPr>
            </a:lvl4pPr>
            <a:lvl5pPr>
              <a:defRPr sz="1200">
                <a:solidFill>
                  <a:srgbClr val="53565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6267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58F7D4D-F556-7D4D-9297-880D5A661EC9}"/>
              </a:ext>
            </a:extLst>
          </p:cNvPr>
          <p:cNvSpPr txBox="1"/>
          <p:nvPr userDrawn="1"/>
        </p:nvSpPr>
        <p:spPr>
          <a:xfrm>
            <a:off x="191344" y="189000"/>
            <a:ext cx="11809312" cy="64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AAEA174-6E7C-2748-9DB9-190D03297E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9802" y="1844675"/>
            <a:ext cx="9792047" cy="1584325"/>
          </a:xfrm>
        </p:spPr>
        <p:txBody>
          <a:bodyPr lIns="0">
            <a:normAutofit/>
          </a:bodyPr>
          <a:lstStyle>
            <a:lvl1pPr>
              <a:defRPr sz="4000" b="1">
                <a:solidFill>
                  <a:srgbClr val="009CDD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54CB60-1850-9B44-91F9-193FD8632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925" y="556144"/>
            <a:ext cx="848300" cy="260707"/>
          </a:xfrm>
          <a:prstGeom prst="rect">
            <a:avLst/>
          </a:prstGeom>
        </p:spPr>
      </p:pic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0D9A8AB5-69C0-854B-ABEC-796A5B24A21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882924" y="510008"/>
            <a:ext cx="2412876" cy="365125"/>
          </a:xfrm>
        </p:spPr>
        <p:txBody>
          <a:bodyPr lIns="0"/>
          <a:lstStyle/>
          <a:p>
            <a:r>
              <a:rPr lang="en-GB"/>
              <a:t>Title</a:t>
            </a:r>
            <a:endParaRPr lang="fi-FI"/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66F0E19E-156C-914D-AFCC-DFC31897B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31982" y="510008"/>
            <a:ext cx="71973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53565A"/>
                </a:solidFill>
                <a:latin typeface="Saira" pitchFamily="2" charset="77"/>
              </a:defRPr>
            </a:lvl1pPr>
          </a:lstStyle>
          <a:p>
            <a:fld id="{905E797F-4FF0-4A2A-A92B-24DB7E4DAB77}" type="datetime4">
              <a:rPr lang="en-GB" smtClean="0"/>
              <a:t>09 April 2026</a:t>
            </a:fld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4909F9-BF44-4F4C-8AE1-629FA0BF8B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00150" y="3429000"/>
            <a:ext cx="9791700" cy="2303463"/>
          </a:xfrm>
        </p:spPr>
        <p:txBody>
          <a:bodyPr l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6021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6">
            <a:extLst>
              <a:ext uri="{FF2B5EF4-FFF2-40B4-BE49-F238E27FC236}">
                <a16:creationId xmlns:a16="http://schemas.microsoft.com/office/drawing/2014/main" id="{DE5A6E70-E8FF-5A58-B896-2350C12E672C}"/>
              </a:ext>
            </a:extLst>
          </p:cNvPr>
          <p:cNvSpPr/>
          <p:nvPr userDrawn="1"/>
        </p:nvSpPr>
        <p:spPr bwMode="hidden">
          <a:xfrm>
            <a:off x="0" y="6543613"/>
            <a:ext cx="12192000" cy="314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0" i="0" noProof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3" name="Arcteq-15v-juhlalogo">
            <a:hlinkClick r:id="" action="ppaction://media"/>
            <a:extLst>
              <a:ext uri="{FF2B5EF4-FFF2-40B4-BE49-F238E27FC236}">
                <a16:creationId xmlns:a16="http://schemas.microsoft.com/office/drawing/2014/main" id="{082DC437-0952-18AF-15C0-97D980A8E518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02103" y="1282046"/>
            <a:ext cx="6987794" cy="393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31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58F7D4D-F556-7D4D-9297-880D5A661EC9}"/>
              </a:ext>
            </a:extLst>
          </p:cNvPr>
          <p:cNvSpPr txBox="1"/>
          <p:nvPr userDrawn="1"/>
        </p:nvSpPr>
        <p:spPr>
          <a:xfrm>
            <a:off x="191344" y="189000"/>
            <a:ext cx="11809312" cy="64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AAEA174-6E7C-2748-9DB9-190D03297E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9863" y="1216737"/>
            <a:ext cx="10551878" cy="844111"/>
          </a:xfrm>
        </p:spPr>
        <p:txBody>
          <a:bodyPr lIns="0">
            <a:normAutofit/>
          </a:bodyPr>
          <a:lstStyle>
            <a:lvl1pPr>
              <a:defRPr sz="2800" b="1">
                <a:solidFill>
                  <a:srgbClr val="009CDD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54CB60-1850-9B44-91F9-193FD8632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925" y="556144"/>
            <a:ext cx="848300" cy="260707"/>
          </a:xfrm>
          <a:prstGeom prst="rect">
            <a:avLst/>
          </a:prstGeom>
        </p:spPr>
      </p:pic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0D9A8AB5-69C0-854B-ABEC-796A5B24A21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882924" y="510008"/>
            <a:ext cx="2412876" cy="365125"/>
          </a:xfrm>
        </p:spPr>
        <p:txBody>
          <a:bodyPr lIns="0"/>
          <a:lstStyle/>
          <a:p>
            <a:r>
              <a:rPr lang="en-GB"/>
              <a:t>Title</a:t>
            </a:r>
            <a:endParaRPr lang="fi-FI"/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66F0E19E-156C-914D-AFCC-DFC31897B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31982" y="510008"/>
            <a:ext cx="71973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53565A"/>
                </a:solidFill>
                <a:latin typeface="Saira" pitchFamily="2" charset="77"/>
              </a:defRPr>
            </a:lvl1pPr>
          </a:lstStyle>
          <a:p>
            <a:fld id="{5C4F43ED-8178-4200-BB55-EE8752C391A0}" type="datetime4">
              <a:rPr lang="en-GB" smtClean="0"/>
              <a:t>09 April 2026</a:t>
            </a:fld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8E609-1649-D44A-8383-B298DB23FA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0100" y="2071688"/>
            <a:ext cx="10552113" cy="3949700"/>
          </a:xfrm>
        </p:spPr>
        <p:txBody>
          <a:bodyPr l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29839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58F7D4D-F556-7D4D-9297-880D5A661EC9}"/>
              </a:ext>
            </a:extLst>
          </p:cNvPr>
          <p:cNvSpPr txBox="1"/>
          <p:nvPr userDrawn="1"/>
        </p:nvSpPr>
        <p:spPr>
          <a:xfrm>
            <a:off x="191344" y="189000"/>
            <a:ext cx="11809312" cy="64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AAEA174-6E7C-2748-9DB9-190D03297E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215" y="1216737"/>
            <a:ext cx="6034517" cy="844111"/>
          </a:xfrm>
        </p:spPr>
        <p:txBody>
          <a:bodyPr lIns="0">
            <a:normAutofit/>
          </a:bodyPr>
          <a:lstStyle>
            <a:lvl1pPr>
              <a:defRPr sz="2800" b="1">
                <a:solidFill>
                  <a:srgbClr val="009CDD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54CB60-1850-9B44-91F9-193FD8632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925" y="556144"/>
            <a:ext cx="848300" cy="260707"/>
          </a:xfrm>
          <a:prstGeom prst="rect">
            <a:avLst/>
          </a:prstGeom>
        </p:spPr>
      </p:pic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0D9A8AB5-69C0-854B-ABEC-796A5B24A21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882924" y="510008"/>
            <a:ext cx="2412876" cy="365125"/>
          </a:xfrm>
        </p:spPr>
        <p:txBody>
          <a:bodyPr lIns="0"/>
          <a:lstStyle/>
          <a:p>
            <a:r>
              <a:rPr lang="en-GB"/>
              <a:t>Title</a:t>
            </a:r>
            <a:endParaRPr lang="fi-FI"/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66F0E19E-156C-914D-AFCC-DFC31897B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31982" y="510008"/>
            <a:ext cx="71973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53565A"/>
                </a:solidFill>
                <a:latin typeface="Saira" pitchFamily="2" charset="77"/>
              </a:defRPr>
            </a:lvl1pPr>
          </a:lstStyle>
          <a:p>
            <a:fld id="{C4620EB5-0DA2-4397-BBE2-85B0EE81A1D3}" type="datetime4">
              <a:rPr lang="en-GB" smtClean="0"/>
              <a:t>09 April 2026</a:t>
            </a:fld>
            <a:endParaRPr lang="fi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8D55FC-E627-1347-947F-4229ACC437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76121" y="1216737"/>
            <a:ext cx="4234316" cy="502055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BEA33-A197-614A-ABA4-355E11E98F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1050" y="2060575"/>
            <a:ext cx="6034516" cy="4176713"/>
          </a:xfrm>
        </p:spPr>
        <p:txBody>
          <a:bodyPr l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9243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854CB60-1850-9B44-91F9-193FD8632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925" y="556144"/>
            <a:ext cx="848300" cy="260707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10DEF6-AF3B-094F-8919-3E1DF2F07C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7923" y="4185697"/>
            <a:ext cx="3008789" cy="837045"/>
          </a:xfrm>
        </p:spPr>
        <p:txBody>
          <a:bodyPr lIns="0">
            <a:normAutofit/>
          </a:bodyPr>
          <a:lstStyle>
            <a:lvl1pPr>
              <a:defRPr sz="2000" b="1">
                <a:solidFill>
                  <a:srgbClr val="009CDD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9412B7-B11F-6C49-95A7-1BABE0BF3D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91605" y="4185697"/>
            <a:ext cx="3008789" cy="837045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9CDD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EA831B66-D3B7-D94B-B994-4085C927289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882924" y="510008"/>
            <a:ext cx="2412876" cy="365125"/>
          </a:xfrm>
        </p:spPr>
        <p:txBody>
          <a:bodyPr lIns="0"/>
          <a:lstStyle/>
          <a:p>
            <a:r>
              <a:rPr lang="en-GB"/>
              <a:t>Title</a:t>
            </a:r>
            <a:endParaRPr lang="fi-FI"/>
          </a:p>
        </p:txBody>
      </p:sp>
      <p:sp>
        <p:nvSpPr>
          <p:cNvPr id="17" name="Date Placeholder 5">
            <a:extLst>
              <a:ext uri="{FF2B5EF4-FFF2-40B4-BE49-F238E27FC236}">
                <a16:creationId xmlns:a16="http://schemas.microsoft.com/office/drawing/2014/main" id="{BB17A9AB-557D-5A42-B622-85528DEE51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31982" y="510008"/>
            <a:ext cx="71973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53565A"/>
                </a:solidFill>
                <a:latin typeface="Saira" pitchFamily="2" charset="77"/>
              </a:defRPr>
            </a:lvl1pPr>
          </a:lstStyle>
          <a:p>
            <a:fld id="{509DA453-B7F3-4D26-9509-B1BBDAFC2EA7}" type="datetime4">
              <a:rPr lang="en-GB" smtClean="0"/>
              <a:t>09 April 2026</a:t>
            </a:fld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2771A-3ABB-8040-B738-8AB86FA530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07923" y="5131986"/>
            <a:ext cx="3008789" cy="1033318"/>
          </a:xfrm>
        </p:spPr>
        <p:txBody>
          <a:bodyPr l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4E02DB7-F86C-A14D-BA0D-7551C2D30ED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96325" y="5131986"/>
            <a:ext cx="3003845" cy="1033318"/>
          </a:xfrm>
        </p:spPr>
        <p:txBody>
          <a:bodyPr l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8072167-CADA-D14A-913C-56E67C474A4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207923" y="1268413"/>
            <a:ext cx="3008789" cy="25209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B89C34A-82D6-1544-8A05-60B0673CF33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591605" y="1268413"/>
            <a:ext cx="3008789" cy="25209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526A63C-B1CD-E24C-9E8A-896927707F8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975287" y="1268413"/>
            <a:ext cx="3008789" cy="25209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A72994F1-E0CE-1A43-A2B8-9CCA2226B07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86446" y="4185697"/>
            <a:ext cx="3008789" cy="837045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9CDD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8D1B3894-4F02-A040-AE30-B0B929A32EC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991166" y="5131986"/>
            <a:ext cx="3003845" cy="1033318"/>
          </a:xfrm>
        </p:spPr>
        <p:txBody>
          <a:bodyPr l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2337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58F7D4D-F556-7D4D-9297-880D5A661EC9}"/>
              </a:ext>
            </a:extLst>
          </p:cNvPr>
          <p:cNvSpPr txBox="1"/>
          <p:nvPr userDrawn="1"/>
        </p:nvSpPr>
        <p:spPr>
          <a:xfrm>
            <a:off x="191344" y="189004"/>
            <a:ext cx="1180931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FI">
              <a:latin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10DEF6-AF3B-094F-8919-3E1DF2F07C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0150" y="4076700"/>
            <a:ext cx="4608513" cy="920750"/>
          </a:xfrm>
        </p:spPr>
        <p:txBody>
          <a:bodyPr lIns="0">
            <a:normAutofit/>
          </a:bodyPr>
          <a:lstStyle>
            <a:lvl1pPr>
              <a:defRPr sz="2000" b="1">
                <a:solidFill>
                  <a:srgbClr val="009CDD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9412B7-B11F-6C49-95A7-1BABE0BF3D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4076700"/>
            <a:ext cx="4608512" cy="920750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9CDD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6142B66-2702-544E-8110-68FE221796C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79179" y="1144201"/>
            <a:ext cx="4608513" cy="214078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0EE5ED4-D2A7-CE49-A451-C166519C0DC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383338" y="1144588"/>
            <a:ext cx="4608512" cy="214039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17" name="Date Placeholder 5">
            <a:extLst>
              <a:ext uri="{FF2B5EF4-FFF2-40B4-BE49-F238E27FC236}">
                <a16:creationId xmlns:a16="http://schemas.microsoft.com/office/drawing/2014/main" id="{BB17A9AB-557D-5A42-B622-85528DEE51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31982" y="510008"/>
            <a:ext cx="71973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53565A"/>
                </a:solidFill>
                <a:latin typeface="Saira" pitchFamily="2" charset="77"/>
              </a:defRPr>
            </a:lvl1pPr>
          </a:lstStyle>
          <a:p>
            <a:fld id="{36BEE69D-E7EC-4CAA-AB9C-BE7FBC6348BE}" type="datetime4">
              <a:rPr lang="en-GB" smtClean="0"/>
              <a:t>09 April 2026</a:t>
            </a:fld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2771A-3ABB-8040-B738-8AB86FA530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00150" y="5013176"/>
            <a:ext cx="4608513" cy="1136650"/>
          </a:xfrm>
        </p:spPr>
        <p:txBody>
          <a:bodyPr l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4E02DB7-F86C-A14D-BA0D-7551C2D30ED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83338" y="5013176"/>
            <a:ext cx="4608512" cy="1136650"/>
          </a:xfrm>
        </p:spPr>
        <p:txBody>
          <a:bodyPr lIns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3" name="Content Placeholder 10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3F5757B5-123A-9DA7-3E4F-0F80030FDD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79" y="409917"/>
            <a:ext cx="1284525" cy="32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60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854CB60-1850-9B44-91F9-193FD8632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925" y="556144"/>
            <a:ext cx="848300" cy="260707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10DEF6-AF3B-094F-8919-3E1DF2F07C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40016" y="1276499"/>
            <a:ext cx="4608513" cy="920750"/>
          </a:xfrm>
        </p:spPr>
        <p:txBody>
          <a:bodyPr lIns="0">
            <a:normAutofit/>
          </a:bodyPr>
          <a:lstStyle>
            <a:lvl1pPr>
              <a:defRPr sz="2000" b="1">
                <a:solidFill>
                  <a:srgbClr val="009CDD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9412B7-B11F-6C49-95A7-1BABE0BF3D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16" y="3933306"/>
            <a:ext cx="4608512" cy="920750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9CDD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EA831B66-D3B7-D94B-B994-4085C927289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882924" y="510008"/>
            <a:ext cx="2412876" cy="365125"/>
          </a:xfrm>
        </p:spPr>
        <p:txBody>
          <a:bodyPr lIns="0"/>
          <a:lstStyle/>
          <a:p>
            <a:r>
              <a:rPr lang="en-GB"/>
              <a:t>Title</a:t>
            </a:r>
            <a:endParaRPr lang="fi-FI"/>
          </a:p>
        </p:txBody>
      </p:sp>
      <p:sp>
        <p:nvSpPr>
          <p:cNvPr id="17" name="Date Placeholder 5">
            <a:extLst>
              <a:ext uri="{FF2B5EF4-FFF2-40B4-BE49-F238E27FC236}">
                <a16:creationId xmlns:a16="http://schemas.microsoft.com/office/drawing/2014/main" id="{BB17A9AB-557D-5A42-B622-85528DEE51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31982" y="510008"/>
            <a:ext cx="71973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53565A"/>
                </a:solidFill>
                <a:latin typeface="Saira" pitchFamily="2" charset="77"/>
              </a:defRPr>
            </a:lvl1pPr>
          </a:lstStyle>
          <a:p>
            <a:fld id="{68EA603B-9BFE-4865-93B8-42972F2AC6EC}" type="datetime4">
              <a:rPr lang="en-GB" smtClean="0"/>
              <a:t>09 April 2026</a:t>
            </a:fld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2771A-3ABB-8040-B738-8AB86FA530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40016" y="2212974"/>
            <a:ext cx="4608513" cy="1431925"/>
          </a:xfrm>
        </p:spPr>
        <p:txBody>
          <a:bodyPr l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4E02DB7-F86C-A14D-BA0D-7551C2D30ED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0016" y="4854056"/>
            <a:ext cx="4608512" cy="1447800"/>
          </a:xfrm>
        </p:spPr>
        <p:txBody>
          <a:bodyPr l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F13E9A-7E31-2543-B22B-D47AC176DE3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268552" y="1276350"/>
            <a:ext cx="4608512" cy="23685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A8EDBA7-C97C-5B40-B654-5B80D059681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268552" y="3933306"/>
            <a:ext cx="4608512" cy="23685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" name="Suorakulmio 6">
            <a:extLst>
              <a:ext uri="{FF2B5EF4-FFF2-40B4-BE49-F238E27FC236}">
                <a16:creationId xmlns:a16="http://schemas.microsoft.com/office/drawing/2014/main" id="{32278E05-72F3-ABE2-861B-39E9E3580F40}"/>
              </a:ext>
            </a:extLst>
          </p:cNvPr>
          <p:cNvSpPr/>
          <p:nvPr userDrawn="1"/>
        </p:nvSpPr>
        <p:spPr bwMode="hidden">
          <a:xfrm>
            <a:off x="0" y="6543613"/>
            <a:ext cx="12192000" cy="314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0" i="0" noProof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694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58F7D4D-F556-7D4D-9297-880D5A661EC9}"/>
              </a:ext>
            </a:extLst>
          </p:cNvPr>
          <p:cNvSpPr txBox="1"/>
          <p:nvPr userDrawn="1"/>
        </p:nvSpPr>
        <p:spPr>
          <a:xfrm>
            <a:off x="191344" y="4689360"/>
            <a:ext cx="11809312" cy="19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54CB60-1850-9B44-91F9-193FD8632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925" y="556144"/>
            <a:ext cx="848300" cy="260707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10DEF6-AF3B-094F-8919-3E1DF2F07C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0150" y="5051597"/>
            <a:ext cx="9864402" cy="558512"/>
          </a:xfrm>
        </p:spPr>
        <p:txBody>
          <a:bodyPr lIns="0">
            <a:normAutofit/>
          </a:bodyPr>
          <a:lstStyle>
            <a:lvl1pPr>
              <a:defRPr sz="2000" b="1">
                <a:solidFill>
                  <a:srgbClr val="009CDD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EA831B66-D3B7-D94B-B994-4085C927289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882924" y="510008"/>
            <a:ext cx="2412876" cy="365125"/>
          </a:xfrm>
        </p:spPr>
        <p:txBody>
          <a:bodyPr lIns="0"/>
          <a:lstStyle/>
          <a:p>
            <a:r>
              <a:rPr lang="en-GB"/>
              <a:t>Title</a:t>
            </a:r>
            <a:endParaRPr lang="fi-FI"/>
          </a:p>
        </p:txBody>
      </p:sp>
      <p:sp>
        <p:nvSpPr>
          <p:cNvPr id="17" name="Date Placeholder 5">
            <a:extLst>
              <a:ext uri="{FF2B5EF4-FFF2-40B4-BE49-F238E27FC236}">
                <a16:creationId xmlns:a16="http://schemas.microsoft.com/office/drawing/2014/main" id="{BB17A9AB-557D-5A42-B622-85528DEE51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31982" y="510008"/>
            <a:ext cx="71973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53565A"/>
                </a:solidFill>
                <a:latin typeface="Saira" pitchFamily="2" charset="77"/>
              </a:defRPr>
            </a:lvl1pPr>
          </a:lstStyle>
          <a:p>
            <a:fld id="{BF378359-EAD5-450A-B5FA-2111E8652C0D}" type="datetime4">
              <a:rPr lang="en-GB" smtClean="0"/>
              <a:t>09 April 2026</a:t>
            </a:fld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2771A-3ABB-8040-B738-8AB86FA530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00150" y="5610109"/>
            <a:ext cx="9864402" cy="747381"/>
          </a:xfrm>
        </p:spPr>
        <p:txBody>
          <a:bodyPr l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70ADD7-44D5-D248-B270-C14DB3A0B0B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00150" y="1196975"/>
            <a:ext cx="9864725" cy="318051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28808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58F7D4D-F556-7D4D-9297-880D5A661EC9}"/>
              </a:ext>
            </a:extLst>
          </p:cNvPr>
          <p:cNvSpPr txBox="1"/>
          <p:nvPr userDrawn="1"/>
        </p:nvSpPr>
        <p:spPr>
          <a:xfrm>
            <a:off x="6096000" y="189000"/>
            <a:ext cx="5904656" cy="64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3FD1ABC-D614-FB4C-8C50-D6948651AB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6725" y="189000"/>
            <a:ext cx="5909588" cy="648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AAEA174-6E7C-2748-9DB9-190D03297E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04459" y="1844675"/>
            <a:ext cx="3887738" cy="1584325"/>
          </a:xfrm>
        </p:spPr>
        <p:txBody>
          <a:bodyPr lIns="0"/>
          <a:lstStyle>
            <a:lvl1pPr>
              <a:defRPr b="1">
                <a:solidFill>
                  <a:srgbClr val="009CDD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54CB60-1850-9B44-91F9-193FD8632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68047" y="556144"/>
            <a:ext cx="848300" cy="260707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0E163055-53F5-EF45-B13B-3E3E7357F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9040" y="605294"/>
            <a:ext cx="1945432" cy="1873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800">
                <a:solidFill>
                  <a:srgbClr val="53565A"/>
                </a:solidFill>
                <a:latin typeface="Saira" pitchFamily="2" charset="77"/>
              </a:defRPr>
            </a:lvl1pPr>
          </a:lstStyle>
          <a:p>
            <a:r>
              <a:rPr lang="en-GB"/>
              <a:t>Title</a:t>
            </a:r>
            <a:endParaRPr lang="fi-FI"/>
          </a:p>
        </p:txBody>
      </p:sp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74729D3B-6213-2645-B8E8-541A725D1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07758" y="605294"/>
            <a:ext cx="900290" cy="1873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800">
                <a:solidFill>
                  <a:srgbClr val="53565A"/>
                </a:solidFill>
                <a:latin typeface="Saira" pitchFamily="2" charset="77"/>
              </a:defRPr>
            </a:lvl1pPr>
          </a:lstStyle>
          <a:p>
            <a:fld id="{02F4F2E2-0B60-4F62-8CFD-006486EBEDB4}" type="datetime4">
              <a:rPr lang="en-GB" smtClean="0"/>
              <a:t>09 April 2026</a:t>
            </a:fld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7953A4-B76A-954C-871A-ADE91EEBCA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4063" y="3429000"/>
            <a:ext cx="3887787" cy="2376488"/>
          </a:xfrm>
        </p:spPr>
        <p:txBody>
          <a:bodyPr l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7896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BA2A500B-B391-2045-8391-2263652C87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344" y="200959"/>
            <a:ext cx="11809311" cy="6468041"/>
          </a:xfrm>
          <a:prstGeom prst="rect">
            <a:avLst/>
          </a:prstGeom>
        </p:spPr>
      </p:pic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C422BAC-6D9E-3345-8EB4-7AE38DBCCF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1424" y="2801003"/>
            <a:ext cx="6624736" cy="1552137"/>
          </a:xfrm>
        </p:spPr>
        <p:txBody>
          <a:bodyPr lIns="0" anchor="b" anchorCtr="0">
            <a:noAutofit/>
          </a:bodyPr>
          <a:lstStyle>
            <a:lvl1pPr>
              <a:defRPr sz="4000" b="1">
                <a:solidFill>
                  <a:schemeClr val="bg1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CC16F6-5B82-7842-847A-73259A9307E7}"/>
              </a:ext>
            </a:extLst>
          </p:cNvPr>
          <p:cNvGrpSpPr/>
          <p:nvPr userDrawn="1"/>
        </p:nvGrpSpPr>
        <p:grpSpPr>
          <a:xfrm>
            <a:off x="911424" y="4365104"/>
            <a:ext cx="6624736" cy="936103"/>
            <a:chOff x="623392" y="4869160"/>
            <a:chExt cx="7128792" cy="122413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8F0476E-6EA9-804A-82B3-12C7F126F792}"/>
                </a:ext>
              </a:extLst>
            </p:cNvPr>
            <p:cNvCxnSpPr>
              <a:cxnSpLocks/>
            </p:cNvCxnSpPr>
            <p:nvPr/>
          </p:nvCxnSpPr>
          <p:spPr>
            <a:xfrm>
              <a:off x="623392" y="4869160"/>
              <a:ext cx="7128792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2149BBF-F47E-CF40-93A7-A14F8A617169}"/>
                </a:ext>
              </a:extLst>
            </p:cNvPr>
            <p:cNvCxnSpPr>
              <a:cxnSpLocks/>
            </p:cNvCxnSpPr>
            <p:nvPr/>
          </p:nvCxnSpPr>
          <p:spPr>
            <a:xfrm>
              <a:off x="623392" y="6093296"/>
              <a:ext cx="7128792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92B415C-4750-9D4A-AA66-8B5A29EED5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1225" y="4509122"/>
            <a:ext cx="6624638" cy="648666"/>
          </a:xfrm>
        </p:spPr>
        <p:txBody>
          <a:bodyPr lIns="0" anchor="ctr" anchorCtr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5481948C-C22A-4C46-9D9C-3D55376E156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911424" y="6021288"/>
            <a:ext cx="2412876" cy="365125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</a:t>
            </a:r>
            <a:endParaRPr lang="fi-FI"/>
          </a:p>
        </p:txBody>
      </p:sp>
      <p:sp>
        <p:nvSpPr>
          <p:cNvPr id="13" name="Date Placeholder 5">
            <a:extLst>
              <a:ext uri="{FF2B5EF4-FFF2-40B4-BE49-F238E27FC236}">
                <a16:creationId xmlns:a16="http://schemas.microsoft.com/office/drawing/2014/main" id="{5A8640FE-CEF2-A246-962D-11018F90E4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9885" y="6021288"/>
            <a:ext cx="71973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  <a:latin typeface="Saira" pitchFamily="2" charset="77"/>
              </a:defRPr>
            </a:lvl1pPr>
          </a:lstStyle>
          <a:p>
            <a:fld id="{8F7D5E96-C0E6-4682-966D-26D87369FAFE}" type="datetime4">
              <a:rPr lang="en-GB" smtClean="0"/>
              <a:t>09 April 2026</a:t>
            </a:fld>
            <a:endParaRPr lang="fi-FI"/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DD383180-F522-F345-2B0C-15312137B9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3485" y="503335"/>
            <a:ext cx="1308100" cy="327025"/>
          </a:xfrm>
          <a:prstGeom prst="rect">
            <a:avLst/>
          </a:prstGeom>
        </p:spPr>
      </p:pic>
      <p:pic>
        <p:nvPicPr>
          <p:cNvPr id="4" name="Picture 3" descr="Solar panels and a power pole&#10;&#10;AI-generated content may be incorrect.">
            <a:extLst>
              <a:ext uri="{FF2B5EF4-FFF2-40B4-BE49-F238E27FC236}">
                <a16:creationId xmlns:a16="http://schemas.microsoft.com/office/drawing/2014/main" id="{A3709E17-6EC3-8637-428A-5B98987F3F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200959"/>
            <a:ext cx="5904655" cy="64560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BDD3B1-68A7-4A88-4939-8A72A9D35BAA}"/>
              </a:ext>
            </a:extLst>
          </p:cNvPr>
          <p:cNvSpPr txBox="1"/>
          <p:nvPr userDrawn="1"/>
        </p:nvSpPr>
        <p:spPr>
          <a:xfrm>
            <a:off x="191344" y="189000"/>
            <a:ext cx="5904656" cy="64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FI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FA716F8-60A1-094D-D05D-0F9A65C19C66}"/>
              </a:ext>
            </a:extLst>
          </p:cNvPr>
          <p:cNvCxnSpPr>
            <a:cxnSpLocks/>
          </p:cNvCxnSpPr>
          <p:nvPr userDrawn="1"/>
        </p:nvCxnSpPr>
        <p:spPr>
          <a:xfrm>
            <a:off x="929110" y="3396633"/>
            <a:ext cx="4429124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DE83580-E21F-69D7-B9C5-3F18B48A090C}"/>
              </a:ext>
            </a:extLst>
          </p:cNvPr>
          <p:cNvCxnSpPr>
            <a:cxnSpLocks/>
          </p:cNvCxnSpPr>
          <p:nvPr userDrawn="1"/>
        </p:nvCxnSpPr>
        <p:spPr>
          <a:xfrm>
            <a:off x="941810" y="4704733"/>
            <a:ext cx="4429124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Content Placeholder 10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B56A5B74-E1E2-7A0E-CEDE-8AAB0BF6C75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2657" y="5216679"/>
            <a:ext cx="1669629" cy="41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393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BA2A500B-B391-2045-8391-2263652C87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344" y="200959"/>
            <a:ext cx="11809311" cy="64680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8F7D4D-F556-7D4D-9297-880D5A661EC9}"/>
              </a:ext>
            </a:extLst>
          </p:cNvPr>
          <p:cNvSpPr txBox="1"/>
          <p:nvPr userDrawn="1"/>
        </p:nvSpPr>
        <p:spPr>
          <a:xfrm>
            <a:off x="191344" y="200959"/>
            <a:ext cx="11809311" cy="6480000"/>
          </a:xfrm>
          <a:prstGeom prst="rect">
            <a:avLst/>
          </a:prstGeom>
          <a:solidFill>
            <a:srgbClr val="009CDD">
              <a:alpha val="72000"/>
            </a:srgbClr>
          </a:solidFill>
        </p:spPr>
        <p:txBody>
          <a:bodyPr wrap="square" rtlCol="0">
            <a:spAutoFit/>
          </a:bodyPr>
          <a:lstStyle/>
          <a:p>
            <a:endParaRPr lang="en-FI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8269AD4-0D46-E248-9E90-12E062CC95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7684" y="557305"/>
            <a:ext cx="869025" cy="267076"/>
          </a:xfrm>
          <a:prstGeom prst="rect">
            <a:avLst/>
          </a:prstGeom>
        </p:spPr>
      </p:pic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42723ED0-7113-1B42-B3A6-03F12595E2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1424" y="2801003"/>
            <a:ext cx="6624736" cy="1552137"/>
          </a:xfrm>
        </p:spPr>
        <p:txBody>
          <a:bodyPr lIns="0" anchor="b" anchorCtr="0">
            <a:noAutofit/>
          </a:bodyPr>
          <a:lstStyle>
            <a:lvl1pPr>
              <a:defRPr sz="4000" b="1">
                <a:solidFill>
                  <a:schemeClr val="bg1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94FCBF4-31D2-3043-A335-2EB7A360123D}"/>
              </a:ext>
            </a:extLst>
          </p:cNvPr>
          <p:cNvGrpSpPr/>
          <p:nvPr userDrawn="1"/>
        </p:nvGrpSpPr>
        <p:grpSpPr>
          <a:xfrm>
            <a:off x="911424" y="4365104"/>
            <a:ext cx="6624736" cy="936103"/>
            <a:chOff x="623392" y="4869160"/>
            <a:chExt cx="7128792" cy="122413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C13DC98-5919-4844-ADEB-7D2AE16444D6}"/>
                </a:ext>
              </a:extLst>
            </p:cNvPr>
            <p:cNvCxnSpPr>
              <a:cxnSpLocks/>
            </p:cNvCxnSpPr>
            <p:nvPr/>
          </p:nvCxnSpPr>
          <p:spPr>
            <a:xfrm>
              <a:off x="623392" y="4869160"/>
              <a:ext cx="7128792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76D88FA-BCD8-9F42-996A-20F14FDE6B56}"/>
                </a:ext>
              </a:extLst>
            </p:cNvPr>
            <p:cNvCxnSpPr>
              <a:cxnSpLocks/>
            </p:cNvCxnSpPr>
            <p:nvPr/>
          </p:nvCxnSpPr>
          <p:spPr>
            <a:xfrm>
              <a:off x="623392" y="6093296"/>
              <a:ext cx="7128792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64490AA-9B12-B348-B773-97BC5DFCC2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1225" y="4509122"/>
            <a:ext cx="6624638" cy="648666"/>
          </a:xfrm>
        </p:spPr>
        <p:txBody>
          <a:bodyPr lIns="0" anchor="ctr" anchorCtr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DA8A7165-4C93-A047-89BB-4AB7A3FA1AD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911424" y="6021288"/>
            <a:ext cx="2412876" cy="365125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</a:t>
            </a:r>
            <a:endParaRPr lang="fi-FI"/>
          </a:p>
        </p:txBody>
      </p:sp>
      <p:sp>
        <p:nvSpPr>
          <p:cNvPr id="13" name="Date Placeholder 5">
            <a:extLst>
              <a:ext uri="{FF2B5EF4-FFF2-40B4-BE49-F238E27FC236}">
                <a16:creationId xmlns:a16="http://schemas.microsoft.com/office/drawing/2014/main" id="{F879B6BC-8975-124B-A5A4-E744F988BE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9885" y="6021288"/>
            <a:ext cx="71973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  <a:latin typeface="Saira" pitchFamily="2" charset="77"/>
              </a:defRPr>
            </a:lvl1pPr>
          </a:lstStyle>
          <a:p>
            <a:fld id="{DB22F380-9AAD-42A4-BA89-E25FD0EDF052}" type="datetime4">
              <a:rPr lang="en-GB" smtClean="0"/>
              <a:t>09 April 2026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25325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BA2A500B-B391-2045-8391-2263652C87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344" y="200959"/>
            <a:ext cx="11809311" cy="64680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8F7D4D-F556-7D4D-9297-880D5A661EC9}"/>
              </a:ext>
            </a:extLst>
          </p:cNvPr>
          <p:cNvSpPr txBox="1"/>
          <p:nvPr userDrawn="1"/>
        </p:nvSpPr>
        <p:spPr>
          <a:xfrm>
            <a:off x="191344" y="200959"/>
            <a:ext cx="11809311" cy="6480000"/>
          </a:xfrm>
          <a:prstGeom prst="rect">
            <a:avLst/>
          </a:prstGeom>
          <a:solidFill>
            <a:srgbClr val="009CDD">
              <a:alpha val="72000"/>
            </a:srgbClr>
          </a:solidFill>
        </p:spPr>
        <p:txBody>
          <a:bodyPr wrap="square" rtlCol="0">
            <a:spAutoFit/>
          </a:bodyPr>
          <a:lstStyle/>
          <a:p>
            <a:endParaRPr lang="en-FI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8269AD4-0D46-E248-9E90-12E062CC95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7684" y="557305"/>
            <a:ext cx="869025" cy="267076"/>
          </a:xfrm>
          <a:prstGeom prst="rect">
            <a:avLst/>
          </a:prstGeom>
        </p:spPr>
      </p:pic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0CF7E152-7A15-2A42-99B4-8CDBE3DDE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1424" y="2801003"/>
            <a:ext cx="6624736" cy="1552137"/>
          </a:xfrm>
        </p:spPr>
        <p:txBody>
          <a:bodyPr lIns="0" anchor="b" anchorCtr="0">
            <a:noAutofit/>
          </a:bodyPr>
          <a:lstStyle>
            <a:lvl1pPr>
              <a:defRPr sz="4000" b="1">
                <a:solidFill>
                  <a:schemeClr val="bg1"/>
                </a:solidFill>
                <a:latin typeface="Saira SemiCondensed SemiCondense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fi-FI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5995EAD-00AE-F048-9C35-490C9560B0E2}"/>
              </a:ext>
            </a:extLst>
          </p:cNvPr>
          <p:cNvGrpSpPr/>
          <p:nvPr userDrawn="1"/>
        </p:nvGrpSpPr>
        <p:grpSpPr>
          <a:xfrm>
            <a:off x="911424" y="4365104"/>
            <a:ext cx="6624736" cy="936103"/>
            <a:chOff x="623392" y="4869160"/>
            <a:chExt cx="7128792" cy="122413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FF17C7-E0EE-3C41-93C1-9EA72A8BC77C}"/>
                </a:ext>
              </a:extLst>
            </p:cNvPr>
            <p:cNvCxnSpPr>
              <a:cxnSpLocks/>
            </p:cNvCxnSpPr>
            <p:nvPr/>
          </p:nvCxnSpPr>
          <p:spPr>
            <a:xfrm>
              <a:off x="623392" y="4869160"/>
              <a:ext cx="7128792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0F11FC2-B2B8-AF4F-8A59-149E00CC9CE4}"/>
                </a:ext>
              </a:extLst>
            </p:cNvPr>
            <p:cNvCxnSpPr>
              <a:cxnSpLocks/>
            </p:cNvCxnSpPr>
            <p:nvPr/>
          </p:nvCxnSpPr>
          <p:spPr>
            <a:xfrm>
              <a:off x="623392" y="6093296"/>
              <a:ext cx="7128792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75F1F69-08AE-B64A-9BD2-F62366020A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1225" y="4509122"/>
            <a:ext cx="6624638" cy="648666"/>
          </a:xfrm>
        </p:spPr>
        <p:txBody>
          <a:bodyPr lIns="0" anchor="ctr" anchorCtr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DD312998-5AB9-0A43-B731-91B94F54952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911424" y="6021288"/>
            <a:ext cx="2412876" cy="365125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</a:t>
            </a:r>
            <a:endParaRPr lang="fi-FI"/>
          </a:p>
        </p:txBody>
      </p:sp>
      <p:sp>
        <p:nvSpPr>
          <p:cNvPr id="13" name="Date Placeholder 5">
            <a:extLst>
              <a:ext uri="{FF2B5EF4-FFF2-40B4-BE49-F238E27FC236}">
                <a16:creationId xmlns:a16="http://schemas.microsoft.com/office/drawing/2014/main" id="{178649B1-1E86-AB4F-B7D1-D2B073F88A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9885" y="6021288"/>
            <a:ext cx="719732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  <a:latin typeface="Saira" pitchFamily="2" charset="77"/>
              </a:defRPr>
            </a:lvl1pPr>
          </a:lstStyle>
          <a:p>
            <a:fld id="{EBC85806-D05E-4DE0-AEFA-2F4162E536F9}" type="datetime4">
              <a:rPr lang="en-GB" smtClean="0"/>
              <a:t>09 April 2026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95748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6B1D2-72FA-4BA2-A54C-D531C9B2B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D28AB-FFB1-4E2A-A6AE-E7983ADB7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4EE67-6536-4763-87EB-906AB446D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6AE1-FCA8-42F8-8419-35ECAB50DE9C}" type="datetimeFigureOut">
              <a:rPr lang="en-FI" smtClean="0"/>
              <a:t>09/04/2026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7C174-0C36-4F85-9DBD-4266F30DA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28EB0-95C3-4789-A4DD-59ED52473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62B4-FDA2-45F9-947A-92FA8CD33C2F}" type="slidenum">
              <a:rPr lang="en-FI" smtClean="0"/>
              <a:t>‹#›</a:t>
            </a:fld>
            <a:endParaRPr lang="en-FI"/>
          </a:p>
        </p:txBody>
      </p:sp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688F9FC7-6F42-A23D-1742-BB359EDEFA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8501" y="6062640"/>
            <a:ext cx="1949195" cy="59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24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302589"/>
            <a:ext cx="10515600" cy="4574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E30782-D830-4543-8F63-8D6AAF043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165304"/>
            <a:ext cx="1945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53565A"/>
                </a:solidFill>
                <a:latin typeface="Saira" pitchFamily="2" charset="77"/>
              </a:defRPr>
            </a:lvl1pPr>
          </a:lstStyle>
          <a:p>
            <a:r>
              <a:rPr lang="en-GB"/>
              <a:t>Title</a:t>
            </a:r>
            <a:endParaRPr lang="fi-FI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65444A7-A68B-FF41-949A-52F16E9C1D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5640" y="61653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53565A"/>
                </a:solidFill>
                <a:latin typeface="Saira" pitchFamily="2" charset="77"/>
              </a:defRPr>
            </a:lvl1pPr>
          </a:lstStyle>
          <a:p>
            <a:fld id="{58D8A5AC-7EB1-4A5F-81C7-17A9ABBBABF4}" type="datetime4">
              <a:rPr lang="en-GB" smtClean="0"/>
              <a:t>09 April 2026</a:t>
            </a:fld>
            <a:endParaRPr lang="fi-FI"/>
          </a:p>
        </p:txBody>
      </p:sp>
      <p:sp>
        <p:nvSpPr>
          <p:cNvPr id="2" name="Suorakulmio 6">
            <a:extLst>
              <a:ext uri="{FF2B5EF4-FFF2-40B4-BE49-F238E27FC236}">
                <a16:creationId xmlns:a16="http://schemas.microsoft.com/office/drawing/2014/main" id="{F632D472-A8C9-CF3D-720D-8FE28B4395EC}"/>
              </a:ext>
            </a:extLst>
          </p:cNvPr>
          <p:cNvSpPr/>
          <p:nvPr userDrawn="1"/>
        </p:nvSpPr>
        <p:spPr bwMode="hidden">
          <a:xfrm>
            <a:off x="0" y="6543613"/>
            <a:ext cx="12192000" cy="314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0" i="0" noProof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24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0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659" r:id="rId9"/>
    <p:sldLayoutId id="2147483661" r:id="rId10"/>
    <p:sldLayoutId id="2147483715" r:id="rId11"/>
    <p:sldLayoutId id="2147483712" r:id="rId12"/>
    <p:sldLayoutId id="2147483713" r:id="rId13"/>
    <p:sldLayoutId id="2147483662" r:id="rId14"/>
    <p:sldLayoutId id="2147483717" r:id="rId15"/>
    <p:sldLayoutId id="2147483718" r:id="rId16"/>
    <p:sldLayoutId id="2147483716" r:id="rId17"/>
    <p:sldLayoutId id="2147483660" r:id="rId18"/>
    <p:sldLayoutId id="2147483707" r:id="rId19"/>
    <p:sldLayoutId id="2147483710" r:id="rId20"/>
    <p:sldLayoutId id="2147483673" r:id="rId21"/>
    <p:sldLayoutId id="2147483725" r:id="rId2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B9F2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rgbClr val="53565A"/>
          </a:solidFill>
          <a:latin typeface="Saira" pitchFamily="2" charset="77"/>
          <a:ea typeface="Saira" pitchFamily="2" charset="77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rgbClr val="53565A"/>
          </a:solidFill>
          <a:latin typeface="Saira" pitchFamily="2" charset="77"/>
          <a:ea typeface="Saira" pitchFamily="2" charset="77"/>
          <a:cs typeface="Arial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rgbClr val="53565A"/>
          </a:solidFill>
          <a:latin typeface="Saira" pitchFamily="2" charset="77"/>
          <a:ea typeface="Saira" pitchFamily="2" charset="77"/>
          <a:cs typeface="Arial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400" kern="1200">
          <a:solidFill>
            <a:srgbClr val="53565A"/>
          </a:solidFill>
          <a:latin typeface="Saira" pitchFamily="2" charset="77"/>
          <a:ea typeface="Saira" pitchFamily="2" charset="77"/>
          <a:cs typeface="Arial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400" kern="1200">
          <a:solidFill>
            <a:srgbClr val="53565A"/>
          </a:solidFill>
          <a:latin typeface="Saira" pitchFamily="2" charset="77"/>
          <a:ea typeface="Saira" pitchFamily="2" charset="77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18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emf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11" Type="http://schemas.openxmlformats.org/officeDocument/2006/relationships/image" Target="../media/image40.jpeg"/><Relationship Id="rId5" Type="http://schemas.openxmlformats.org/officeDocument/2006/relationships/image" Target="../media/image34.png"/><Relationship Id="rId10" Type="http://schemas.openxmlformats.org/officeDocument/2006/relationships/image" Target="../media/image39.jpeg"/><Relationship Id="rId4" Type="http://schemas.openxmlformats.org/officeDocument/2006/relationships/image" Target="../media/image33.pn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rcteq.fi/portal/home" TargetMode="External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jpe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8.jpg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1431752/" TargetMode="External"/><Relationship Id="rId3" Type="http://schemas.openxmlformats.org/officeDocument/2006/relationships/hyperlink" Target="https://www.youtube.com/watch?v=Uys4EDhezhs" TargetMode="External"/><Relationship Id="rId7" Type="http://schemas.openxmlformats.org/officeDocument/2006/relationships/hyperlink" Target="https://www.youtube.com/watch?v=1dWPvplYKHw" TargetMode="External"/><Relationship Id="rId2" Type="http://schemas.openxmlformats.org/officeDocument/2006/relationships/hyperlink" Target="https://www.youtube.com/channel/UCDkyBe7hVGu0060G7Zrs7-A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VTVIzaAkYfk" TargetMode="External"/><Relationship Id="rId5" Type="http://schemas.openxmlformats.org/officeDocument/2006/relationships/hyperlink" Target="https://www.youtube.com/watch?v=EUlZ_a_rcIg" TargetMode="External"/><Relationship Id="rId10" Type="http://schemas.openxmlformats.org/officeDocument/2006/relationships/image" Target="../media/image81.png"/><Relationship Id="rId4" Type="http://schemas.openxmlformats.org/officeDocument/2006/relationships/hyperlink" Target="https://www.youtube.com/watch?v=8CNo0VbXBQ8" TargetMode="External"/><Relationship Id="rId9" Type="http://schemas.openxmlformats.org/officeDocument/2006/relationships/image" Target="../media/image8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08E80-5927-E7F7-3B79-437910AC7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1B42CF-FBC1-88E4-1524-38EC5D5F3A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0" dirty="0"/>
              <a:t>ARCTEQ </a:t>
            </a:r>
            <a:r>
              <a:rPr lang="en-US" dirty="0"/>
              <a:t>COMPANY PRESENTATION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1CA3C-6DF3-AEC0-5753-9DC7E84F3E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noProof="0" dirty="0"/>
              <a:t>Arcteq Relays Ltd</a:t>
            </a:r>
          </a:p>
          <a:p>
            <a:r>
              <a:rPr lang="en-US" sz="1400" noProof="0" dirty="0"/>
              <a:t>Vaasa, Finland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A37176-A32B-5141-6C3A-74C19FDD8E3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377FC7-C2C2-4DB4-8454-56C904AD0D23}" type="datetime4">
              <a:rPr lang="en-US" noProof="0" smtClean="0"/>
              <a:t>April 9, 2026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72101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5AA52-2B6A-D822-7307-AE21C8EC3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59B05E-7418-2878-2A2B-D9F93D1DA5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HISTORY</a:t>
            </a:r>
            <a:endParaRPr lang="en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3AF819-5220-A41F-3979-1B7824A940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A5573A-8568-FDE8-72D6-D6071656111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GB" smtClean="0"/>
              <a:t>09 April 2026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04548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0D69F514-0007-0E0C-3C36-768F69F1D50D}"/>
              </a:ext>
            </a:extLst>
          </p:cNvPr>
          <p:cNvSpPr/>
          <p:nvPr/>
        </p:nvSpPr>
        <p:spPr>
          <a:xfrm>
            <a:off x="1739901" y="2062075"/>
            <a:ext cx="3251191" cy="1012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First AQ-100 series installations take place in Colombia and Finland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0DCF1CA-1829-6A6E-7D92-E63408F954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2586" y="92073"/>
            <a:ext cx="3179707" cy="218907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BF9C17-4172-436C-A6A5-8C1A1E6C15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US" noProof="0" smtClean="0"/>
              <a:t>April 9, 2026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E5DD42B-725B-39AE-D525-345B0F1DC180}"/>
              </a:ext>
            </a:extLst>
          </p:cNvPr>
          <p:cNvCxnSpPr>
            <a:cxnSpLocks/>
          </p:cNvCxnSpPr>
          <p:nvPr/>
        </p:nvCxnSpPr>
        <p:spPr>
          <a:xfrm>
            <a:off x="5854045" y="1319753"/>
            <a:ext cx="0" cy="5230484"/>
          </a:xfrm>
          <a:prstGeom prst="line">
            <a:avLst/>
          </a:prstGeom>
          <a:ln w="25400" cap="flat">
            <a:solidFill>
              <a:srgbClr val="F2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71A22270-C6CD-5B14-15B7-EF3C094E51DC}"/>
              </a:ext>
            </a:extLst>
          </p:cNvPr>
          <p:cNvSpPr/>
          <p:nvPr/>
        </p:nvSpPr>
        <p:spPr>
          <a:xfrm>
            <a:off x="5806911" y="1272619"/>
            <a:ext cx="94267" cy="94267"/>
          </a:xfrm>
          <a:prstGeom prst="ellipse">
            <a:avLst/>
          </a:prstGeom>
          <a:solidFill>
            <a:srgbClr val="F2A9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C2189C4-D0F9-2D12-1664-7EFDC7AAC1B1}"/>
              </a:ext>
            </a:extLst>
          </p:cNvPr>
          <p:cNvSpPr txBox="1">
            <a:spLocks/>
          </p:cNvSpPr>
          <p:nvPr/>
        </p:nvSpPr>
        <p:spPr>
          <a:xfrm>
            <a:off x="5854043" y="1754797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2010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9F4001B-31E1-AD20-0C0B-864F90F83B8D}"/>
              </a:ext>
            </a:extLst>
          </p:cNvPr>
          <p:cNvCxnSpPr>
            <a:cxnSpLocks/>
          </p:cNvCxnSpPr>
          <p:nvPr/>
        </p:nvCxnSpPr>
        <p:spPr>
          <a:xfrm flipV="1">
            <a:off x="5860393" y="2042391"/>
            <a:ext cx="1800521" cy="2"/>
          </a:xfrm>
          <a:prstGeom prst="straightConnector1">
            <a:avLst/>
          </a:prstGeom>
          <a:ln w="25400">
            <a:solidFill>
              <a:srgbClr val="F2A9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DA6617C-C45F-31F2-70B7-C308BBED491F}"/>
              </a:ext>
            </a:extLst>
          </p:cNvPr>
          <p:cNvSpPr txBox="1">
            <a:spLocks/>
          </p:cNvSpPr>
          <p:nvPr/>
        </p:nvSpPr>
        <p:spPr>
          <a:xfrm>
            <a:off x="5137604" y="2284399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2011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13A45DF-548E-FBDB-65A2-F86EAECDC02D}"/>
              </a:ext>
            </a:extLst>
          </p:cNvPr>
          <p:cNvCxnSpPr>
            <a:cxnSpLocks/>
            <a:stCxn id="38" idx="3"/>
          </p:cNvCxnSpPr>
          <p:nvPr/>
        </p:nvCxnSpPr>
        <p:spPr>
          <a:xfrm>
            <a:off x="4991092" y="2568331"/>
            <a:ext cx="869299" cy="2497"/>
          </a:xfrm>
          <a:prstGeom prst="straightConnector1">
            <a:avLst/>
          </a:prstGeom>
          <a:ln w="25400">
            <a:solidFill>
              <a:srgbClr val="F2A9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DF1B547E-043E-FBAA-60C4-A0D951730C43}"/>
              </a:ext>
            </a:extLst>
          </p:cNvPr>
          <p:cNvSpPr/>
          <p:nvPr/>
        </p:nvSpPr>
        <p:spPr>
          <a:xfrm>
            <a:off x="7660914" y="1448097"/>
            <a:ext cx="3819885" cy="1227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Company is founded as spin off from Vamp and ABB to address market need for independent relay supplier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24538CB-1362-5372-05C4-D5351762991A}"/>
              </a:ext>
            </a:extLst>
          </p:cNvPr>
          <p:cNvSpPr txBox="1">
            <a:spLocks/>
          </p:cNvSpPr>
          <p:nvPr/>
        </p:nvSpPr>
        <p:spPr>
          <a:xfrm>
            <a:off x="5854043" y="3564185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2012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5C6BFB5-B6A1-07C5-6AF4-D8EBEB3956C4}"/>
              </a:ext>
            </a:extLst>
          </p:cNvPr>
          <p:cNvCxnSpPr>
            <a:cxnSpLocks/>
          </p:cNvCxnSpPr>
          <p:nvPr/>
        </p:nvCxnSpPr>
        <p:spPr>
          <a:xfrm flipV="1">
            <a:off x="5860393" y="3842691"/>
            <a:ext cx="1800521" cy="2"/>
          </a:xfrm>
          <a:prstGeom prst="straightConnector1">
            <a:avLst/>
          </a:prstGeom>
          <a:ln w="25400">
            <a:solidFill>
              <a:srgbClr val="F2A9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40CEDB0C-BCF1-39B3-30BD-D0C50C1881F0}"/>
              </a:ext>
            </a:extLst>
          </p:cNvPr>
          <p:cNvSpPr txBox="1">
            <a:spLocks/>
          </p:cNvSpPr>
          <p:nvPr/>
        </p:nvSpPr>
        <p:spPr>
          <a:xfrm>
            <a:off x="5137604" y="4468879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2013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D08BA3E-A9D2-D5DD-D2F0-71B414382F29}"/>
              </a:ext>
            </a:extLst>
          </p:cNvPr>
          <p:cNvCxnSpPr>
            <a:cxnSpLocks/>
          </p:cNvCxnSpPr>
          <p:nvPr/>
        </p:nvCxnSpPr>
        <p:spPr>
          <a:xfrm flipV="1">
            <a:off x="4059870" y="4761822"/>
            <a:ext cx="1800521" cy="2"/>
          </a:xfrm>
          <a:prstGeom prst="straightConnector1">
            <a:avLst/>
          </a:prstGeom>
          <a:ln w="25400">
            <a:solidFill>
              <a:srgbClr val="F2A9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E03E868-7F11-AC84-2E55-EBC6C6EB1432}"/>
              </a:ext>
            </a:extLst>
          </p:cNvPr>
          <p:cNvSpPr txBox="1">
            <a:spLocks/>
          </p:cNvSpPr>
          <p:nvPr/>
        </p:nvSpPr>
        <p:spPr>
          <a:xfrm>
            <a:off x="5854043" y="5373572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2014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240CBF5-12EB-7120-5772-D7E86CE63A66}"/>
              </a:ext>
            </a:extLst>
          </p:cNvPr>
          <p:cNvCxnSpPr>
            <a:cxnSpLocks/>
          </p:cNvCxnSpPr>
          <p:nvPr/>
        </p:nvCxnSpPr>
        <p:spPr>
          <a:xfrm flipV="1">
            <a:off x="5860391" y="5652077"/>
            <a:ext cx="1800521" cy="2"/>
          </a:xfrm>
          <a:prstGeom prst="straightConnector1">
            <a:avLst/>
          </a:prstGeom>
          <a:ln w="25400">
            <a:solidFill>
              <a:srgbClr val="F2A9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8F338574-B1C9-A0D5-27B9-EEAF1AEC9F29}"/>
              </a:ext>
            </a:extLst>
          </p:cNvPr>
          <p:cNvSpPr/>
          <p:nvPr/>
        </p:nvSpPr>
        <p:spPr>
          <a:xfrm>
            <a:off x="7660910" y="4822655"/>
            <a:ext cx="3819890" cy="1658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Arcteq integrates 0.2 accuracy metering in the protection relay and patents the measurement technology of AQ-200 series. </a:t>
            </a:r>
          </a:p>
          <a:p>
            <a:pPr marL="180975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Intermittent earth fault protection field tested and patented globally.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C0D9722-0499-7511-8ADC-8B9E40D6FA1D}"/>
              </a:ext>
            </a:extLst>
          </p:cNvPr>
          <p:cNvSpPr/>
          <p:nvPr/>
        </p:nvSpPr>
        <p:spPr>
          <a:xfrm>
            <a:off x="7660912" y="3343967"/>
            <a:ext cx="2420310" cy="1012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The first AQ-F201 relays installed in Sweden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74599DD-A545-6994-368D-D9CE372F05F0}"/>
              </a:ext>
            </a:extLst>
          </p:cNvPr>
          <p:cNvSpPr/>
          <p:nvPr/>
        </p:nvSpPr>
        <p:spPr>
          <a:xfrm>
            <a:off x="533569" y="3944856"/>
            <a:ext cx="4457531" cy="1658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Launch of AQ-02 sensor. </a:t>
            </a:r>
          </a:p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The first light, current &amp; pressure based arc flash protection systems installed. </a:t>
            </a:r>
          </a:p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ISO 9001 obtained.</a:t>
            </a:r>
          </a:p>
          <a:p>
            <a:pPr>
              <a:buClr>
                <a:schemeClr val="accent1"/>
              </a:buClr>
            </a:pP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EC4C6B64-65B8-35FE-E562-B1FCDA116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3678" y="1754797"/>
            <a:ext cx="2949024" cy="393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BA387CC-9532-0F02-FE56-347F3A1355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0316" y="984622"/>
            <a:ext cx="2370018" cy="5925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3C1AAC-785A-C228-8564-1D4E6AB4652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44520" y="5202576"/>
            <a:ext cx="3393084" cy="166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6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DB242-AF69-ED70-1757-468A877CB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4AA80B-3239-1976-2C4C-224DC3C5F0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797" y="3871652"/>
            <a:ext cx="2265301" cy="15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A76598-84F5-385E-CEBF-3ECEF1ECD9E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US" noProof="0" smtClean="0"/>
              <a:t>April 9, 2026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EFB1E5-D5CB-8278-49FD-8730E897CEB1}"/>
              </a:ext>
            </a:extLst>
          </p:cNvPr>
          <p:cNvCxnSpPr>
            <a:cxnSpLocks/>
          </p:cNvCxnSpPr>
          <p:nvPr/>
        </p:nvCxnSpPr>
        <p:spPr>
          <a:xfrm>
            <a:off x="5854045" y="0"/>
            <a:ext cx="0" cy="6550237"/>
          </a:xfrm>
          <a:prstGeom prst="line">
            <a:avLst/>
          </a:prstGeom>
          <a:ln w="25400">
            <a:solidFill>
              <a:srgbClr val="F2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078BAC4-95EF-64A8-C553-2F3558AB6C0E}"/>
              </a:ext>
            </a:extLst>
          </p:cNvPr>
          <p:cNvCxnSpPr>
            <a:cxnSpLocks/>
          </p:cNvCxnSpPr>
          <p:nvPr/>
        </p:nvCxnSpPr>
        <p:spPr>
          <a:xfrm flipV="1">
            <a:off x="4053521" y="2559296"/>
            <a:ext cx="1800521" cy="2"/>
          </a:xfrm>
          <a:prstGeom prst="straightConnector1">
            <a:avLst/>
          </a:prstGeom>
          <a:ln w="25400">
            <a:solidFill>
              <a:srgbClr val="F2A9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A02D5327-C19B-69EE-A455-26BA1644670F}"/>
              </a:ext>
            </a:extLst>
          </p:cNvPr>
          <p:cNvSpPr txBox="1">
            <a:spLocks/>
          </p:cNvSpPr>
          <p:nvPr/>
        </p:nvSpPr>
        <p:spPr>
          <a:xfrm>
            <a:off x="5854043" y="3314123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2017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F88E308-185F-8836-FE35-393A75F21E0A}"/>
              </a:ext>
            </a:extLst>
          </p:cNvPr>
          <p:cNvCxnSpPr>
            <a:cxnSpLocks/>
          </p:cNvCxnSpPr>
          <p:nvPr/>
        </p:nvCxnSpPr>
        <p:spPr>
          <a:xfrm flipV="1">
            <a:off x="5854042" y="3612832"/>
            <a:ext cx="1800521" cy="2"/>
          </a:xfrm>
          <a:prstGeom prst="straightConnector1">
            <a:avLst/>
          </a:prstGeom>
          <a:ln w="25400">
            <a:solidFill>
              <a:srgbClr val="F2A9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9A197F47-F52E-8EBB-09B5-8BFA1D0F6ABF}"/>
              </a:ext>
            </a:extLst>
          </p:cNvPr>
          <p:cNvSpPr txBox="1">
            <a:spLocks/>
          </p:cNvSpPr>
          <p:nvPr/>
        </p:nvSpPr>
        <p:spPr>
          <a:xfrm>
            <a:off x="5137604" y="4343847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2018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949D6DE-C49C-8A0F-EB7F-EA5267448D66}"/>
              </a:ext>
            </a:extLst>
          </p:cNvPr>
          <p:cNvCxnSpPr>
            <a:cxnSpLocks/>
          </p:cNvCxnSpPr>
          <p:nvPr/>
        </p:nvCxnSpPr>
        <p:spPr>
          <a:xfrm flipV="1">
            <a:off x="4053521" y="4712092"/>
            <a:ext cx="1800521" cy="2"/>
          </a:xfrm>
          <a:prstGeom prst="straightConnector1">
            <a:avLst/>
          </a:prstGeom>
          <a:ln w="25400">
            <a:solidFill>
              <a:srgbClr val="F2A9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4F04BD-0FE9-B9B0-671D-C7952117E46E}"/>
              </a:ext>
            </a:extLst>
          </p:cNvPr>
          <p:cNvCxnSpPr>
            <a:cxnSpLocks/>
          </p:cNvCxnSpPr>
          <p:nvPr/>
        </p:nvCxnSpPr>
        <p:spPr>
          <a:xfrm flipV="1">
            <a:off x="5854042" y="5652308"/>
            <a:ext cx="1800521" cy="2"/>
          </a:xfrm>
          <a:prstGeom prst="straightConnector1">
            <a:avLst/>
          </a:prstGeom>
          <a:ln w="25400">
            <a:solidFill>
              <a:srgbClr val="F2A9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48DAAB4F-1317-9413-4911-951BA51124AF}"/>
              </a:ext>
            </a:extLst>
          </p:cNvPr>
          <p:cNvSpPr/>
          <p:nvPr/>
        </p:nvSpPr>
        <p:spPr>
          <a:xfrm>
            <a:off x="402258" y="1717399"/>
            <a:ext cx="4353611" cy="1658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The launch of Arc quenching device AQ-1000 for low voltage switchgear. The device can be re-activated for multiple operations and testing. Technology is patented world-wide. </a:t>
            </a:r>
          </a:p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</a:rPr>
              <a:t>Ensto</a:t>
            </a:r>
            <a:r>
              <a:rPr lang="en-GB" sz="1400" dirty="0">
                <a:solidFill>
                  <a:schemeClr val="tx1"/>
                </a:solidFill>
              </a:rPr>
              <a:t> becomes industrial investor in </a:t>
            </a:r>
            <a:r>
              <a:rPr lang="en-GB" sz="1400" dirty="0" err="1">
                <a:solidFill>
                  <a:schemeClr val="tx1"/>
                </a:solidFill>
              </a:rPr>
              <a:t>Arcteq</a:t>
            </a:r>
            <a:r>
              <a:rPr lang="en-GB" sz="1400" dirty="0">
                <a:solidFill>
                  <a:schemeClr val="tx1"/>
                </a:solidFill>
              </a:rPr>
              <a:t> Relays.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4A76812-B461-48AF-323D-799724C106AC}"/>
              </a:ext>
            </a:extLst>
          </p:cNvPr>
          <p:cNvSpPr/>
          <p:nvPr/>
        </p:nvSpPr>
        <p:spPr>
          <a:xfrm>
            <a:off x="2493050" y="4029049"/>
            <a:ext cx="2262819" cy="1227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The first 5-year frame contract with CERN for AQ-250 series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674F124-ECBD-A0AE-2C67-C793D00FDCE2}"/>
              </a:ext>
            </a:extLst>
          </p:cNvPr>
          <p:cNvSpPr/>
          <p:nvPr/>
        </p:nvSpPr>
        <p:spPr>
          <a:xfrm>
            <a:off x="7231085" y="2966106"/>
            <a:ext cx="3241588" cy="1227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The launch of AQ-250 series. </a:t>
            </a:r>
          </a:p>
          <a:p>
            <a:pPr marL="180975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Global  co-operation with Siemens in arc flash protection starts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AE801C-D06E-D709-4B0C-C81062CFADE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65" y="-172818"/>
            <a:ext cx="2907384" cy="290738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F8F8D55-7827-80F4-308A-0779232F70F7}"/>
              </a:ext>
            </a:extLst>
          </p:cNvPr>
          <p:cNvCxnSpPr>
            <a:cxnSpLocks/>
          </p:cNvCxnSpPr>
          <p:nvPr/>
        </p:nvCxnSpPr>
        <p:spPr>
          <a:xfrm flipV="1">
            <a:off x="5854043" y="1596287"/>
            <a:ext cx="1800521" cy="2"/>
          </a:xfrm>
          <a:prstGeom prst="straightConnector1">
            <a:avLst/>
          </a:prstGeom>
          <a:ln w="25400">
            <a:solidFill>
              <a:srgbClr val="F2A9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701219A-1072-0C37-40EA-24A60E26B4D8}"/>
              </a:ext>
            </a:extLst>
          </p:cNvPr>
          <p:cNvSpPr txBox="1">
            <a:spLocks/>
          </p:cNvSpPr>
          <p:nvPr/>
        </p:nvSpPr>
        <p:spPr>
          <a:xfrm>
            <a:off x="5854043" y="1250837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2015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166C141-5AA0-FF5F-2258-6C7AF0092E2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0316" y="984622"/>
            <a:ext cx="2370018" cy="59250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98EE14B-1110-C4FD-BBA2-29A0ECD0CFD4}"/>
              </a:ext>
            </a:extLst>
          </p:cNvPr>
          <p:cNvSpPr/>
          <p:nvPr/>
        </p:nvSpPr>
        <p:spPr>
          <a:xfrm>
            <a:off x="7245175" y="766865"/>
            <a:ext cx="4204342" cy="1658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Arcteq is approved by TNB Malaysia, the largest utility in Southeast Asia, followed by large scale AQ 100 series deliveries to double busbar systems with selective feeder tripping in 33/11 kV substations.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72481D-F1AF-16FF-5C1A-D0D96CBFF05B}"/>
              </a:ext>
            </a:extLst>
          </p:cNvPr>
          <p:cNvSpPr/>
          <p:nvPr/>
        </p:nvSpPr>
        <p:spPr>
          <a:xfrm>
            <a:off x="7231084" y="4909466"/>
            <a:ext cx="4204342" cy="1443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The launch of Customer Support Portal</a:t>
            </a:r>
          </a:p>
          <a:p>
            <a:pPr marL="180975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Collaboration with Siemens in MV arc quenching - </a:t>
            </a:r>
            <a:r>
              <a:rPr lang="en-GB" sz="1400" dirty="0" err="1">
                <a:solidFill>
                  <a:schemeClr val="tx1"/>
                </a:solidFill>
              </a:rPr>
              <a:t>SiQuench</a:t>
            </a:r>
            <a:r>
              <a:rPr lang="en-GB" sz="1400" dirty="0">
                <a:solidFill>
                  <a:schemeClr val="tx1"/>
                </a:solidFill>
              </a:rPr>
              <a:t> that is now being integrated in </a:t>
            </a:r>
            <a:r>
              <a:rPr lang="en-GB" sz="1400" dirty="0" err="1">
                <a:solidFill>
                  <a:schemeClr val="tx1"/>
                </a:solidFill>
              </a:rPr>
              <a:t>Arcteq</a:t>
            </a:r>
            <a:r>
              <a:rPr lang="en-GB" sz="1400" dirty="0">
                <a:solidFill>
                  <a:schemeClr val="tx1"/>
                </a:solidFill>
              </a:rPr>
              <a:t> portfolio as </a:t>
            </a:r>
            <a:r>
              <a:rPr lang="en-GB" sz="1400" dirty="0" err="1">
                <a:solidFill>
                  <a:schemeClr val="tx1"/>
                </a:solidFill>
              </a:rPr>
              <a:t>AQuench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727E32C-3D1D-A094-2CBE-502E3ED86E37}"/>
              </a:ext>
            </a:extLst>
          </p:cNvPr>
          <p:cNvSpPr txBox="1">
            <a:spLocks/>
          </p:cNvSpPr>
          <p:nvPr/>
        </p:nvSpPr>
        <p:spPr>
          <a:xfrm>
            <a:off x="5854043" y="5373572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2019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B54CFD-7C46-3EE2-626F-18AF1CFE10C6}"/>
              </a:ext>
            </a:extLst>
          </p:cNvPr>
          <p:cNvSpPr txBox="1">
            <a:spLocks/>
          </p:cNvSpPr>
          <p:nvPr/>
        </p:nvSpPr>
        <p:spPr>
          <a:xfrm>
            <a:off x="5137604" y="2284399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2016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5C9BEE-5367-FE70-A18D-4A80154E05D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71098" y="2807093"/>
            <a:ext cx="1873251" cy="190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7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108AF-C5CF-3394-66A2-E76C4CE51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03422738-32C9-484A-C9CA-342AC298A2F7}"/>
              </a:ext>
            </a:extLst>
          </p:cNvPr>
          <p:cNvSpPr/>
          <p:nvPr/>
        </p:nvSpPr>
        <p:spPr>
          <a:xfrm>
            <a:off x="6889793" y="984622"/>
            <a:ext cx="2554738" cy="1227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Move to new state of the art premises. Covid stalls the growth.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B9D964-EF04-BBC2-0E3F-E5DEDF3276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4535" y="134838"/>
            <a:ext cx="2414373" cy="361938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F4DFC2-6F6F-F4CB-A754-B3F011B2EB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2146" y="5915924"/>
            <a:ext cx="1633329" cy="315086"/>
          </a:xfrm>
        </p:spPr>
        <p:txBody>
          <a:bodyPr/>
          <a:lstStyle/>
          <a:p>
            <a:fld id="{36647A6E-6CC8-49FA-BF07-B11CFAB34AEE}" type="datetime4">
              <a:rPr lang="en-US" noProof="0" smtClean="0"/>
              <a:t>April 9, 2026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8148276-4AB2-8418-392C-84BF2BFC4C24}"/>
              </a:ext>
            </a:extLst>
          </p:cNvPr>
          <p:cNvCxnSpPr>
            <a:cxnSpLocks/>
          </p:cNvCxnSpPr>
          <p:nvPr/>
        </p:nvCxnSpPr>
        <p:spPr>
          <a:xfrm>
            <a:off x="5854045" y="0"/>
            <a:ext cx="0" cy="6551875"/>
          </a:xfrm>
          <a:prstGeom prst="line">
            <a:avLst/>
          </a:prstGeom>
          <a:ln w="25400">
            <a:solidFill>
              <a:srgbClr val="F2A9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151A85C-DF46-4A07-F1EF-A940645ADA3E}"/>
              </a:ext>
            </a:extLst>
          </p:cNvPr>
          <p:cNvCxnSpPr>
            <a:cxnSpLocks/>
            <a:endCxn id="26" idx="1"/>
          </p:cNvCxnSpPr>
          <p:nvPr/>
        </p:nvCxnSpPr>
        <p:spPr>
          <a:xfrm flipV="1">
            <a:off x="5854044" y="1598600"/>
            <a:ext cx="1035749" cy="2"/>
          </a:xfrm>
          <a:prstGeom prst="straightConnector1">
            <a:avLst/>
          </a:prstGeom>
          <a:ln w="25400">
            <a:solidFill>
              <a:srgbClr val="F2A9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FA0863AD-0ED2-40B6-577F-C23962F8C97C}"/>
              </a:ext>
            </a:extLst>
          </p:cNvPr>
          <p:cNvSpPr txBox="1">
            <a:spLocks/>
          </p:cNvSpPr>
          <p:nvPr/>
        </p:nvSpPr>
        <p:spPr>
          <a:xfrm>
            <a:off x="5137604" y="2281521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2021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BB57796-089D-B5DC-1059-8FEE9BDA2DC1}"/>
              </a:ext>
            </a:extLst>
          </p:cNvPr>
          <p:cNvCxnSpPr>
            <a:cxnSpLocks/>
          </p:cNvCxnSpPr>
          <p:nvPr/>
        </p:nvCxnSpPr>
        <p:spPr>
          <a:xfrm flipV="1">
            <a:off x="4053522" y="2636574"/>
            <a:ext cx="1800521" cy="2"/>
          </a:xfrm>
          <a:prstGeom prst="straightConnector1">
            <a:avLst/>
          </a:prstGeom>
          <a:ln w="25400">
            <a:solidFill>
              <a:srgbClr val="F2A9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A85AF771-686E-7FE0-4436-68E1DC4DC2B0}"/>
              </a:ext>
            </a:extLst>
          </p:cNvPr>
          <p:cNvSpPr txBox="1">
            <a:spLocks/>
          </p:cNvSpPr>
          <p:nvPr/>
        </p:nvSpPr>
        <p:spPr>
          <a:xfrm>
            <a:off x="5854043" y="3312205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2022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EDC3603-25D9-C8B1-2B68-D70578E188BB}"/>
              </a:ext>
            </a:extLst>
          </p:cNvPr>
          <p:cNvCxnSpPr>
            <a:cxnSpLocks/>
          </p:cNvCxnSpPr>
          <p:nvPr/>
        </p:nvCxnSpPr>
        <p:spPr>
          <a:xfrm flipV="1">
            <a:off x="5854043" y="3669065"/>
            <a:ext cx="1800521" cy="2"/>
          </a:xfrm>
          <a:prstGeom prst="straightConnector1">
            <a:avLst/>
          </a:prstGeom>
          <a:ln w="25400">
            <a:solidFill>
              <a:srgbClr val="F2A9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FB1130A0-3FEA-3A67-E7A9-93800299BFFF}"/>
              </a:ext>
            </a:extLst>
          </p:cNvPr>
          <p:cNvSpPr txBox="1">
            <a:spLocks/>
          </p:cNvSpPr>
          <p:nvPr/>
        </p:nvSpPr>
        <p:spPr>
          <a:xfrm>
            <a:off x="5137604" y="4342889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2023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BDEEF4B-B063-51BF-BAFC-8BE3C881F066}"/>
              </a:ext>
            </a:extLst>
          </p:cNvPr>
          <p:cNvCxnSpPr>
            <a:cxnSpLocks/>
            <a:stCxn id="39" idx="3"/>
          </p:cNvCxnSpPr>
          <p:nvPr/>
        </p:nvCxnSpPr>
        <p:spPr>
          <a:xfrm flipV="1">
            <a:off x="5120261" y="4710686"/>
            <a:ext cx="733782" cy="3244"/>
          </a:xfrm>
          <a:prstGeom prst="straightConnector1">
            <a:avLst/>
          </a:prstGeom>
          <a:ln w="25400">
            <a:solidFill>
              <a:srgbClr val="F2A9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66F76D0-4D5D-C2EC-AD1F-9A6280385A52}"/>
              </a:ext>
            </a:extLst>
          </p:cNvPr>
          <p:cNvCxnSpPr>
            <a:cxnSpLocks/>
          </p:cNvCxnSpPr>
          <p:nvPr/>
        </p:nvCxnSpPr>
        <p:spPr>
          <a:xfrm flipV="1">
            <a:off x="5854043" y="5722336"/>
            <a:ext cx="1800521" cy="2"/>
          </a:xfrm>
          <a:prstGeom prst="straightConnector1">
            <a:avLst/>
          </a:prstGeom>
          <a:ln w="25400">
            <a:solidFill>
              <a:srgbClr val="F2A9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B65337E6-387A-A7A1-6B02-D294152D8B9B}"/>
              </a:ext>
            </a:extLst>
          </p:cNvPr>
          <p:cNvSpPr/>
          <p:nvPr/>
        </p:nvSpPr>
        <p:spPr>
          <a:xfrm>
            <a:off x="7245174" y="4837639"/>
            <a:ext cx="4204343" cy="1658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Expansion of portfolio with AQ-50 fault detection devices through integration of Ensto Protrol AB.</a:t>
            </a:r>
          </a:p>
          <a:p>
            <a:pPr marL="180975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Rapid growth of arc quenching device business. </a:t>
            </a:r>
          </a:p>
          <a:p>
            <a:pPr marL="180975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</a:rPr>
              <a:t>Arcteq</a:t>
            </a:r>
            <a:r>
              <a:rPr lang="en-GB" sz="1400" dirty="0">
                <a:solidFill>
                  <a:schemeClr val="tx1"/>
                </a:solidFill>
              </a:rPr>
              <a:t> reaches more than 100 000 delivered arc flash protection devices.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740A65C-538D-08F4-F94A-47D611E15F1A}"/>
              </a:ext>
            </a:extLst>
          </p:cNvPr>
          <p:cNvSpPr/>
          <p:nvPr/>
        </p:nvSpPr>
        <p:spPr>
          <a:xfrm>
            <a:off x="6889793" y="2947287"/>
            <a:ext cx="3014811" cy="1443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International expansion continues, Arcteq products actively sold in more than 50 countries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57CD538-9CEF-98B6-0D7F-A1D147F40AE4}"/>
              </a:ext>
            </a:extLst>
          </p:cNvPr>
          <p:cNvSpPr/>
          <p:nvPr/>
        </p:nvSpPr>
        <p:spPr>
          <a:xfrm>
            <a:off x="333092" y="1900708"/>
            <a:ext cx="4436868" cy="1443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Opening of </a:t>
            </a:r>
            <a:r>
              <a:rPr lang="en-GB" sz="1400" dirty="0" err="1">
                <a:solidFill>
                  <a:schemeClr val="tx1"/>
                </a:solidFill>
              </a:rPr>
              <a:t>Arcteq</a:t>
            </a:r>
            <a:r>
              <a:rPr lang="en-GB" sz="1400" dirty="0">
                <a:solidFill>
                  <a:schemeClr val="tx1"/>
                </a:solidFill>
              </a:rPr>
              <a:t> Relays Ltd (branch) in Dubai. </a:t>
            </a:r>
          </a:p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</a:rPr>
              <a:t>Arcteq</a:t>
            </a:r>
            <a:r>
              <a:rPr lang="en-GB" sz="1400" dirty="0">
                <a:solidFill>
                  <a:schemeClr val="tx1"/>
                </a:solidFill>
              </a:rPr>
              <a:t> becomes part of </a:t>
            </a:r>
            <a:r>
              <a:rPr lang="en-GB" sz="1400" dirty="0" err="1">
                <a:solidFill>
                  <a:schemeClr val="tx1"/>
                </a:solidFill>
              </a:rPr>
              <a:t>Ensto</a:t>
            </a:r>
            <a:r>
              <a:rPr lang="en-GB" sz="1400" dirty="0">
                <a:solidFill>
                  <a:schemeClr val="tx1"/>
                </a:solidFill>
              </a:rPr>
              <a:t> Group, the international technology company and family business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E9D7F2-8DF8-5453-3E17-6ECC7A6025D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6145" y="4237240"/>
            <a:ext cx="2518061" cy="13142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2777845-2407-C779-7300-8D7BE0D7C83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0316" y="984622"/>
            <a:ext cx="2370018" cy="5925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B9184C-FE6F-B7A5-30AA-5E606E05764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81" y="3993304"/>
            <a:ext cx="1917837" cy="2507085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B3B37B26-2086-19CD-0CA5-1F8A6A1F0F3E}"/>
              </a:ext>
            </a:extLst>
          </p:cNvPr>
          <p:cNvSpPr/>
          <p:nvPr/>
        </p:nvSpPr>
        <p:spPr>
          <a:xfrm>
            <a:off x="2214154" y="3776786"/>
            <a:ext cx="2906107" cy="1874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Year of fast growth (40%), factory and office expansion. </a:t>
            </a:r>
          </a:p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Opening of </a:t>
            </a:r>
            <a:r>
              <a:rPr lang="en-GB" sz="1400" dirty="0" err="1">
                <a:solidFill>
                  <a:schemeClr val="tx1"/>
                </a:solidFill>
              </a:rPr>
              <a:t>Ensto</a:t>
            </a:r>
            <a:r>
              <a:rPr lang="en-GB" sz="1400" dirty="0">
                <a:solidFill>
                  <a:schemeClr val="tx1"/>
                </a:solidFill>
              </a:rPr>
              <a:t>/</a:t>
            </a:r>
            <a:r>
              <a:rPr lang="en-GB" sz="1400" dirty="0" err="1">
                <a:solidFill>
                  <a:schemeClr val="tx1"/>
                </a:solidFill>
              </a:rPr>
              <a:t>Arcteq</a:t>
            </a:r>
            <a:r>
              <a:rPr lang="en-GB" sz="1400" dirty="0">
                <a:solidFill>
                  <a:schemeClr val="tx1"/>
                </a:solidFill>
              </a:rPr>
              <a:t> North America. </a:t>
            </a:r>
          </a:p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The 2nd 5-year frame contract with CERN for AQ-250 series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9ACD002E-87A9-E12F-2D15-899558B8BCA4}"/>
              </a:ext>
            </a:extLst>
          </p:cNvPr>
          <p:cNvSpPr txBox="1">
            <a:spLocks/>
          </p:cNvSpPr>
          <p:nvPr/>
        </p:nvSpPr>
        <p:spPr>
          <a:xfrm>
            <a:off x="5854043" y="1250837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2020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8D1A5334-D264-02CE-1292-6027AE657EBA}"/>
              </a:ext>
            </a:extLst>
          </p:cNvPr>
          <p:cNvSpPr txBox="1">
            <a:spLocks/>
          </p:cNvSpPr>
          <p:nvPr/>
        </p:nvSpPr>
        <p:spPr>
          <a:xfrm>
            <a:off x="5854043" y="5373572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1099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B215D-AD71-9A36-2F00-50A521AC2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3CBBE1-156D-3909-F857-881752C7BC90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5854043" y="0"/>
            <a:ext cx="2" cy="2943257"/>
          </a:xfrm>
          <a:prstGeom prst="line">
            <a:avLst/>
          </a:prstGeom>
          <a:ln w="25400">
            <a:solidFill>
              <a:srgbClr val="F2A9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A382A1E2-7B8A-C675-362D-229505675A72}"/>
              </a:ext>
            </a:extLst>
          </p:cNvPr>
          <p:cNvSpPr/>
          <p:nvPr/>
        </p:nvSpPr>
        <p:spPr>
          <a:xfrm>
            <a:off x="7245178" y="623821"/>
            <a:ext cx="4204342" cy="1443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The launch of line protection applications in AQ 250 series.</a:t>
            </a:r>
          </a:p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The launch of Rogowski support in AQ 100 series for easy installation in retrofit projects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1D10D35-8EC8-0BB0-4A99-0CB88E7D142D}"/>
              </a:ext>
            </a:extLst>
          </p:cNvPr>
          <p:cNvSpPr txBox="1">
            <a:spLocks/>
          </p:cNvSpPr>
          <p:nvPr/>
        </p:nvSpPr>
        <p:spPr>
          <a:xfrm>
            <a:off x="4984954" y="2943257"/>
            <a:ext cx="1738178" cy="790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dirty="0">
                <a:latin typeface="Saira" pitchFamily="2" charset="77"/>
              </a:rPr>
              <a:t>Powering the next chapter.</a:t>
            </a:r>
            <a:endParaRPr lang="en-US" sz="1800" dirty="0">
              <a:solidFill>
                <a:schemeClr val="tx1"/>
              </a:solidFill>
              <a:latin typeface="Saira" pitchFamily="2" charset="77"/>
              <a:ea typeface="Yu Gothic UI Semibold" panose="020B0700000000000000" pitchFamily="34" charset="-12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9F4444-D7C6-1968-2488-688F66F9E2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0316" y="984622"/>
            <a:ext cx="2370018" cy="59250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6B3B0DF6-26B7-9A37-72A5-A10BA7702EC4}"/>
              </a:ext>
            </a:extLst>
          </p:cNvPr>
          <p:cNvGrpSpPr/>
          <p:nvPr/>
        </p:nvGrpSpPr>
        <p:grpSpPr>
          <a:xfrm>
            <a:off x="-11219" y="3654368"/>
            <a:ext cx="12214438" cy="2785382"/>
            <a:chOff x="-960121" y="3506035"/>
            <a:chExt cx="13238183" cy="301883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B446202-9757-10AD-7A7A-7437CA174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60121" y="3506036"/>
              <a:ext cx="4528253" cy="301883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A32616B-60E9-0FC7-F2A7-1CC3A322D2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"/>
            <a:stretch>
              <a:fillRect/>
            </a:stretch>
          </p:blipFill>
          <p:spPr>
            <a:xfrm>
              <a:off x="3397395" y="3506035"/>
              <a:ext cx="4024800" cy="301883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6F4104C-3BE7-1374-93CF-03E300179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406543" y="3506036"/>
              <a:ext cx="2871519" cy="301883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842D2F8-DB01-7913-6155-C93415648D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422194" y="3506035"/>
              <a:ext cx="1984348" cy="3018836"/>
            </a:xfrm>
            <a:prstGeom prst="rect">
              <a:avLst/>
            </a:prstGeom>
          </p:spPr>
        </p:pic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7FEE1A9-C7F9-B029-39CB-503D7D5E42CC}"/>
              </a:ext>
            </a:extLst>
          </p:cNvPr>
          <p:cNvCxnSpPr>
            <a:cxnSpLocks/>
          </p:cNvCxnSpPr>
          <p:nvPr/>
        </p:nvCxnSpPr>
        <p:spPr>
          <a:xfrm>
            <a:off x="5854044" y="1598602"/>
            <a:ext cx="1391134" cy="0"/>
          </a:xfrm>
          <a:prstGeom prst="straightConnector1">
            <a:avLst/>
          </a:prstGeom>
          <a:ln w="25400">
            <a:solidFill>
              <a:srgbClr val="F2A9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2342B63-A28A-EB74-B6E5-AACF1C61864B}"/>
              </a:ext>
            </a:extLst>
          </p:cNvPr>
          <p:cNvSpPr txBox="1">
            <a:spLocks/>
          </p:cNvSpPr>
          <p:nvPr/>
        </p:nvSpPr>
        <p:spPr>
          <a:xfrm>
            <a:off x="5854043" y="1250837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2025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325CF4-E7DC-9FF4-489E-ADC65217BE7D}"/>
              </a:ext>
            </a:extLst>
          </p:cNvPr>
          <p:cNvSpPr txBox="1"/>
          <p:nvPr/>
        </p:nvSpPr>
        <p:spPr>
          <a:xfrm>
            <a:off x="9594669" y="27889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3568011-A911-751C-EFE5-2344AFCF1354}"/>
              </a:ext>
            </a:extLst>
          </p:cNvPr>
          <p:cNvCxnSpPr>
            <a:cxnSpLocks/>
          </p:cNvCxnSpPr>
          <p:nvPr/>
        </p:nvCxnSpPr>
        <p:spPr>
          <a:xfrm flipV="1">
            <a:off x="4053522" y="2545637"/>
            <a:ext cx="1800521" cy="2"/>
          </a:xfrm>
          <a:prstGeom prst="straightConnector1">
            <a:avLst/>
          </a:prstGeom>
          <a:ln w="25400">
            <a:solidFill>
              <a:srgbClr val="F2A9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87F63CAA-A762-9325-3EDB-E684F1505B3A}"/>
              </a:ext>
            </a:extLst>
          </p:cNvPr>
          <p:cNvSpPr/>
          <p:nvPr/>
        </p:nvSpPr>
        <p:spPr>
          <a:xfrm>
            <a:off x="399320" y="2103209"/>
            <a:ext cx="4436868" cy="797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Ins="288000" bIns="288000" rtlCol="0" anchor="ctr" anchorCtr="1">
            <a:spAutoFit/>
          </a:bodyPr>
          <a:lstStyle/>
          <a:p>
            <a:pPr marL="180975" indent="-1809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Launch of AQ-ONE. Unified protection relay is born.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097B7CE-E0C1-5334-807D-5C03DB7DE708}"/>
              </a:ext>
            </a:extLst>
          </p:cNvPr>
          <p:cNvSpPr txBox="1">
            <a:spLocks/>
          </p:cNvSpPr>
          <p:nvPr/>
        </p:nvSpPr>
        <p:spPr>
          <a:xfrm>
            <a:off x="4722244" y="2239784"/>
            <a:ext cx="716439" cy="30585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/>
                </a:solidFill>
                <a:latin typeface="Saira" pitchFamily="2" charset="77"/>
                <a:ea typeface="Yu Gothic UI Semibold" panose="020B0700000000000000" pitchFamily="34" charset="-128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12734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804890-1A83-C5A3-3612-2CC4968091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ARCTEQ TODAY</a:t>
            </a:r>
            <a:endParaRPr lang="en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92F3886-38EF-2FBF-BE32-5FE948F28A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4740F2-D3D7-244F-47FD-F2F16834A70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GB" smtClean="0"/>
              <a:t>09 April 2026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73561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82696-FF1C-B3ED-D569-B04198621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5F2882-21AA-0628-8DBF-ED827A13194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US" noProof="0" smtClean="0"/>
              <a:t>April 9, 2026</a:t>
            </a:fld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40F24E-F6C9-21A1-0DEA-3D3DC7ED929E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>
            <a:normAutofit/>
          </a:bodyPr>
          <a:lstStyle/>
          <a:p>
            <a:r>
              <a:rPr lang="en-US" noProof="0" dirty="0">
                <a:latin typeface="Saira SemiCondensed SemiCondensed"/>
              </a:rPr>
              <a:t>Arcteq in short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8382E81-BD6F-BC37-E975-BAB35B663329}"/>
              </a:ext>
            </a:extLst>
          </p:cNvPr>
          <p:cNvSpPr>
            <a:spLocks noGrp="1"/>
          </p:cNvSpPr>
          <p:nvPr>
            <p:ph sz="quarter" idx="58"/>
          </p:nvPr>
        </p:nvSpPr>
        <p:spPr>
          <a:xfrm>
            <a:off x="210216" y="1058332"/>
            <a:ext cx="5678520" cy="4741335"/>
          </a:xfrm>
        </p:spPr>
        <p:txBody>
          <a:bodyPr>
            <a:normAutofit/>
          </a:bodyPr>
          <a:lstStyle/>
          <a:p>
            <a:r>
              <a:rPr lang="en-US" sz="2000" noProof="0" dirty="0">
                <a:latin typeface="Saira"/>
              </a:rPr>
              <a:t>Focused manufacturer of protection relays, arc flash protection systems and related technologies</a:t>
            </a:r>
          </a:p>
          <a:p>
            <a:r>
              <a:rPr lang="en-US" sz="2000" dirty="0">
                <a:latin typeface="Saira"/>
              </a:rPr>
              <a:t>Headquarters and manufacturing in Vaasa, Finland</a:t>
            </a:r>
          </a:p>
          <a:p>
            <a:r>
              <a:rPr lang="en-US" sz="2000" dirty="0">
                <a:latin typeface="Saira"/>
              </a:rPr>
              <a:t>Global presence through own offices and partner network</a:t>
            </a:r>
          </a:p>
          <a:p>
            <a:r>
              <a:rPr lang="en-US" sz="2000" dirty="0">
                <a:latin typeface="Saira"/>
              </a:rPr>
              <a:t>We are a team of experts in protection relays and arc flash protection systems</a:t>
            </a:r>
          </a:p>
          <a:p>
            <a:r>
              <a:rPr lang="en-US" sz="2000" dirty="0">
                <a:latin typeface="Saira"/>
              </a:rPr>
              <a:t>We are part of Ensto group, a Finnish technology company and family business</a:t>
            </a:r>
          </a:p>
          <a:p>
            <a:r>
              <a:rPr lang="en-US" sz="2000" dirty="0">
                <a:latin typeface="Saira"/>
              </a:rPr>
              <a:t>More than 35 000 protection relays installed worldwide </a:t>
            </a:r>
          </a:p>
          <a:p>
            <a:r>
              <a:rPr lang="en-US" sz="2000" dirty="0">
                <a:latin typeface="Saira"/>
              </a:rPr>
              <a:t>More than 100 000 arc flash protection relays installed worldwide</a:t>
            </a:r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  <a:p>
            <a:pPr marL="443994" lvl="1" indent="0">
              <a:buNone/>
            </a:pPr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83597D-CF63-5586-5F3E-C0FD71E955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6093" y="1278389"/>
            <a:ext cx="4071366" cy="213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03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ity at night with trees&#10;&#10;Description automatically generated">
            <a:extLst>
              <a:ext uri="{FF2B5EF4-FFF2-40B4-BE49-F238E27FC236}">
                <a16:creationId xmlns:a16="http://schemas.microsoft.com/office/drawing/2014/main" id="{44EDF149-4511-D9D8-6B1F-9ADA0B7E050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84" y="-97939"/>
            <a:ext cx="12192000" cy="663913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4000" y="6541200"/>
            <a:ext cx="4122000" cy="3132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i-FI"/>
            </a:defPPr>
            <a:lvl1pPr marL="0" algn="l" defTabSz="1219170" rtl="0" eaLnBrk="1" latinLnBrk="0" hangingPunct="1">
              <a:defRPr sz="1000" b="0" kern="1200" cap="none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Sustainable Solutions for Electricity Distribution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96600" y="6541200"/>
            <a:ext cx="423000" cy="31206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i-FI"/>
            </a:defPPr>
            <a:lvl1pPr marL="0" algn="ctr" defTabSz="1219170" rtl="0" eaLnBrk="1" latinLnBrk="0" hangingPunct="1">
              <a:defRPr sz="1000" b="0" kern="1200" cap="none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24B642-CEA8-4348-808B-B85CA84B7F2D}" type="slidenum">
              <a:rPr lang="en-US" smtClean="0"/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Suorakulmio 20">
            <a:extLst>
              <a:ext uri="{FF2B5EF4-FFF2-40B4-BE49-F238E27FC236}">
                <a16:creationId xmlns:a16="http://schemas.microsoft.com/office/drawing/2014/main" id="{0B6E4EEC-22D4-674D-AA48-ADE6555550D3}"/>
              </a:ext>
            </a:extLst>
          </p:cNvPr>
          <p:cNvSpPr/>
          <p:nvPr/>
        </p:nvSpPr>
        <p:spPr>
          <a:xfrm rot="5400000" flipH="1">
            <a:off x="5076096" y="-5185469"/>
            <a:ext cx="2016943" cy="12192003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74000">
                <a:schemeClr val="tx2">
                  <a:alpha val="78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400" b="0" i="0" u="none" strike="noStrike" kern="1200" cap="none" spc="0" normalizeH="0" baseline="0" noProof="0">
              <a:ln>
                <a:noFill/>
              </a:ln>
              <a:solidFill>
                <a:srgbClr val="008FD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79F1DB-6396-4036-9EDA-7A8B45E83CC6}"/>
              </a:ext>
            </a:extLst>
          </p:cNvPr>
          <p:cNvSpPr txBox="1">
            <a:spLocks/>
          </p:cNvSpPr>
          <p:nvPr/>
        </p:nvSpPr>
        <p:spPr>
          <a:xfrm>
            <a:off x="2826816" y="2099314"/>
            <a:ext cx="6524809" cy="2816710"/>
          </a:xfrm>
          <a:prstGeom prst="rect">
            <a:avLst/>
          </a:prstGeom>
          <a:solidFill>
            <a:srgbClr val="CADFF2">
              <a:alpha val="70000"/>
            </a:srgbClr>
          </a:solidFill>
        </p:spPr>
        <p:txBody>
          <a:bodyPr vert="horz" lIns="91440" tIns="45720" rIns="91440" bIns="45720" rtlCol="0" anchor="t">
            <a:noAutofit/>
          </a:bodyPr>
          <a:lstStyle>
            <a:lvl1pPr marL="230400" indent="-230400" algn="l" defTabSz="1219170" rtl="0" eaLnBrk="1" latinLnBrk="0" hangingPunct="1">
              <a:lnSpc>
                <a:spcPct val="90000"/>
              </a:lnSpc>
              <a:spcBef>
                <a:spcPts val="1000"/>
              </a:spcBef>
              <a:buSzPct val="70000"/>
              <a:buFontTx/>
              <a:buBlip>
                <a:blip r:embed="rId3"/>
              </a:buBlip>
              <a:defRPr sz="2800" kern="1200">
                <a:solidFill>
                  <a:srgbClr val="646363"/>
                </a:solidFill>
                <a:latin typeface="+mn-lt"/>
                <a:ea typeface="+mn-ea"/>
                <a:cs typeface="+mn-cs"/>
              </a:defRPr>
            </a:lvl1pPr>
            <a:lvl2pPr marL="684000" indent="-239994" algn="l" defTabSz="1219170" rtl="0" eaLnBrk="1" latinLnBrk="0" hangingPunct="1">
              <a:spcBef>
                <a:spcPct val="20000"/>
              </a:spcBef>
              <a:buSzPct val="70000"/>
              <a:buFontTx/>
              <a:buBlip>
                <a:blip r:embed="rId3"/>
              </a:buBlip>
              <a:defRPr sz="2600" kern="1200">
                <a:solidFill>
                  <a:srgbClr val="646363"/>
                </a:solidFill>
                <a:latin typeface="+mn-lt"/>
                <a:ea typeface="+mn-ea"/>
                <a:cs typeface="+mn-cs"/>
              </a:defRPr>
            </a:lvl2pPr>
            <a:lvl3pPr marL="1152000" indent="-239994" algn="l" defTabSz="1219170" rtl="0" eaLnBrk="1" latinLnBrk="0" hangingPunct="1">
              <a:spcBef>
                <a:spcPct val="20000"/>
              </a:spcBef>
              <a:buSzPct val="70000"/>
              <a:buFontTx/>
              <a:buBlip>
                <a:blip r:embed="rId3"/>
              </a:buBlip>
              <a:defRPr sz="2400" kern="1200">
                <a:solidFill>
                  <a:srgbClr val="646363"/>
                </a:solidFill>
                <a:latin typeface="+mn-lt"/>
                <a:ea typeface="+mn-ea"/>
                <a:cs typeface="+mn-cs"/>
              </a:defRPr>
            </a:lvl3pPr>
            <a:lvl4pPr marL="1679958" indent="-239994" algn="l" defTabSz="1219170" rtl="0" eaLnBrk="1" latinLnBrk="0" hangingPunct="1">
              <a:spcBef>
                <a:spcPct val="20000"/>
              </a:spcBef>
              <a:buSzPct val="70000"/>
              <a:buFontTx/>
              <a:buBlip>
                <a:blip r:embed="rId3"/>
              </a:buBlip>
              <a:defRPr sz="2000" kern="1200">
                <a:solidFill>
                  <a:srgbClr val="646363"/>
                </a:solidFill>
                <a:latin typeface="+mn-lt"/>
                <a:ea typeface="+mn-ea"/>
                <a:cs typeface="+mn-cs"/>
              </a:defRPr>
            </a:lvl4pPr>
            <a:lvl5pPr marL="2159946" indent="-239994" algn="l" defTabSz="1219170" rtl="0" eaLnBrk="1" latinLnBrk="0" hangingPunct="1">
              <a:spcBef>
                <a:spcPct val="20000"/>
              </a:spcBef>
              <a:buSzPct val="70000"/>
              <a:buFontTx/>
              <a:buBlip>
                <a:blip r:embed="rId3"/>
              </a:buBlip>
              <a:defRPr sz="2000" kern="1200">
                <a:solidFill>
                  <a:srgbClr val="646363"/>
                </a:solidFill>
                <a:latin typeface="+mn-lt"/>
                <a:ea typeface="+mn-ea"/>
                <a:cs typeface="+mn-cs"/>
              </a:defRPr>
            </a:lvl5pPr>
            <a:lvl6pPr marL="2742840" indent="-342900" algn="l" defTabSz="1219170" rtl="0" eaLnBrk="1" latinLnBrk="0" hangingPunct="1">
              <a:spcBef>
                <a:spcPct val="20000"/>
              </a:spcBef>
              <a:buSzPct val="70000"/>
              <a:buFontTx/>
              <a:buBlip>
                <a:blip r:embed="rId3"/>
              </a:buBlip>
              <a:defRPr sz="2000" kern="1200">
                <a:solidFill>
                  <a:srgbClr val="646363"/>
                </a:solidFill>
                <a:latin typeface="+mn-lt"/>
                <a:ea typeface="+mn-ea"/>
                <a:cs typeface="+mn-cs"/>
              </a:defRPr>
            </a:lvl6pPr>
            <a:lvl7pPr marL="3119922" indent="-239994" algn="l" defTabSz="1219170" rtl="0" eaLnBrk="1" latinLnBrk="0" hangingPunct="1">
              <a:spcBef>
                <a:spcPct val="20000"/>
              </a:spcBef>
              <a:buSzPct val="70000"/>
              <a:buFontTx/>
              <a:buBlip>
                <a:blip r:embed="rId3"/>
              </a:buBlip>
              <a:defRPr sz="2000" kern="1200">
                <a:solidFill>
                  <a:srgbClr val="646363"/>
                </a:solidFill>
                <a:latin typeface="+mn-lt"/>
                <a:ea typeface="+mn-ea"/>
                <a:cs typeface="+mn-cs"/>
              </a:defRPr>
            </a:lvl7pPr>
            <a:lvl8pPr marL="3599910" indent="-239994" algn="l" defTabSz="1219170" rtl="0" eaLnBrk="1" latinLnBrk="0" hangingPunct="1">
              <a:spcBef>
                <a:spcPct val="20000"/>
              </a:spcBef>
              <a:buSzPct val="70000"/>
              <a:buFontTx/>
              <a:buBlip>
                <a:blip r:embed="rId3"/>
              </a:buBlip>
              <a:defRPr sz="2000" kern="1200">
                <a:solidFill>
                  <a:srgbClr val="646363"/>
                </a:solidFill>
                <a:latin typeface="+mn-lt"/>
                <a:ea typeface="+mn-ea"/>
                <a:cs typeface="+mn-cs"/>
              </a:defRPr>
            </a:lvl8pPr>
            <a:lvl9pPr marL="4079898" indent="-239994" algn="l" defTabSz="1219170" rtl="0" eaLnBrk="1" latinLnBrk="0" hangingPunct="1">
              <a:spcBef>
                <a:spcPct val="20000"/>
              </a:spcBef>
              <a:buFont typeface="Arial" pitchFamily="34" charset="0"/>
              <a:buNone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0000"/>
              <a:buFontTx/>
              <a:buNone/>
              <a:tabLst>
                <a:tab pos="447675" algn="l"/>
              </a:tabLst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F410AB3-B9F1-6D28-AFFD-3A523AE0DB4D}"/>
              </a:ext>
            </a:extLst>
          </p:cNvPr>
          <p:cNvSpPr txBox="1"/>
          <p:nvPr/>
        </p:nvSpPr>
        <p:spPr>
          <a:xfrm>
            <a:off x="10147843" y="3521817"/>
            <a:ext cx="1365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Customers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0EE898-00BE-97D4-12B7-A1E7E9B27FBE}"/>
              </a:ext>
            </a:extLst>
          </p:cNvPr>
          <p:cNvSpPr txBox="1"/>
          <p:nvPr/>
        </p:nvSpPr>
        <p:spPr>
          <a:xfrm>
            <a:off x="5414359" y="2176829"/>
            <a:ext cx="1396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937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Business Lines</a:t>
            </a:r>
          </a:p>
        </p:txBody>
      </p:sp>
      <p:pic>
        <p:nvPicPr>
          <p:cNvPr id="42" name="Picture 41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573D5834-9674-82C5-AC0F-3019FB2F71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4577" y="310552"/>
            <a:ext cx="1510145" cy="421582"/>
          </a:xfrm>
          <a:prstGeom prst="rect">
            <a:avLst/>
          </a:prstGeom>
        </p:spPr>
      </p:pic>
      <p:pic>
        <p:nvPicPr>
          <p:cNvPr id="45" name="Picture 44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50058510-0FB3-1CC1-AF66-F0B7DC97956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07" y="310552"/>
            <a:ext cx="1510145" cy="291046"/>
          </a:xfrm>
          <a:prstGeom prst="rect">
            <a:avLst/>
          </a:prstGeom>
        </p:spPr>
      </p:pic>
      <p:pic>
        <p:nvPicPr>
          <p:cNvPr id="62" name="Picture 61" descr="A white line drawing of people&#10;&#10;Description automatically generated">
            <a:extLst>
              <a:ext uri="{FF2B5EF4-FFF2-40B4-BE49-F238E27FC236}">
                <a16:creationId xmlns:a16="http://schemas.microsoft.com/office/drawing/2014/main" id="{4766D611-DFDA-F4A7-8B38-D3183B13DC1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3318" y="2667555"/>
            <a:ext cx="1092692" cy="1094619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0517B082-765E-70FC-2AAD-33A1705C070B}"/>
              </a:ext>
            </a:extLst>
          </p:cNvPr>
          <p:cNvSpPr txBox="1"/>
          <p:nvPr/>
        </p:nvSpPr>
        <p:spPr>
          <a:xfrm>
            <a:off x="1005909" y="3521817"/>
            <a:ext cx="914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People</a:t>
            </a:r>
          </a:p>
        </p:txBody>
      </p:sp>
      <p:pic>
        <p:nvPicPr>
          <p:cNvPr id="64" name="Picture 63" descr="A person with their arms up and stars in their hands&#10;&#10;Description automatically generated">
            <a:extLst>
              <a:ext uri="{FF2B5EF4-FFF2-40B4-BE49-F238E27FC236}">
                <a16:creationId xmlns:a16="http://schemas.microsoft.com/office/drawing/2014/main" id="{C46815D9-2B1A-F712-8665-66AA257EFB4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79" y="2701427"/>
            <a:ext cx="1037529" cy="103752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E92FA656-E9E4-E700-3DB1-D36E3CF2F41C}"/>
              </a:ext>
            </a:extLst>
          </p:cNvPr>
          <p:cNvSpPr/>
          <p:nvPr/>
        </p:nvSpPr>
        <p:spPr>
          <a:xfrm>
            <a:off x="2695106" y="905541"/>
            <a:ext cx="680178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Sustainable Solutions for Electricity Distribution</a:t>
            </a:r>
          </a:p>
        </p:txBody>
      </p:sp>
      <p:sp>
        <p:nvSpPr>
          <p:cNvPr id="7" name="Suorakulmio 20">
            <a:extLst>
              <a:ext uri="{FF2B5EF4-FFF2-40B4-BE49-F238E27FC236}">
                <a16:creationId xmlns:a16="http://schemas.microsoft.com/office/drawing/2014/main" id="{436B8DE9-DB80-2375-B878-14597DEFA0B5}"/>
              </a:ext>
            </a:extLst>
          </p:cNvPr>
          <p:cNvSpPr/>
          <p:nvPr/>
        </p:nvSpPr>
        <p:spPr>
          <a:xfrm rot="16200000" flipH="1">
            <a:off x="5371122" y="-266067"/>
            <a:ext cx="1426891" cy="12192003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74000">
                <a:schemeClr val="tx2">
                  <a:alpha val="78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400" b="0" i="0" u="none" strike="noStrike" kern="1200" cap="none" spc="0" normalizeH="0" baseline="0" noProof="0" err="1">
              <a:ln>
                <a:noFill/>
              </a:ln>
              <a:solidFill>
                <a:srgbClr val="008FD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E2C927-9998-F031-7A7A-D829D57B56DF}"/>
              </a:ext>
            </a:extLst>
          </p:cNvPr>
          <p:cNvSpPr txBox="1"/>
          <p:nvPr/>
        </p:nvSpPr>
        <p:spPr>
          <a:xfrm>
            <a:off x="2822162" y="1628794"/>
            <a:ext cx="6524809" cy="338554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937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Strategic priorities</a:t>
            </a: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  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Growth   |   Profitability   |   Renewal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689D92-F72D-8C98-D2F9-4A1EC7A73303}"/>
              </a:ext>
            </a:extLst>
          </p:cNvPr>
          <p:cNvSpPr txBox="1"/>
          <p:nvPr/>
        </p:nvSpPr>
        <p:spPr>
          <a:xfrm>
            <a:off x="2824600" y="5075311"/>
            <a:ext cx="6524809" cy="338554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937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Values</a:t>
            </a: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 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Trust Capital   |   Winning Together   |   Creativity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A0D2849-DF81-EA09-48F4-45B045450E6E}"/>
              </a:ext>
            </a:extLst>
          </p:cNvPr>
          <p:cNvSpPr txBox="1"/>
          <p:nvPr/>
        </p:nvSpPr>
        <p:spPr>
          <a:xfrm>
            <a:off x="5298197" y="5786900"/>
            <a:ext cx="1618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Sustainability</a:t>
            </a:r>
          </a:p>
        </p:txBody>
      </p:sp>
      <p:pic>
        <p:nvPicPr>
          <p:cNvPr id="65" name="Picture 64" descr="A white line drawing of a hand holding a leaf&#10;&#10;Description automatically generated">
            <a:extLst>
              <a:ext uri="{FF2B5EF4-FFF2-40B4-BE49-F238E27FC236}">
                <a16:creationId xmlns:a16="http://schemas.microsoft.com/office/drawing/2014/main" id="{332FE5DE-81AE-FB9B-8832-60700C2C957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086" y="5524453"/>
            <a:ext cx="1056182" cy="105618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8FFE2FC-BE7D-5516-57A0-0F83D3A33B82}"/>
              </a:ext>
            </a:extLst>
          </p:cNvPr>
          <p:cNvSpPr txBox="1"/>
          <p:nvPr/>
        </p:nvSpPr>
        <p:spPr>
          <a:xfrm>
            <a:off x="3352542" y="3972602"/>
            <a:ext cx="1045479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37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37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Accessories</a:t>
            </a:r>
            <a:endParaRPr lang="en-US" sz="1400" b="1" i="0" u="none" strike="noStrike" kern="1200" cap="none" spc="0" normalizeH="0" baseline="0" noProof="0">
              <a:ln>
                <a:noFill/>
              </a:ln>
              <a:solidFill>
                <a:srgbClr val="09374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541C9E-0886-D1AD-6214-B98AA81A7B74}"/>
              </a:ext>
            </a:extLst>
          </p:cNvPr>
          <p:cNvSpPr txBox="1"/>
          <p:nvPr/>
        </p:nvSpPr>
        <p:spPr>
          <a:xfrm>
            <a:off x="4768573" y="3972602"/>
            <a:ext cx="1078950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37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Distribution</a:t>
            </a:r>
            <a:br>
              <a:rPr lang="en-US" sz="1400" b="1" i="0" u="none" strike="noStrike" kern="1200" cap="none" spc="0" normalizeH="0" baseline="0" noProof="0">
                <a:ln>
                  <a:noFill/>
                </a:ln>
                <a:solidFill>
                  <a:srgbClr val="09374F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37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Automation</a:t>
            </a:r>
            <a:endParaRPr lang="en-US" sz="1400" b="1" i="0" u="none" strike="noStrike" kern="1200" cap="none" spc="0" normalizeH="0" baseline="0" noProof="0">
              <a:ln>
                <a:noFill/>
              </a:ln>
              <a:solidFill>
                <a:srgbClr val="09374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ECC85D-A48F-7EE2-07F0-ED4CFEF9F232}"/>
              </a:ext>
            </a:extLst>
          </p:cNvPr>
          <p:cNvSpPr txBox="1"/>
          <p:nvPr/>
        </p:nvSpPr>
        <p:spPr>
          <a:xfrm>
            <a:off x="6218075" y="3972602"/>
            <a:ext cx="1119024" cy="73866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37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Protection</a:t>
            </a:r>
            <a:br>
              <a:rPr lang="en-US" sz="1400" b="1" i="0" u="none" strike="noStrike" kern="1200" cap="none" spc="0" normalizeH="0" baseline="0" noProof="0">
                <a:ln>
                  <a:noFill/>
                </a:ln>
                <a:solidFill>
                  <a:srgbClr val="09374F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37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Automation </a:t>
            </a:r>
            <a:br>
              <a:rPr lang="en-US" sz="1400" b="1" i="0" u="none" strike="noStrike" kern="1200" cap="none" spc="0" normalizeH="0" baseline="0" noProof="0">
                <a:ln>
                  <a:noFill/>
                </a:ln>
                <a:solidFill>
                  <a:srgbClr val="09374F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37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Control</a:t>
            </a:r>
            <a:endParaRPr lang="en-US" sz="1400" b="1" i="0" u="none" strike="noStrike" kern="1200" cap="none" spc="0" normalizeH="0" baseline="0" noProof="0">
              <a:ln>
                <a:noFill/>
              </a:ln>
              <a:solidFill>
                <a:srgbClr val="09374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DF91FB-9B98-732E-A8A5-7843DB4777B5}"/>
              </a:ext>
            </a:extLst>
          </p:cNvPr>
          <p:cNvSpPr txBox="1"/>
          <p:nvPr/>
        </p:nvSpPr>
        <p:spPr>
          <a:xfrm>
            <a:off x="7707650" y="3977274"/>
            <a:ext cx="1050416" cy="30914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37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Substations</a:t>
            </a:r>
            <a:endParaRPr lang="en-US" sz="1400" b="1" i="0" u="none" strike="noStrike" kern="1200" cap="none" spc="0" normalizeH="0" baseline="0" noProof="0">
              <a:ln>
                <a:noFill/>
              </a:ln>
              <a:solidFill>
                <a:srgbClr val="09374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2" name="Picture Placeholder 13" descr="A power lines on a pole&#10;&#10;Description automatically generated">
            <a:extLst>
              <a:ext uri="{FF2B5EF4-FFF2-40B4-BE49-F238E27FC236}">
                <a16:creationId xmlns:a16="http://schemas.microsoft.com/office/drawing/2014/main" id="{49D92953-77C9-B5BA-8D6C-65077529B77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2200" y="2545692"/>
            <a:ext cx="1368000" cy="1368000"/>
          </a:xfrm>
          <a:prstGeom prst="diamond">
            <a:avLst/>
          </a:prstGeom>
        </p:spPr>
      </p:pic>
      <p:pic>
        <p:nvPicPr>
          <p:cNvPr id="13" name="Picture Placeholder 15" descr="A power line on a pole&#10;&#10;Description automatically generated">
            <a:extLst>
              <a:ext uri="{FF2B5EF4-FFF2-40B4-BE49-F238E27FC236}">
                <a16:creationId xmlns:a16="http://schemas.microsoft.com/office/drawing/2014/main" id="{99CAA9FD-DBAF-A5CB-B466-8701A84BED8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70668" y="2545692"/>
            <a:ext cx="1368000" cy="1368000"/>
          </a:xfrm>
          <a:prstGeom prst="diamond">
            <a:avLst/>
          </a:prstGeom>
        </p:spPr>
      </p:pic>
      <p:pic>
        <p:nvPicPr>
          <p:cNvPr id="4" name="Picture Placeholder 5" descr="A small shed in a yard&#10;&#10;Description automatically generated">
            <a:extLst>
              <a:ext uri="{FF2B5EF4-FFF2-40B4-BE49-F238E27FC236}">
                <a16:creationId xmlns:a16="http://schemas.microsoft.com/office/drawing/2014/main" id="{8A27DEDA-64CD-0C14-A6A2-033EE1951E6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2559" y="2545692"/>
            <a:ext cx="1368000" cy="1368000"/>
          </a:xfrm>
          <a:prstGeom prst="diamond">
            <a:avLst/>
          </a:prstGeom>
        </p:spPr>
      </p:pic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7F79BDE-C097-0393-1434-A3D25CC113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08713" y="6540061"/>
            <a:ext cx="1962000" cy="3132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i-FI"/>
            </a:defPPr>
            <a:lvl1pPr marL="0" algn="r" defTabSz="1219170" rtl="0" eaLnBrk="1" latinLnBrk="0" hangingPunct="1">
              <a:defRPr sz="1000" b="0" kern="1200" cap="none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/>
              <a:t>November 16, 2023</a:t>
            </a:r>
            <a:endParaRPr lang="en-US"/>
          </a:p>
        </p:txBody>
      </p:sp>
      <p:pic>
        <p:nvPicPr>
          <p:cNvPr id="16" name="Picture Placeholder 14" descr="A row of white and black lockers&#10;&#10;Description automatically generated">
            <a:extLst>
              <a:ext uri="{FF2B5EF4-FFF2-40B4-BE49-F238E27FC236}">
                <a16:creationId xmlns:a16="http://schemas.microsoft.com/office/drawing/2014/main" id="{FBC2ABC6-EBE2-BA85-9B3D-6A04C8707B9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4566" y="2553927"/>
            <a:ext cx="1368000" cy="1368000"/>
          </a:xfrm>
          <a:prstGeom prst="diamond">
            <a:avLst/>
          </a:prstGeom>
        </p:spPr>
      </p:pic>
      <p:sp>
        <p:nvSpPr>
          <p:cNvPr id="9" name="Suorakulmio 6">
            <a:extLst>
              <a:ext uri="{FF2B5EF4-FFF2-40B4-BE49-F238E27FC236}">
                <a16:creationId xmlns:a16="http://schemas.microsoft.com/office/drawing/2014/main" id="{47567999-9932-821E-4580-AA4D42115A40}"/>
              </a:ext>
            </a:extLst>
          </p:cNvPr>
          <p:cNvSpPr/>
          <p:nvPr/>
        </p:nvSpPr>
        <p:spPr bwMode="hidden">
          <a:xfrm>
            <a:off x="0" y="6543612"/>
            <a:ext cx="12192000" cy="314388"/>
          </a:xfrm>
          <a:prstGeom prst="rect">
            <a:avLst/>
          </a:prstGeom>
          <a:solidFill>
            <a:srgbClr val="008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0" i="0" noProof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AFC369-1298-AA3A-219F-BE07D7F6520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709855" y="6615661"/>
            <a:ext cx="783647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3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75D14-56BD-F55C-B769-498FE5AFD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C5BF6E-46CB-DB6C-85CE-E475AFAD9D6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US" noProof="0" smtClean="0"/>
              <a:t>April 9, 2026</a:t>
            </a:fld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CA32EA-2CA9-3693-086D-D342B664C00E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aira SemiCondensed SemiCondensed"/>
              </a:rPr>
              <a:t>Our v</a:t>
            </a:r>
            <a:r>
              <a:rPr lang="en-US" noProof="0" dirty="0" err="1">
                <a:latin typeface="Saira SemiCondensed SemiCondensed"/>
              </a:rPr>
              <a:t>ision</a:t>
            </a:r>
            <a:endParaRPr lang="en-US" noProof="0" dirty="0">
              <a:latin typeface="Saira SemiCondensed SemiCondensed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07C2DE-8721-D9E1-1C1B-130777ECBB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7220" y="883920"/>
            <a:ext cx="8046720" cy="536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5F75A-FC68-2FCC-56CD-EDECA4FD1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908F25-9105-4F9B-79CE-2822E29838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US" noProof="0" smtClean="0"/>
              <a:t>April 9, 2026</a:t>
            </a:fld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688F15-67B8-1E31-3B17-0D5916BC388F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aira SemiCondensed SemiCondensed"/>
              </a:rPr>
              <a:t>Our m</a:t>
            </a:r>
            <a:r>
              <a:rPr lang="en-US" noProof="0" dirty="0" err="1">
                <a:latin typeface="Saira SemiCondensed SemiCondensed"/>
              </a:rPr>
              <a:t>ission</a:t>
            </a:r>
            <a:endParaRPr lang="en-US" noProof="0" dirty="0">
              <a:latin typeface="Saira SemiCondensed SemiCondensed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515F04-151D-0EB4-94F0-D441707DA0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952" y="891901"/>
            <a:ext cx="8187370" cy="545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35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D2396F-FF4E-425C-34A1-C7A50E79B38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GB" smtClean="0"/>
              <a:t>09 April 2026</a:t>
            </a:fld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01C52-DC20-957B-01F8-81D895B42CF2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/>
          <a:lstStyle/>
          <a:p>
            <a:r>
              <a:rPr lang="en-US" dirty="0"/>
              <a:t>Global presence</a:t>
            </a:r>
            <a:endParaRPr lang="en-FI" dirty="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FD55FAC0-7624-4FD1-8FD1-6FD9C0882CCE}"/>
              </a:ext>
            </a:extLst>
          </p:cNvPr>
          <p:cNvSpPr/>
          <p:nvPr/>
        </p:nvSpPr>
        <p:spPr>
          <a:xfrm>
            <a:off x="10940121" y="384779"/>
            <a:ext cx="155955" cy="15595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E02DDCA0-9F82-C84F-1F9D-70625655146F}"/>
              </a:ext>
            </a:extLst>
          </p:cNvPr>
          <p:cNvSpPr/>
          <p:nvPr/>
        </p:nvSpPr>
        <p:spPr>
          <a:xfrm>
            <a:off x="10941645" y="669766"/>
            <a:ext cx="157479" cy="15748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3">
            <a:extLst>
              <a:ext uri="{FF2B5EF4-FFF2-40B4-BE49-F238E27FC236}">
                <a16:creationId xmlns:a16="http://schemas.microsoft.com/office/drawing/2014/main" id="{7D223296-9BA2-EABF-E08D-5B8FCE370CD6}"/>
              </a:ext>
            </a:extLst>
          </p:cNvPr>
          <p:cNvSpPr txBox="1"/>
          <p:nvPr/>
        </p:nvSpPr>
        <p:spPr>
          <a:xfrm>
            <a:off x="11170118" y="308071"/>
            <a:ext cx="936625" cy="564897"/>
          </a:xfrm>
          <a:prstGeom prst="rect">
            <a:avLst/>
          </a:prstGeom>
        </p:spPr>
        <p:txBody>
          <a:bodyPr vert="horz" wrap="square" lIns="0" tIns="26034" rIns="0" bIns="0" rtlCol="0" anchor="t">
            <a:spAutoFit/>
          </a:bodyPr>
          <a:lstStyle/>
          <a:p>
            <a:pPr marL="12700" marR="5080" indent="13970">
              <a:lnSpc>
                <a:spcPts val="2120"/>
              </a:lnSpc>
              <a:spcBef>
                <a:spcPts val="204"/>
              </a:spcBef>
            </a:pPr>
            <a:r>
              <a:rPr sz="1800" spc="-15">
                <a:latin typeface="Calibri"/>
                <a:cs typeface="Calibri"/>
              </a:rPr>
              <a:t>Arcteq </a:t>
            </a:r>
            <a:r>
              <a:rPr sz="1800" spc="-45">
                <a:latin typeface="Calibri"/>
                <a:cs typeface="Calibri"/>
              </a:rPr>
              <a:t>P</a:t>
            </a:r>
            <a:r>
              <a:rPr sz="1800">
                <a:latin typeface="Calibri"/>
                <a:cs typeface="Calibri"/>
              </a:rPr>
              <a:t>ar</a:t>
            </a:r>
            <a:r>
              <a:rPr sz="1800" spc="-10">
                <a:latin typeface="Calibri"/>
                <a:cs typeface="Calibri"/>
              </a:rPr>
              <a:t>t</a:t>
            </a:r>
            <a:r>
              <a:rPr sz="1800" spc="-5">
                <a:latin typeface="Calibri"/>
                <a:cs typeface="Calibri"/>
              </a:rPr>
              <a:t>n</a:t>
            </a:r>
            <a:r>
              <a:rPr sz="1800">
                <a:latin typeface="Calibri"/>
                <a:cs typeface="Calibri"/>
              </a:rPr>
              <a:t>er</a:t>
            </a:r>
            <a:endParaRPr lang="en-US"/>
          </a:p>
        </p:txBody>
      </p:sp>
      <p:sp>
        <p:nvSpPr>
          <p:cNvPr id="8" name="object 48">
            <a:extLst>
              <a:ext uri="{FF2B5EF4-FFF2-40B4-BE49-F238E27FC236}">
                <a16:creationId xmlns:a16="http://schemas.microsoft.com/office/drawing/2014/main" id="{7F179397-B126-60FE-1208-0BF155AE5141}"/>
              </a:ext>
            </a:extLst>
          </p:cNvPr>
          <p:cNvSpPr txBox="1"/>
          <p:nvPr/>
        </p:nvSpPr>
        <p:spPr>
          <a:xfrm>
            <a:off x="4014268" y="5599354"/>
            <a:ext cx="3162300" cy="863057"/>
          </a:xfrm>
          <a:prstGeom prst="rect">
            <a:avLst/>
          </a:prstGeom>
          <a:solidFill>
            <a:srgbClr val="000000">
              <a:alpha val="50195"/>
            </a:srgbClr>
          </a:solidFill>
        </p:spPr>
        <p:txBody>
          <a:bodyPr vert="horz" wrap="square" lIns="0" tIns="31750" rIns="0" bIns="0" rtlCol="0">
            <a:spAutoFit/>
          </a:bodyPr>
          <a:lstStyle/>
          <a:p>
            <a:pPr marL="92710" algn="ctr">
              <a:lnSpc>
                <a:spcPct val="100000"/>
              </a:lnSpc>
              <a:spcBef>
                <a:spcPts val="250"/>
              </a:spcBef>
            </a:pPr>
            <a:r>
              <a:rPr lang="en-US" sz="1800" spc="-25" dirty="0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build our business</a:t>
            </a:r>
            <a:r>
              <a:rPr sz="1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endParaRPr sz="1800" dirty="0">
              <a:latin typeface="Calibri"/>
              <a:cs typeface="Calibri"/>
            </a:endParaRPr>
          </a:p>
          <a:p>
            <a:pPr marL="92710"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partnership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customers</a:t>
            </a:r>
            <a:endParaRPr sz="1800" dirty="0">
              <a:latin typeface="Calibri"/>
              <a:cs typeface="Calibri"/>
            </a:endParaRPr>
          </a:p>
          <a:p>
            <a:pPr marL="9271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who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value our unique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offering”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9" name="World Map">
            <a:extLst>
              <a:ext uri="{FF2B5EF4-FFF2-40B4-BE49-F238E27FC236}">
                <a16:creationId xmlns:a16="http://schemas.microsoft.com/office/drawing/2014/main" id="{79C65588-E6FD-0CD5-AA76-E9078441EF39}"/>
              </a:ext>
            </a:extLst>
          </p:cNvPr>
          <p:cNvGrpSpPr>
            <a:grpSpLocks noChangeAspect="1"/>
          </p:cNvGrpSpPr>
          <p:nvPr/>
        </p:nvGrpSpPr>
        <p:grpSpPr>
          <a:xfrm>
            <a:off x="527636" y="903604"/>
            <a:ext cx="11110475" cy="5420995"/>
            <a:chOff x="399011" y="834814"/>
            <a:chExt cx="8342794" cy="4070611"/>
          </a:xfrm>
          <a:solidFill>
            <a:schemeClr val="bg1"/>
          </a:solidFill>
        </p:grpSpPr>
        <p:sp>
          <p:nvSpPr>
            <p:cNvPr id="10" name="Zimbabwe" descr="© INSCALE GmbH, 05.05.2010&#10;http://www.presentationload.com/">
              <a:extLst>
                <a:ext uri="{FF2B5EF4-FFF2-40B4-BE49-F238E27FC236}">
                  <a16:creationId xmlns:a16="http://schemas.microsoft.com/office/drawing/2014/main" id="{7E28A179-7AA0-6A70-5138-AD95405A2278}"/>
                </a:ext>
              </a:extLst>
            </p:cNvPr>
            <p:cNvSpPr>
              <a:spLocks/>
            </p:cNvSpPr>
            <p:nvPr/>
          </p:nvSpPr>
          <p:spPr bwMode="gray">
            <a:xfrm>
              <a:off x="4909872" y="3695804"/>
              <a:ext cx="209015" cy="209016"/>
            </a:xfrm>
            <a:custGeom>
              <a:avLst/>
              <a:gdLst>
                <a:gd name="T0" fmla="*/ 2147483647 w 552"/>
                <a:gd name="T1" fmla="*/ 2147483647 h 552"/>
                <a:gd name="T2" fmla="*/ 2147483647 w 552"/>
                <a:gd name="T3" fmla="*/ 2147483647 h 552"/>
                <a:gd name="T4" fmla="*/ 2147483647 w 552"/>
                <a:gd name="T5" fmla="*/ 2147483647 h 552"/>
                <a:gd name="T6" fmla="*/ 2147483647 w 552"/>
                <a:gd name="T7" fmla="*/ 2147483647 h 552"/>
                <a:gd name="T8" fmla="*/ 2147483647 w 552"/>
                <a:gd name="T9" fmla="*/ 2147483647 h 552"/>
                <a:gd name="T10" fmla="*/ 2147483647 w 552"/>
                <a:gd name="T11" fmla="*/ 2147483647 h 552"/>
                <a:gd name="T12" fmla="*/ 2147483647 w 552"/>
                <a:gd name="T13" fmla="*/ 2147483647 h 552"/>
                <a:gd name="T14" fmla="*/ 2147483647 w 552"/>
                <a:gd name="T15" fmla="*/ 2147483647 h 552"/>
                <a:gd name="T16" fmla="*/ 2147483647 w 552"/>
                <a:gd name="T17" fmla="*/ 2147483647 h 552"/>
                <a:gd name="T18" fmla="*/ 2147483647 w 552"/>
                <a:gd name="T19" fmla="*/ 2147483647 h 552"/>
                <a:gd name="T20" fmla="*/ 2147483647 w 552"/>
                <a:gd name="T21" fmla="*/ 2147483647 h 552"/>
                <a:gd name="T22" fmla="*/ 2147483647 w 552"/>
                <a:gd name="T23" fmla="*/ 2147483647 h 552"/>
                <a:gd name="T24" fmla="*/ 2147483647 w 552"/>
                <a:gd name="T25" fmla="*/ 2147483647 h 552"/>
                <a:gd name="T26" fmla="*/ 2147483647 w 552"/>
                <a:gd name="T27" fmla="*/ 2147483647 h 552"/>
                <a:gd name="T28" fmla="*/ 2147483647 w 552"/>
                <a:gd name="T29" fmla="*/ 2147483647 h 552"/>
                <a:gd name="T30" fmla="*/ 2147483647 w 552"/>
                <a:gd name="T31" fmla="*/ 2147483647 h 552"/>
                <a:gd name="T32" fmla="*/ 2147483647 w 552"/>
                <a:gd name="T33" fmla="*/ 2147483647 h 552"/>
                <a:gd name="T34" fmla="*/ 2147483647 w 552"/>
                <a:gd name="T35" fmla="*/ 2147483647 h 552"/>
                <a:gd name="T36" fmla="*/ 2147483647 w 552"/>
                <a:gd name="T37" fmla="*/ 2147483647 h 552"/>
                <a:gd name="T38" fmla="*/ 2147483647 w 552"/>
                <a:gd name="T39" fmla="*/ 2147483647 h 552"/>
                <a:gd name="T40" fmla="*/ 2147483647 w 552"/>
                <a:gd name="T41" fmla="*/ 2147483647 h 552"/>
                <a:gd name="T42" fmla="*/ 2147483647 w 552"/>
                <a:gd name="T43" fmla="*/ 2147483647 h 552"/>
                <a:gd name="T44" fmla="*/ 2147483647 w 552"/>
                <a:gd name="T45" fmla="*/ 2147483647 h 552"/>
                <a:gd name="T46" fmla="*/ 2147483647 w 552"/>
                <a:gd name="T47" fmla="*/ 2147483647 h 552"/>
                <a:gd name="T48" fmla="*/ 2147483647 w 552"/>
                <a:gd name="T49" fmla="*/ 2147483647 h 552"/>
                <a:gd name="T50" fmla="*/ 2147483647 w 552"/>
                <a:gd name="T51" fmla="*/ 2147483647 h 552"/>
                <a:gd name="T52" fmla="*/ 2147483647 w 552"/>
                <a:gd name="T53" fmla="*/ 2147483647 h 552"/>
                <a:gd name="T54" fmla="*/ 2147483647 w 552"/>
                <a:gd name="T55" fmla="*/ 2147483647 h 552"/>
                <a:gd name="T56" fmla="*/ 2147483647 w 552"/>
                <a:gd name="T57" fmla="*/ 2147483647 h 552"/>
                <a:gd name="T58" fmla="*/ 2147483647 w 552"/>
                <a:gd name="T59" fmla="*/ 2147483647 h 552"/>
                <a:gd name="T60" fmla="*/ 2147483647 w 552"/>
                <a:gd name="T61" fmla="*/ 2147483647 h 552"/>
                <a:gd name="T62" fmla="*/ 2147483647 w 552"/>
                <a:gd name="T63" fmla="*/ 2147483647 h 552"/>
                <a:gd name="T64" fmla="*/ 2147483647 w 552"/>
                <a:gd name="T65" fmla="*/ 2147483647 h 552"/>
                <a:gd name="T66" fmla="*/ 2147483647 w 552"/>
                <a:gd name="T67" fmla="*/ 2147483647 h 552"/>
                <a:gd name="T68" fmla="*/ 2147483647 w 552"/>
                <a:gd name="T69" fmla="*/ 2147483647 h 552"/>
                <a:gd name="T70" fmla="*/ 2147483647 w 552"/>
                <a:gd name="T71" fmla="*/ 2147483647 h 552"/>
                <a:gd name="T72" fmla="*/ 2147483647 w 552"/>
                <a:gd name="T73" fmla="*/ 2147483647 h 552"/>
                <a:gd name="T74" fmla="*/ 2147483647 w 552"/>
                <a:gd name="T75" fmla="*/ 0 h 552"/>
                <a:gd name="T76" fmla="*/ 2147483647 w 552"/>
                <a:gd name="T77" fmla="*/ 2147483647 h 552"/>
                <a:gd name="T78" fmla="*/ 2147483647 w 552"/>
                <a:gd name="T79" fmla="*/ 2147483647 h 552"/>
                <a:gd name="T80" fmla="*/ 2147483647 w 552"/>
                <a:gd name="T81" fmla="*/ 2147483647 h 552"/>
                <a:gd name="T82" fmla="*/ 2147483647 w 552"/>
                <a:gd name="T83" fmla="*/ 2147483647 h 552"/>
                <a:gd name="T84" fmla="*/ 2147483647 w 552"/>
                <a:gd name="T85" fmla="*/ 2147483647 h 552"/>
                <a:gd name="T86" fmla="*/ 2147483647 w 552"/>
                <a:gd name="T87" fmla="*/ 2147483647 h 552"/>
                <a:gd name="T88" fmla="*/ 2147483647 w 552"/>
                <a:gd name="T89" fmla="*/ 2147483647 h 552"/>
                <a:gd name="T90" fmla="*/ 2147483647 w 552"/>
                <a:gd name="T91" fmla="*/ 2147483647 h 552"/>
                <a:gd name="T92" fmla="*/ 2147483647 w 552"/>
                <a:gd name="T93" fmla="*/ 2147483647 h 552"/>
                <a:gd name="T94" fmla="*/ 2147483647 w 552"/>
                <a:gd name="T95" fmla="*/ 2147483647 h 552"/>
                <a:gd name="T96" fmla="*/ 2147483647 w 552"/>
                <a:gd name="T97" fmla="*/ 2147483647 h 552"/>
                <a:gd name="T98" fmla="*/ 2147483647 w 552"/>
                <a:gd name="T99" fmla="*/ 2147483647 h 552"/>
                <a:gd name="T100" fmla="*/ 2147483647 w 552"/>
                <a:gd name="T101" fmla="*/ 2147483647 h 552"/>
                <a:gd name="T102" fmla="*/ 2147483647 w 552"/>
                <a:gd name="T103" fmla="*/ 2147483647 h 5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52"/>
                <a:gd name="T157" fmla="*/ 0 h 552"/>
                <a:gd name="T158" fmla="*/ 552 w 552"/>
                <a:gd name="T159" fmla="*/ 552 h 5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52" h="552">
                  <a:moveTo>
                    <a:pt x="18" y="204"/>
                  </a:moveTo>
                  <a:lnTo>
                    <a:pt x="18" y="234"/>
                  </a:lnTo>
                  <a:lnTo>
                    <a:pt x="30" y="234"/>
                  </a:lnTo>
                  <a:lnTo>
                    <a:pt x="36" y="240"/>
                  </a:lnTo>
                  <a:lnTo>
                    <a:pt x="48" y="264"/>
                  </a:lnTo>
                  <a:lnTo>
                    <a:pt x="54" y="270"/>
                  </a:lnTo>
                  <a:lnTo>
                    <a:pt x="54" y="294"/>
                  </a:lnTo>
                  <a:lnTo>
                    <a:pt x="72" y="330"/>
                  </a:lnTo>
                  <a:lnTo>
                    <a:pt x="84" y="336"/>
                  </a:lnTo>
                  <a:lnTo>
                    <a:pt x="102" y="354"/>
                  </a:lnTo>
                  <a:lnTo>
                    <a:pt x="132" y="354"/>
                  </a:lnTo>
                  <a:lnTo>
                    <a:pt x="138" y="360"/>
                  </a:lnTo>
                  <a:lnTo>
                    <a:pt x="138" y="390"/>
                  </a:lnTo>
                  <a:lnTo>
                    <a:pt x="168" y="390"/>
                  </a:lnTo>
                  <a:lnTo>
                    <a:pt x="174" y="414"/>
                  </a:lnTo>
                  <a:lnTo>
                    <a:pt x="168" y="420"/>
                  </a:lnTo>
                  <a:lnTo>
                    <a:pt x="168" y="450"/>
                  </a:lnTo>
                  <a:lnTo>
                    <a:pt x="186" y="450"/>
                  </a:lnTo>
                  <a:lnTo>
                    <a:pt x="186" y="480"/>
                  </a:lnTo>
                  <a:lnTo>
                    <a:pt x="198" y="480"/>
                  </a:lnTo>
                  <a:lnTo>
                    <a:pt x="216" y="486"/>
                  </a:lnTo>
                  <a:lnTo>
                    <a:pt x="228" y="486"/>
                  </a:lnTo>
                  <a:lnTo>
                    <a:pt x="246" y="492"/>
                  </a:lnTo>
                  <a:lnTo>
                    <a:pt x="264" y="510"/>
                  </a:lnTo>
                  <a:lnTo>
                    <a:pt x="270" y="522"/>
                  </a:lnTo>
                  <a:lnTo>
                    <a:pt x="270" y="528"/>
                  </a:lnTo>
                  <a:lnTo>
                    <a:pt x="252" y="528"/>
                  </a:lnTo>
                  <a:lnTo>
                    <a:pt x="312" y="528"/>
                  </a:lnTo>
                  <a:lnTo>
                    <a:pt x="324" y="534"/>
                  </a:lnTo>
                  <a:lnTo>
                    <a:pt x="330" y="534"/>
                  </a:lnTo>
                  <a:lnTo>
                    <a:pt x="342" y="540"/>
                  </a:lnTo>
                  <a:lnTo>
                    <a:pt x="402" y="540"/>
                  </a:lnTo>
                  <a:lnTo>
                    <a:pt x="420" y="552"/>
                  </a:lnTo>
                  <a:lnTo>
                    <a:pt x="486" y="468"/>
                  </a:lnTo>
                  <a:lnTo>
                    <a:pt x="504" y="462"/>
                  </a:lnTo>
                  <a:lnTo>
                    <a:pt x="492" y="444"/>
                  </a:lnTo>
                  <a:lnTo>
                    <a:pt x="504" y="432"/>
                  </a:lnTo>
                  <a:lnTo>
                    <a:pt x="504" y="402"/>
                  </a:lnTo>
                  <a:lnTo>
                    <a:pt x="516" y="396"/>
                  </a:lnTo>
                  <a:lnTo>
                    <a:pt x="528" y="384"/>
                  </a:lnTo>
                  <a:lnTo>
                    <a:pt x="528" y="372"/>
                  </a:lnTo>
                  <a:lnTo>
                    <a:pt x="540" y="360"/>
                  </a:lnTo>
                  <a:lnTo>
                    <a:pt x="546" y="348"/>
                  </a:lnTo>
                  <a:lnTo>
                    <a:pt x="546" y="342"/>
                  </a:lnTo>
                  <a:lnTo>
                    <a:pt x="522" y="318"/>
                  </a:lnTo>
                  <a:lnTo>
                    <a:pt x="522" y="306"/>
                  </a:lnTo>
                  <a:lnTo>
                    <a:pt x="540" y="288"/>
                  </a:lnTo>
                  <a:lnTo>
                    <a:pt x="522" y="264"/>
                  </a:lnTo>
                  <a:lnTo>
                    <a:pt x="540" y="252"/>
                  </a:lnTo>
                  <a:lnTo>
                    <a:pt x="540" y="240"/>
                  </a:lnTo>
                  <a:lnTo>
                    <a:pt x="546" y="240"/>
                  </a:lnTo>
                  <a:lnTo>
                    <a:pt x="546" y="234"/>
                  </a:lnTo>
                  <a:lnTo>
                    <a:pt x="552" y="228"/>
                  </a:lnTo>
                  <a:lnTo>
                    <a:pt x="552" y="216"/>
                  </a:lnTo>
                  <a:lnTo>
                    <a:pt x="540" y="192"/>
                  </a:lnTo>
                  <a:lnTo>
                    <a:pt x="540" y="180"/>
                  </a:lnTo>
                  <a:lnTo>
                    <a:pt x="546" y="174"/>
                  </a:lnTo>
                  <a:lnTo>
                    <a:pt x="546" y="168"/>
                  </a:lnTo>
                  <a:lnTo>
                    <a:pt x="552" y="162"/>
                  </a:lnTo>
                  <a:lnTo>
                    <a:pt x="540" y="150"/>
                  </a:lnTo>
                  <a:lnTo>
                    <a:pt x="552" y="138"/>
                  </a:lnTo>
                  <a:lnTo>
                    <a:pt x="540" y="120"/>
                  </a:lnTo>
                  <a:lnTo>
                    <a:pt x="546" y="114"/>
                  </a:lnTo>
                  <a:lnTo>
                    <a:pt x="552" y="102"/>
                  </a:lnTo>
                  <a:lnTo>
                    <a:pt x="552" y="96"/>
                  </a:lnTo>
                  <a:lnTo>
                    <a:pt x="540" y="84"/>
                  </a:lnTo>
                  <a:lnTo>
                    <a:pt x="528" y="84"/>
                  </a:lnTo>
                  <a:lnTo>
                    <a:pt x="510" y="66"/>
                  </a:lnTo>
                  <a:lnTo>
                    <a:pt x="498" y="66"/>
                  </a:lnTo>
                  <a:lnTo>
                    <a:pt x="486" y="72"/>
                  </a:lnTo>
                  <a:lnTo>
                    <a:pt x="480" y="72"/>
                  </a:lnTo>
                  <a:lnTo>
                    <a:pt x="462" y="48"/>
                  </a:lnTo>
                  <a:lnTo>
                    <a:pt x="444" y="48"/>
                  </a:lnTo>
                  <a:lnTo>
                    <a:pt x="432" y="30"/>
                  </a:lnTo>
                  <a:lnTo>
                    <a:pt x="372" y="30"/>
                  </a:lnTo>
                  <a:lnTo>
                    <a:pt x="366" y="0"/>
                  </a:lnTo>
                  <a:lnTo>
                    <a:pt x="330" y="0"/>
                  </a:lnTo>
                  <a:lnTo>
                    <a:pt x="294" y="12"/>
                  </a:lnTo>
                  <a:lnTo>
                    <a:pt x="282" y="24"/>
                  </a:lnTo>
                  <a:lnTo>
                    <a:pt x="258" y="36"/>
                  </a:lnTo>
                  <a:lnTo>
                    <a:pt x="258" y="72"/>
                  </a:lnTo>
                  <a:lnTo>
                    <a:pt x="252" y="78"/>
                  </a:lnTo>
                  <a:lnTo>
                    <a:pt x="240" y="78"/>
                  </a:lnTo>
                  <a:lnTo>
                    <a:pt x="228" y="84"/>
                  </a:lnTo>
                  <a:lnTo>
                    <a:pt x="210" y="90"/>
                  </a:lnTo>
                  <a:lnTo>
                    <a:pt x="198" y="96"/>
                  </a:lnTo>
                  <a:lnTo>
                    <a:pt x="192" y="102"/>
                  </a:lnTo>
                  <a:lnTo>
                    <a:pt x="180" y="126"/>
                  </a:lnTo>
                  <a:lnTo>
                    <a:pt x="174" y="132"/>
                  </a:lnTo>
                  <a:lnTo>
                    <a:pt x="174" y="138"/>
                  </a:lnTo>
                  <a:lnTo>
                    <a:pt x="168" y="144"/>
                  </a:lnTo>
                  <a:lnTo>
                    <a:pt x="162" y="156"/>
                  </a:lnTo>
                  <a:lnTo>
                    <a:pt x="132" y="186"/>
                  </a:lnTo>
                  <a:lnTo>
                    <a:pt x="108" y="198"/>
                  </a:lnTo>
                  <a:lnTo>
                    <a:pt x="90" y="198"/>
                  </a:lnTo>
                  <a:lnTo>
                    <a:pt x="90" y="192"/>
                  </a:lnTo>
                  <a:lnTo>
                    <a:pt x="78" y="180"/>
                  </a:lnTo>
                  <a:lnTo>
                    <a:pt x="66" y="180"/>
                  </a:lnTo>
                  <a:lnTo>
                    <a:pt x="66" y="192"/>
                  </a:lnTo>
                  <a:lnTo>
                    <a:pt x="54" y="192"/>
                  </a:lnTo>
                  <a:lnTo>
                    <a:pt x="42" y="180"/>
                  </a:lnTo>
                  <a:lnTo>
                    <a:pt x="42" y="174"/>
                  </a:lnTo>
                  <a:lnTo>
                    <a:pt x="0" y="174"/>
                  </a:lnTo>
                  <a:lnTo>
                    <a:pt x="6" y="192"/>
                  </a:lnTo>
                  <a:lnTo>
                    <a:pt x="18" y="20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" name="Zambia" descr="© INSCALE GmbH, 05.05.2010&#10;http://www.presentationload.com/">
              <a:extLst>
                <a:ext uri="{FF2B5EF4-FFF2-40B4-BE49-F238E27FC236}">
                  <a16:creationId xmlns:a16="http://schemas.microsoft.com/office/drawing/2014/main" id="{7371483C-6ADD-1182-319C-DE11D0AB63D8}"/>
                </a:ext>
              </a:extLst>
            </p:cNvPr>
            <p:cNvSpPr>
              <a:spLocks/>
            </p:cNvSpPr>
            <p:nvPr/>
          </p:nvSpPr>
          <p:spPr bwMode="gray">
            <a:xfrm>
              <a:off x="4825375" y="3467518"/>
              <a:ext cx="315746" cy="302405"/>
            </a:xfrm>
            <a:custGeom>
              <a:avLst/>
              <a:gdLst>
                <a:gd name="T0" fmla="*/ 2147483647 w 834"/>
                <a:gd name="T1" fmla="*/ 2147483647 h 798"/>
                <a:gd name="T2" fmla="*/ 2147483647 w 834"/>
                <a:gd name="T3" fmla="*/ 2147483647 h 798"/>
                <a:gd name="T4" fmla="*/ 2147483647 w 834"/>
                <a:gd name="T5" fmla="*/ 2147483647 h 798"/>
                <a:gd name="T6" fmla="*/ 2147483647 w 834"/>
                <a:gd name="T7" fmla="*/ 2147483647 h 798"/>
                <a:gd name="T8" fmla="*/ 2147483647 w 834"/>
                <a:gd name="T9" fmla="*/ 2147483647 h 798"/>
                <a:gd name="T10" fmla="*/ 2147483647 w 834"/>
                <a:gd name="T11" fmla="*/ 2147483647 h 798"/>
                <a:gd name="T12" fmla="*/ 2147483647 w 834"/>
                <a:gd name="T13" fmla="*/ 2147483647 h 798"/>
                <a:gd name="T14" fmla="*/ 2147483647 w 834"/>
                <a:gd name="T15" fmla="*/ 2147483647 h 798"/>
                <a:gd name="T16" fmla="*/ 2147483647 w 834"/>
                <a:gd name="T17" fmla="*/ 2147483647 h 798"/>
                <a:gd name="T18" fmla="*/ 2147483647 w 834"/>
                <a:gd name="T19" fmla="*/ 2147483647 h 798"/>
                <a:gd name="T20" fmla="*/ 2147483647 w 834"/>
                <a:gd name="T21" fmla="*/ 2147483647 h 798"/>
                <a:gd name="T22" fmla="*/ 2147483647 w 834"/>
                <a:gd name="T23" fmla="*/ 2147483647 h 798"/>
                <a:gd name="T24" fmla="*/ 2147483647 w 834"/>
                <a:gd name="T25" fmla="*/ 2147483647 h 798"/>
                <a:gd name="T26" fmla="*/ 2147483647 w 834"/>
                <a:gd name="T27" fmla="*/ 2147483647 h 798"/>
                <a:gd name="T28" fmla="*/ 2147483647 w 834"/>
                <a:gd name="T29" fmla="*/ 2147483647 h 798"/>
                <a:gd name="T30" fmla="*/ 2147483647 w 834"/>
                <a:gd name="T31" fmla="*/ 2147483647 h 798"/>
                <a:gd name="T32" fmla="*/ 2147483647 w 834"/>
                <a:gd name="T33" fmla="*/ 2147483647 h 798"/>
                <a:gd name="T34" fmla="*/ 2147483647 w 834"/>
                <a:gd name="T35" fmla="*/ 2147483647 h 798"/>
                <a:gd name="T36" fmla="*/ 2147483647 w 834"/>
                <a:gd name="T37" fmla="*/ 2147483647 h 798"/>
                <a:gd name="T38" fmla="*/ 2147483647 w 834"/>
                <a:gd name="T39" fmla="*/ 2147483647 h 798"/>
                <a:gd name="T40" fmla="*/ 2147483647 w 834"/>
                <a:gd name="T41" fmla="*/ 2147483647 h 798"/>
                <a:gd name="T42" fmla="*/ 2147483647 w 834"/>
                <a:gd name="T43" fmla="*/ 2147483647 h 798"/>
                <a:gd name="T44" fmla="*/ 2147483647 w 834"/>
                <a:gd name="T45" fmla="*/ 2147483647 h 798"/>
                <a:gd name="T46" fmla="*/ 2147483647 w 834"/>
                <a:gd name="T47" fmla="*/ 2147483647 h 798"/>
                <a:gd name="T48" fmla="*/ 2147483647 w 834"/>
                <a:gd name="T49" fmla="*/ 2147483647 h 798"/>
                <a:gd name="T50" fmla="*/ 2147483647 w 834"/>
                <a:gd name="T51" fmla="*/ 2147483647 h 798"/>
                <a:gd name="T52" fmla="*/ 2147483647 w 834"/>
                <a:gd name="T53" fmla="*/ 2147483647 h 798"/>
                <a:gd name="T54" fmla="*/ 2147483647 w 834"/>
                <a:gd name="T55" fmla="*/ 2147483647 h 798"/>
                <a:gd name="T56" fmla="*/ 2147483647 w 834"/>
                <a:gd name="T57" fmla="*/ 2147483647 h 798"/>
                <a:gd name="T58" fmla="*/ 2147483647 w 834"/>
                <a:gd name="T59" fmla="*/ 2147483647 h 798"/>
                <a:gd name="T60" fmla="*/ 2147483647 w 834"/>
                <a:gd name="T61" fmla="*/ 2147483647 h 798"/>
                <a:gd name="T62" fmla="*/ 2147483647 w 834"/>
                <a:gd name="T63" fmla="*/ 2147483647 h 798"/>
                <a:gd name="T64" fmla="*/ 2147483647 w 834"/>
                <a:gd name="T65" fmla="*/ 2147483647 h 798"/>
                <a:gd name="T66" fmla="*/ 2147483647 w 834"/>
                <a:gd name="T67" fmla="*/ 2147483647 h 798"/>
                <a:gd name="T68" fmla="*/ 2147483647 w 834"/>
                <a:gd name="T69" fmla="*/ 2147483647 h 798"/>
                <a:gd name="T70" fmla="*/ 2147483647 w 834"/>
                <a:gd name="T71" fmla="*/ 2147483647 h 798"/>
                <a:gd name="T72" fmla="*/ 2147483647 w 834"/>
                <a:gd name="T73" fmla="*/ 2147483647 h 798"/>
                <a:gd name="T74" fmla="*/ 2147483647 w 834"/>
                <a:gd name="T75" fmla="*/ 2147483647 h 798"/>
                <a:gd name="T76" fmla="*/ 2147483647 w 834"/>
                <a:gd name="T77" fmla="*/ 2147483647 h 798"/>
                <a:gd name="T78" fmla="*/ 2147483647 w 834"/>
                <a:gd name="T79" fmla="*/ 2147483647 h 798"/>
                <a:gd name="T80" fmla="*/ 2147483647 w 834"/>
                <a:gd name="T81" fmla="*/ 2147483647 h 798"/>
                <a:gd name="T82" fmla="*/ 2147483647 w 834"/>
                <a:gd name="T83" fmla="*/ 2147483647 h 798"/>
                <a:gd name="T84" fmla="*/ 2147483647 w 834"/>
                <a:gd name="T85" fmla="*/ 2147483647 h 798"/>
                <a:gd name="T86" fmla="*/ 2147483647 w 834"/>
                <a:gd name="T87" fmla="*/ 2147483647 h 798"/>
                <a:gd name="T88" fmla="*/ 2147483647 w 834"/>
                <a:gd name="T89" fmla="*/ 2147483647 h 798"/>
                <a:gd name="T90" fmla="*/ 2147483647 w 834"/>
                <a:gd name="T91" fmla="*/ 2147483647 h 798"/>
                <a:gd name="T92" fmla="*/ 2147483647 w 834"/>
                <a:gd name="T93" fmla="*/ 2147483647 h 798"/>
                <a:gd name="T94" fmla="*/ 2147483647 w 834"/>
                <a:gd name="T95" fmla="*/ 2147483647 h 798"/>
                <a:gd name="T96" fmla="*/ 2147483647 w 834"/>
                <a:gd name="T97" fmla="*/ 2147483647 h 798"/>
                <a:gd name="T98" fmla="*/ 2147483647 w 834"/>
                <a:gd name="T99" fmla="*/ 2147483647 h 798"/>
                <a:gd name="T100" fmla="*/ 2147483647 w 834"/>
                <a:gd name="T101" fmla="*/ 2147483647 h 798"/>
                <a:gd name="T102" fmla="*/ 2147483647 w 834"/>
                <a:gd name="T103" fmla="*/ 2147483647 h 79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34"/>
                <a:gd name="T157" fmla="*/ 0 h 798"/>
                <a:gd name="T158" fmla="*/ 834 w 834"/>
                <a:gd name="T159" fmla="*/ 798 h 79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34" h="798">
                  <a:moveTo>
                    <a:pt x="822" y="186"/>
                  </a:moveTo>
                  <a:lnTo>
                    <a:pt x="822" y="162"/>
                  </a:lnTo>
                  <a:lnTo>
                    <a:pt x="816" y="168"/>
                  </a:lnTo>
                  <a:lnTo>
                    <a:pt x="810" y="168"/>
                  </a:lnTo>
                  <a:lnTo>
                    <a:pt x="810" y="126"/>
                  </a:lnTo>
                  <a:lnTo>
                    <a:pt x="798" y="114"/>
                  </a:lnTo>
                  <a:lnTo>
                    <a:pt x="786" y="114"/>
                  </a:lnTo>
                  <a:lnTo>
                    <a:pt x="786" y="102"/>
                  </a:lnTo>
                  <a:lnTo>
                    <a:pt x="768" y="90"/>
                  </a:lnTo>
                  <a:lnTo>
                    <a:pt x="750" y="90"/>
                  </a:lnTo>
                  <a:lnTo>
                    <a:pt x="750" y="72"/>
                  </a:lnTo>
                  <a:lnTo>
                    <a:pt x="738" y="78"/>
                  </a:lnTo>
                  <a:lnTo>
                    <a:pt x="726" y="78"/>
                  </a:lnTo>
                  <a:lnTo>
                    <a:pt x="708" y="60"/>
                  </a:lnTo>
                  <a:lnTo>
                    <a:pt x="690" y="60"/>
                  </a:lnTo>
                  <a:lnTo>
                    <a:pt x="684" y="54"/>
                  </a:lnTo>
                  <a:lnTo>
                    <a:pt x="684" y="36"/>
                  </a:lnTo>
                  <a:lnTo>
                    <a:pt x="672" y="42"/>
                  </a:lnTo>
                  <a:lnTo>
                    <a:pt x="654" y="42"/>
                  </a:lnTo>
                  <a:lnTo>
                    <a:pt x="648" y="54"/>
                  </a:lnTo>
                  <a:lnTo>
                    <a:pt x="642" y="60"/>
                  </a:lnTo>
                  <a:lnTo>
                    <a:pt x="636" y="60"/>
                  </a:lnTo>
                  <a:lnTo>
                    <a:pt x="624" y="48"/>
                  </a:lnTo>
                  <a:lnTo>
                    <a:pt x="624" y="36"/>
                  </a:lnTo>
                  <a:lnTo>
                    <a:pt x="618" y="30"/>
                  </a:lnTo>
                  <a:lnTo>
                    <a:pt x="606" y="30"/>
                  </a:lnTo>
                  <a:lnTo>
                    <a:pt x="600" y="24"/>
                  </a:lnTo>
                  <a:lnTo>
                    <a:pt x="594" y="24"/>
                  </a:lnTo>
                  <a:lnTo>
                    <a:pt x="594" y="6"/>
                  </a:lnTo>
                  <a:lnTo>
                    <a:pt x="600" y="0"/>
                  </a:lnTo>
                  <a:lnTo>
                    <a:pt x="576" y="12"/>
                  </a:lnTo>
                  <a:lnTo>
                    <a:pt x="558" y="12"/>
                  </a:lnTo>
                  <a:lnTo>
                    <a:pt x="546" y="18"/>
                  </a:lnTo>
                  <a:lnTo>
                    <a:pt x="528" y="18"/>
                  </a:lnTo>
                  <a:lnTo>
                    <a:pt x="510" y="24"/>
                  </a:lnTo>
                  <a:lnTo>
                    <a:pt x="498" y="24"/>
                  </a:lnTo>
                  <a:lnTo>
                    <a:pt x="498" y="54"/>
                  </a:lnTo>
                  <a:lnTo>
                    <a:pt x="480" y="72"/>
                  </a:lnTo>
                  <a:lnTo>
                    <a:pt x="468" y="78"/>
                  </a:lnTo>
                  <a:lnTo>
                    <a:pt x="462" y="84"/>
                  </a:lnTo>
                  <a:lnTo>
                    <a:pt x="456" y="84"/>
                  </a:lnTo>
                  <a:lnTo>
                    <a:pt x="468" y="96"/>
                  </a:lnTo>
                  <a:lnTo>
                    <a:pt x="468" y="102"/>
                  </a:lnTo>
                  <a:lnTo>
                    <a:pt x="474" y="108"/>
                  </a:lnTo>
                  <a:lnTo>
                    <a:pt x="474" y="114"/>
                  </a:lnTo>
                  <a:lnTo>
                    <a:pt x="480" y="120"/>
                  </a:lnTo>
                  <a:lnTo>
                    <a:pt x="480" y="144"/>
                  </a:lnTo>
                  <a:lnTo>
                    <a:pt x="486" y="162"/>
                  </a:lnTo>
                  <a:lnTo>
                    <a:pt x="486" y="216"/>
                  </a:lnTo>
                  <a:lnTo>
                    <a:pt x="474" y="228"/>
                  </a:lnTo>
                  <a:lnTo>
                    <a:pt x="468" y="240"/>
                  </a:lnTo>
                  <a:lnTo>
                    <a:pt x="462" y="258"/>
                  </a:lnTo>
                  <a:lnTo>
                    <a:pt x="456" y="270"/>
                  </a:lnTo>
                  <a:lnTo>
                    <a:pt x="456" y="294"/>
                  </a:lnTo>
                  <a:lnTo>
                    <a:pt x="468" y="306"/>
                  </a:lnTo>
                  <a:lnTo>
                    <a:pt x="474" y="306"/>
                  </a:lnTo>
                  <a:lnTo>
                    <a:pt x="474" y="312"/>
                  </a:lnTo>
                  <a:lnTo>
                    <a:pt x="480" y="312"/>
                  </a:lnTo>
                  <a:lnTo>
                    <a:pt x="510" y="342"/>
                  </a:lnTo>
                  <a:lnTo>
                    <a:pt x="522" y="348"/>
                  </a:lnTo>
                  <a:lnTo>
                    <a:pt x="528" y="348"/>
                  </a:lnTo>
                  <a:lnTo>
                    <a:pt x="534" y="342"/>
                  </a:lnTo>
                  <a:lnTo>
                    <a:pt x="534" y="324"/>
                  </a:lnTo>
                  <a:lnTo>
                    <a:pt x="558" y="324"/>
                  </a:lnTo>
                  <a:lnTo>
                    <a:pt x="558" y="372"/>
                  </a:lnTo>
                  <a:lnTo>
                    <a:pt x="552" y="408"/>
                  </a:lnTo>
                  <a:lnTo>
                    <a:pt x="546" y="426"/>
                  </a:lnTo>
                  <a:lnTo>
                    <a:pt x="540" y="426"/>
                  </a:lnTo>
                  <a:lnTo>
                    <a:pt x="540" y="420"/>
                  </a:lnTo>
                  <a:lnTo>
                    <a:pt x="534" y="408"/>
                  </a:lnTo>
                  <a:lnTo>
                    <a:pt x="516" y="420"/>
                  </a:lnTo>
                  <a:lnTo>
                    <a:pt x="498" y="420"/>
                  </a:lnTo>
                  <a:lnTo>
                    <a:pt x="498" y="408"/>
                  </a:lnTo>
                  <a:lnTo>
                    <a:pt x="492" y="396"/>
                  </a:lnTo>
                  <a:lnTo>
                    <a:pt x="492" y="384"/>
                  </a:lnTo>
                  <a:lnTo>
                    <a:pt x="480" y="372"/>
                  </a:lnTo>
                  <a:lnTo>
                    <a:pt x="468" y="372"/>
                  </a:lnTo>
                  <a:lnTo>
                    <a:pt x="462" y="360"/>
                  </a:lnTo>
                  <a:lnTo>
                    <a:pt x="462" y="354"/>
                  </a:lnTo>
                  <a:lnTo>
                    <a:pt x="456" y="342"/>
                  </a:lnTo>
                  <a:lnTo>
                    <a:pt x="450" y="336"/>
                  </a:lnTo>
                  <a:lnTo>
                    <a:pt x="444" y="336"/>
                  </a:lnTo>
                  <a:lnTo>
                    <a:pt x="438" y="342"/>
                  </a:lnTo>
                  <a:lnTo>
                    <a:pt x="426" y="342"/>
                  </a:lnTo>
                  <a:lnTo>
                    <a:pt x="426" y="330"/>
                  </a:lnTo>
                  <a:lnTo>
                    <a:pt x="420" y="324"/>
                  </a:lnTo>
                  <a:lnTo>
                    <a:pt x="390" y="324"/>
                  </a:lnTo>
                  <a:lnTo>
                    <a:pt x="390" y="312"/>
                  </a:lnTo>
                  <a:lnTo>
                    <a:pt x="396" y="312"/>
                  </a:lnTo>
                  <a:lnTo>
                    <a:pt x="396" y="300"/>
                  </a:lnTo>
                  <a:lnTo>
                    <a:pt x="384" y="300"/>
                  </a:lnTo>
                  <a:lnTo>
                    <a:pt x="378" y="294"/>
                  </a:lnTo>
                  <a:lnTo>
                    <a:pt x="378" y="282"/>
                  </a:lnTo>
                  <a:lnTo>
                    <a:pt x="366" y="270"/>
                  </a:lnTo>
                  <a:lnTo>
                    <a:pt x="360" y="270"/>
                  </a:lnTo>
                  <a:lnTo>
                    <a:pt x="354" y="276"/>
                  </a:lnTo>
                  <a:lnTo>
                    <a:pt x="354" y="294"/>
                  </a:lnTo>
                  <a:lnTo>
                    <a:pt x="348" y="300"/>
                  </a:lnTo>
                  <a:lnTo>
                    <a:pt x="348" y="306"/>
                  </a:lnTo>
                  <a:lnTo>
                    <a:pt x="330" y="306"/>
                  </a:lnTo>
                  <a:lnTo>
                    <a:pt x="300" y="300"/>
                  </a:lnTo>
                  <a:lnTo>
                    <a:pt x="264" y="294"/>
                  </a:lnTo>
                  <a:lnTo>
                    <a:pt x="246" y="282"/>
                  </a:lnTo>
                  <a:lnTo>
                    <a:pt x="240" y="276"/>
                  </a:lnTo>
                  <a:lnTo>
                    <a:pt x="234" y="264"/>
                  </a:lnTo>
                  <a:lnTo>
                    <a:pt x="234" y="246"/>
                  </a:lnTo>
                  <a:lnTo>
                    <a:pt x="192" y="252"/>
                  </a:lnTo>
                  <a:lnTo>
                    <a:pt x="198" y="258"/>
                  </a:lnTo>
                  <a:lnTo>
                    <a:pt x="198" y="264"/>
                  </a:lnTo>
                  <a:lnTo>
                    <a:pt x="180" y="264"/>
                  </a:lnTo>
                  <a:lnTo>
                    <a:pt x="174" y="258"/>
                  </a:lnTo>
                  <a:lnTo>
                    <a:pt x="174" y="228"/>
                  </a:lnTo>
                  <a:lnTo>
                    <a:pt x="156" y="228"/>
                  </a:lnTo>
                  <a:lnTo>
                    <a:pt x="150" y="216"/>
                  </a:lnTo>
                  <a:lnTo>
                    <a:pt x="144" y="234"/>
                  </a:lnTo>
                  <a:lnTo>
                    <a:pt x="144" y="240"/>
                  </a:lnTo>
                  <a:lnTo>
                    <a:pt x="156" y="252"/>
                  </a:lnTo>
                  <a:lnTo>
                    <a:pt x="156" y="270"/>
                  </a:lnTo>
                  <a:lnTo>
                    <a:pt x="150" y="276"/>
                  </a:lnTo>
                  <a:lnTo>
                    <a:pt x="144" y="276"/>
                  </a:lnTo>
                  <a:lnTo>
                    <a:pt x="144" y="330"/>
                  </a:lnTo>
                  <a:lnTo>
                    <a:pt x="156" y="342"/>
                  </a:lnTo>
                  <a:lnTo>
                    <a:pt x="138" y="348"/>
                  </a:lnTo>
                  <a:lnTo>
                    <a:pt x="138" y="354"/>
                  </a:lnTo>
                  <a:lnTo>
                    <a:pt x="144" y="360"/>
                  </a:lnTo>
                  <a:lnTo>
                    <a:pt x="144" y="384"/>
                  </a:lnTo>
                  <a:lnTo>
                    <a:pt x="132" y="396"/>
                  </a:lnTo>
                  <a:lnTo>
                    <a:pt x="126" y="396"/>
                  </a:lnTo>
                  <a:lnTo>
                    <a:pt x="0" y="390"/>
                  </a:lnTo>
                  <a:lnTo>
                    <a:pt x="0" y="642"/>
                  </a:lnTo>
                  <a:lnTo>
                    <a:pt x="6" y="654"/>
                  </a:lnTo>
                  <a:lnTo>
                    <a:pt x="6" y="672"/>
                  </a:lnTo>
                  <a:lnTo>
                    <a:pt x="96" y="762"/>
                  </a:lnTo>
                  <a:lnTo>
                    <a:pt x="114" y="768"/>
                  </a:lnTo>
                  <a:lnTo>
                    <a:pt x="138" y="756"/>
                  </a:lnTo>
                  <a:lnTo>
                    <a:pt x="144" y="756"/>
                  </a:lnTo>
                  <a:lnTo>
                    <a:pt x="150" y="750"/>
                  </a:lnTo>
                  <a:lnTo>
                    <a:pt x="168" y="750"/>
                  </a:lnTo>
                  <a:lnTo>
                    <a:pt x="174" y="756"/>
                  </a:lnTo>
                  <a:lnTo>
                    <a:pt x="174" y="762"/>
                  </a:lnTo>
                  <a:lnTo>
                    <a:pt x="204" y="756"/>
                  </a:lnTo>
                  <a:lnTo>
                    <a:pt x="222" y="774"/>
                  </a:lnTo>
                  <a:lnTo>
                    <a:pt x="264" y="774"/>
                  </a:lnTo>
                  <a:lnTo>
                    <a:pt x="264" y="780"/>
                  </a:lnTo>
                  <a:lnTo>
                    <a:pt x="276" y="792"/>
                  </a:lnTo>
                  <a:lnTo>
                    <a:pt x="288" y="792"/>
                  </a:lnTo>
                  <a:lnTo>
                    <a:pt x="288" y="780"/>
                  </a:lnTo>
                  <a:lnTo>
                    <a:pt x="300" y="780"/>
                  </a:lnTo>
                  <a:lnTo>
                    <a:pt x="312" y="792"/>
                  </a:lnTo>
                  <a:lnTo>
                    <a:pt x="312" y="798"/>
                  </a:lnTo>
                  <a:lnTo>
                    <a:pt x="330" y="798"/>
                  </a:lnTo>
                  <a:lnTo>
                    <a:pt x="354" y="786"/>
                  </a:lnTo>
                  <a:lnTo>
                    <a:pt x="384" y="756"/>
                  </a:lnTo>
                  <a:lnTo>
                    <a:pt x="390" y="744"/>
                  </a:lnTo>
                  <a:lnTo>
                    <a:pt x="396" y="738"/>
                  </a:lnTo>
                  <a:lnTo>
                    <a:pt x="396" y="732"/>
                  </a:lnTo>
                  <a:lnTo>
                    <a:pt x="402" y="726"/>
                  </a:lnTo>
                  <a:lnTo>
                    <a:pt x="414" y="702"/>
                  </a:lnTo>
                  <a:lnTo>
                    <a:pt x="420" y="696"/>
                  </a:lnTo>
                  <a:lnTo>
                    <a:pt x="432" y="690"/>
                  </a:lnTo>
                  <a:lnTo>
                    <a:pt x="450" y="684"/>
                  </a:lnTo>
                  <a:lnTo>
                    <a:pt x="462" y="678"/>
                  </a:lnTo>
                  <a:lnTo>
                    <a:pt x="474" y="678"/>
                  </a:lnTo>
                  <a:lnTo>
                    <a:pt x="480" y="672"/>
                  </a:lnTo>
                  <a:lnTo>
                    <a:pt x="480" y="636"/>
                  </a:lnTo>
                  <a:lnTo>
                    <a:pt x="504" y="624"/>
                  </a:lnTo>
                  <a:lnTo>
                    <a:pt x="516" y="612"/>
                  </a:lnTo>
                  <a:lnTo>
                    <a:pt x="552" y="600"/>
                  </a:lnTo>
                  <a:lnTo>
                    <a:pt x="588" y="600"/>
                  </a:lnTo>
                  <a:lnTo>
                    <a:pt x="588" y="576"/>
                  </a:lnTo>
                  <a:lnTo>
                    <a:pt x="570" y="558"/>
                  </a:lnTo>
                  <a:lnTo>
                    <a:pt x="582" y="546"/>
                  </a:lnTo>
                  <a:lnTo>
                    <a:pt x="612" y="546"/>
                  </a:lnTo>
                  <a:lnTo>
                    <a:pt x="630" y="528"/>
                  </a:lnTo>
                  <a:lnTo>
                    <a:pt x="642" y="528"/>
                  </a:lnTo>
                  <a:lnTo>
                    <a:pt x="654" y="522"/>
                  </a:lnTo>
                  <a:lnTo>
                    <a:pt x="672" y="522"/>
                  </a:lnTo>
                  <a:lnTo>
                    <a:pt x="690" y="516"/>
                  </a:lnTo>
                  <a:lnTo>
                    <a:pt x="702" y="510"/>
                  </a:lnTo>
                  <a:lnTo>
                    <a:pt x="708" y="510"/>
                  </a:lnTo>
                  <a:lnTo>
                    <a:pt x="732" y="498"/>
                  </a:lnTo>
                  <a:lnTo>
                    <a:pt x="750" y="486"/>
                  </a:lnTo>
                  <a:lnTo>
                    <a:pt x="762" y="480"/>
                  </a:lnTo>
                  <a:lnTo>
                    <a:pt x="780" y="474"/>
                  </a:lnTo>
                  <a:lnTo>
                    <a:pt x="786" y="468"/>
                  </a:lnTo>
                  <a:lnTo>
                    <a:pt x="792" y="468"/>
                  </a:lnTo>
                  <a:lnTo>
                    <a:pt x="780" y="462"/>
                  </a:lnTo>
                  <a:lnTo>
                    <a:pt x="768" y="450"/>
                  </a:lnTo>
                  <a:lnTo>
                    <a:pt x="756" y="444"/>
                  </a:lnTo>
                  <a:lnTo>
                    <a:pt x="756" y="438"/>
                  </a:lnTo>
                  <a:lnTo>
                    <a:pt x="762" y="432"/>
                  </a:lnTo>
                  <a:lnTo>
                    <a:pt x="768" y="420"/>
                  </a:lnTo>
                  <a:lnTo>
                    <a:pt x="774" y="414"/>
                  </a:lnTo>
                  <a:lnTo>
                    <a:pt x="780" y="402"/>
                  </a:lnTo>
                  <a:lnTo>
                    <a:pt x="774" y="366"/>
                  </a:lnTo>
                  <a:lnTo>
                    <a:pt x="780" y="366"/>
                  </a:lnTo>
                  <a:lnTo>
                    <a:pt x="786" y="360"/>
                  </a:lnTo>
                  <a:lnTo>
                    <a:pt x="798" y="354"/>
                  </a:lnTo>
                  <a:lnTo>
                    <a:pt x="816" y="336"/>
                  </a:lnTo>
                  <a:lnTo>
                    <a:pt x="816" y="330"/>
                  </a:lnTo>
                  <a:lnTo>
                    <a:pt x="804" y="330"/>
                  </a:lnTo>
                  <a:lnTo>
                    <a:pt x="804" y="258"/>
                  </a:lnTo>
                  <a:lnTo>
                    <a:pt x="810" y="240"/>
                  </a:lnTo>
                  <a:lnTo>
                    <a:pt x="798" y="234"/>
                  </a:lnTo>
                  <a:lnTo>
                    <a:pt x="798" y="216"/>
                  </a:lnTo>
                  <a:lnTo>
                    <a:pt x="804" y="216"/>
                  </a:lnTo>
                  <a:lnTo>
                    <a:pt x="810" y="210"/>
                  </a:lnTo>
                  <a:lnTo>
                    <a:pt x="834" y="198"/>
                  </a:lnTo>
                  <a:lnTo>
                    <a:pt x="834" y="186"/>
                  </a:lnTo>
                  <a:lnTo>
                    <a:pt x="822" y="18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" name="Yemen" descr="© INSCALE GmbH, 05.05.2010&#10;http://www.presentationload.com/">
              <a:extLst>
                <a:ext uri="{FF2B5EF4-FFF2-40B4-BE49-F238E27FC236}">
                  <a16:creationId xmlns:a16="http://schemas.microsoft.com/office/drawing/2014/main" id="{D6C6524B-E675-360D-C715-BB196C08366F}"/>
                </a:ext>
              </a:extLst>
            </p:cNvPr>
            <p:cNvSpPr>
              <a:spLocks/>
            </p:cNvSpPr>
            <p:nvPr/>
          </p:nvSpPr>
          <p:spPr bwMode="gray">
            <a:xfrm>
              <a:off x="5375336" y="2637386"/>
              <a:ext cx="277203" cy="189744"/>
            </a:xfrm>
            <a:custGeom>
              <a:avLst/>
              <a:gdLst>
                <a:gd name="T0" fmla="*/ 2147483647 w 732"/>
                <a:gd name="T1" fmla="*/ 2147483647 h 498"/>
                <a:gd name="T2" fmla="*/ 2147483647 w 732"/>
                <a:gd name="T3" fmla="*/ 2147483647 h 498"/>
                <a:gd name="T4" fmla="*/ 2147483647 w 732"/>
                <a:gd name="T5" fmla="*/ 2147483647 h 498"/>
                <a:gd name="T6" fmla="*/ 2147483647 w 732"/>
                <a:gd name="T7" fmla="*/ 2147483647 h 498"/>
                <a:gd name="T8" fmla="*/ 2147483647 w 732"/>
                <a:gd name="T9" fmla="*/ 2147483647 h 498"/>
                <a:gd name="T10" fmla="*/ 2147483647 w 732"/>
                <a:gd name="T11" fmla="*/ 2147483647 h 498"/>
                <a:gd name="T12" fmla="*/ 2147483647 w 732"/>
                <a:gd name="T13" fmla="*/ 2147483647 h 498"/>
                <a:gd name="T14" fmla="*/ 2147483647 w 732"/>
                <a:gd name="T15" fmla="*/ 2147483647 h 498"/>
                <a:gd name="T16" fmla="*/ 2147483647 w 732"/>
                <a:gd name="T17" fmla="*/ 2147483647 h 498"/>
                <a:gd name="T18" fmla="*/ 2147483647 w 732"/>
                <a:gd name="T19" fmla="*/ 2147483647 h 498"/>
                <a:gd name="T20" fmla="*/ 2147483647 w 732"/>
                <a:gd name="T21" fmla="*/ 2147483647 h 498"/>
                <a:gd name="T22" fmla="*/ 2147483647 w 732"/>
                <a:gd name="T23" fmla="*/ 2147483647 h 498"/>
                <a:gd name="T24" fmla="*/ 2147483647 w 732"/>
                <a:gd name="T25" fmla="*/ 2147483647 h 498"/>
                <a:gd name="T26" fmla="*/ 2147483647 w 732"/>
                <a:gd name="T27" fmla="*/ 2147483647 h 498"/>
                <a:gd name="T28" fmla="*/ 2147483647 w 732"/>
                <a:gd name="T29" fmla="*/ 2147483647 h 498"/>
                <a:gd name="T30" fmla="*/ 0 w 732"/>
                <a:gd name="T31" fmla="*/ 2147483647 h 498"/>
                <a:gd name="T32" fmla="*/ 2147483647 w 732"/>
                <a:gd name="T33" fmla="*/ 2147483647 h 498"/>
                <a:gd name="T34" fmla="*/ 2147483647 w 732"/>
                <a:gd name="T35" fmla="*/ 2147483647 h 498"/>
                <a:gd name="T36" fmla="*/ 2147483647 w 732"/>
                <a:gd name="T37" fmla="*/ 2147483647 h 498"/>
                <a:gd name="T38" fmla="*/ 2147483647 w 732"/>
                <a:gd name="T39" fmla="*/ 2147483647 h 498"/>
                <a:gd name="T40" fmla="*/ 2147483647 w 732"/>
                <a:gd name="T41" fmla="*/ 2147483647 h 498"/>
                <a:gd name="T42" fmla="*/ 2147483647 w 732"/>
                <a:gd name="T43" fmla="*/ 2147483647 h 498"/>
                <a:gd name="T44" fmla="*/ 2147483647 w 732"/>
                <a:gd name="T45" fmla="*/ 2147483647 h 498"/>
                <a:gd name="T46" fmla="*/ 2147483647 w 732"/>
                <a:gd name="T47" fmla="*/ 2147483647 h 498"/>
                <a:gd name="T48" fmla="*/ 2147483647 w 732"/>
                <a:gd name="T49" fmla="*/ 2147483647 h 498"/>
                <a:gd name="T50" fmla="*/ 2147483647 w 732"/>
                <a:gd name="T51" fmla="*/ 2147483647 h 498"/>
                <a:gd name="T52" fmla="*/ 2147483647 w 732"/>
                <a:gd name="T53" fmla="*/ 2147483647 h 498"/>
                <a:gd name="T54" fmla="*/ 2147483647 w 732"/>
                <a:gd name="T55" fmla="*/ 2147483647 h 498"/>
                <a:gd name="T56" fmla="*/ 2147483647 w 732"/>
                <a:gd name="T57" fmla="*/ 2147483647 h 498"/>
                <a:gd name="T58" fmla="*/ 2147483647 w 732"/>
                <a:gd name="T59" fmla="*/ 2147483647 h 498"/>
                <a:gd name="T60" fmla="*/ 2147483647 w 732"/>
                <a:gd name="T61" fmla="*/ 2147483647 h 498"/>
                <a:gd name="T62" fmla="*/ 2147483647 w 732"/>
                <a:gd name="T63" fmla="*/ 2147483647 h 498"/>
                <a:gd name="T64" fmla="*/ 2147483647 w 732"/>
                <a:gd name="T65" fmla="*/ 2147483647 h 498"/>
                <a:gd name="T66" fmla="*/ 2147483647 w 732"/>
                <a:gd name="T67" fmla="*/ 2147483647 h 498"/>
                <a:gd name="T68" fmla="*/ 2147483647 w 732"/>
                <a:gd name="T69" fmla="*/ 2147483647 h 498"/>
                <a:gd name="T70" fmla="*/ 2147483647 w 732"/>
                <a:gd name="T71" fmla="*/ 2147483647 h 498"/>
                <a:gd name="T72" fmla="*/ 2147483647 w 732"/>
                <a:gd name="T73" fmla="*/ 2147483647 h 498"/>
                <a:gd name="T74" fmla="*/ 2147483647 w 732"/>
                <a:gd name="T75" fmla="*/ 2147483647 h 498"/>
                <a:gd name="T76" fmla="*/ 2147483647 w 732"/>
                <a:gd name="T77" fmla="*/ 0 h 498"/>
                <a:gd name="T78" fmla="*/ 2147483647 w 732"/>
                <a:gd name="T79" fmla="*/ 2147483647 h 498"/>
                <a:gd name="T80" fmla="*/ 2147483647 w 732"/>
                <a:gd name="T81" fmla="*/ 2147483647 h 49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32"/>
                <a:gd name="T124" fmla="*/ 0 h 498"/>
                <a:gd name="T125" fmla="*/ 732 w 732"/>
                <a:gd name="T126" fmla="*/ 498 h 49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32" h="498">
                  <a:moveTo>
                    <a:pt x="468" y="24"/>
                  </a:moveTo>
                  <a:lnTo>
                    <a:pt x="450" y="30"/>
                  </a:lnTo>
                  <a:lnTo>
                    <a:pt x="420" y="36"/>
                  </a:lnTo>
                  <a:lnTo>
                    <a:pt x="390" y="54"/>
                  </a:lnTo>
                  <a:lnTo>
                    <a:pt x="372" y="72"/>
                  </a:lnTo>
                  <a:lnTo>
                    <a:pt x="366" y="84"/>
                  </a:lnTo>
                  <a:lnTo>
                    <a:pt x="354" y="96"/>
                  </a:lnTo>
                  <a:lnTo>
                    <a:pt x="348" y="108"/>
                  </a:lnTo>
                  <a:lnTo>
                    <a:pt x="342" y="114"/>
                  </a:lnTo>
                  <a:lnTo>
                    <a:pt x="336" y="126"/>
                  </a:lnTo>
                  <a:lnTo>
                    <a:pt x="336" y="144"/>
                  </a:lnTo>
                  <a:lnTo>
                    <a:pt x="330" y="150"/>
                  </a:lnTo>
                  <a:lnTo>
                    <a:pt x="324" y="162"/>
                  </a:lnTo>
                  <a:lnTo>
                    <a:pt x="312" y="162"/>
                  </a:lnTo>
                  <a:lnTo>
                    <a:pt x="300" y="156"/>
                  </a:lnTo>
                  <a:lnTo>
                    <a:pt x="294" y="144"/>
                  </a:lnTo>
                  <a:lnTo>
                    <a:pt x="288" y="138"/>
                  </a:lnTo>
                  <a:lnTo>
                    <a:pt x="210" y="138"/>
                  </a:lnTo>
                  <a:lnTo>
                    <a:pt x="204" y="132"/>
                  </a:lnTo>
                  <a:lnTo>
                    <a:pt x="192" y="126"/>
                  </a:lnTo>
                  <a:lnTo>
                    <a:pt x="102" y="126"/>
                  </a:lnTo>
                  <a:lnTo>
                    <a:pt x="96" y="132"/>
                  </a:lnTo>
                  <a:lnTo>
                    <a:pt x="72" y="138"/>
                  </a:lnTo>
                  <a:lnTo>
                    <a:pt x="54" y="120"/>
                  </a:lnTo>
                  <a:lnTo>
                    <a:pt x="48" y="120"/>
                  </a:lnTo>
                  <a:lnTo>
                    <a:pt x="42" y="126"/>
                  </a:lnTo>
                  <a:lnTo>
                    <a:pt x="36" y="138"/>
                  </a:lnTo>
                  <a:lnTo>
                    <a:pt x="36" y="186"/>
                  </a:lnTo>
                  <a:lnTo>
                    <a:pt x="30" y="192"/>
                  </a:lnTo>
                  <a:lnTo>
                    <a:pt x="24" y="204"/>
                  </a:lnTo>
                  <a:lnTo>
                    <a:pt x="12" y="216"/>
                  </a:lnTo>
                  <a:lnTo>
                    <a:pt x="0" y="252"/>
                  </a:lnTo>
                  <a:lnTo>
                    <a:pt x="0" y="258"/>
                  </a:lnTo>
                  <a:lnTo>
                    <a:pt x="18" y="276"/>
                  </a:lnTo>
                  <a:lnTo>
                    <a:pt x="24" y="288"/>
                  </a:lnTo>
                  <a:lnTo>
                    <a:pt x="36" y="294"/>
                  </a:lnTo>
                  <a:lnTo>
                    <a:pt x="24" y="408"/>
                  </a:lnTo>
                  <a:lnTo>
                    <a:pt x="54" y="444"/>
                  </a:lnTo>
                  <a:lnTo>
                    <a:pt x="54" y="456"/>
                  </a:lnTo>
                  <a:lnTo>
                    <a:pt x="60" y="468"/>
                  </a:lnTo>
                  <a:lnTo>
                    <a:pt x="78" y="486"/>
                  </a:lnTo>
                  <a:lnTo>
                    <a:pt x="90" y="492"/>
                  </a:lnTo>
                  <a:lnTo>
                    <a:pt x="114" y="498"/>
                  </a:lnTo>
                  <a:lnTo>
                    <a:pt x="132" y="498"/>
                  </a:lnTo>
                  <a:lnTo>
                    <a:pt x="150" y="492"/>
                  </a:lnTo>
                  <a:lnTo>
                    <a:pt x="162" y="486"/>
                  </a:lnTo>
                  <a:lnTo>
                    <a:pt x="168" y="480"/>
                  </a:lnTo>
                  <a:lnTo>
                    <a:pt x="186" y="444"/>
                  </a:lnTo>
                  <a:lnTo>
                    <a:pt x="198" y="432"/>
                  </a:lnTo>
                  <a:lnTo>
                    <a:pt x="210" y="432"/>
                  </a:lnTo>
                  <a:lnTo>
                    <a:pt x="228" y="438"/>
                  </a:lnTo>
                  <a:lnTo>
                    <a:pt x="270" y="438"/>
                  </a:lnTo>
                  <a:lnTo>
                    <a:pt x="324" y="432"/>
                  </a:lnTo>
                  <a:lnTo>
                    <a:pt x="366" y="426"/>
                  </a:lnTo>
                  <a:lnTo>
                    <a:pt x="390" y="414"/>
                  </a:lnTo>
                  <a:lnTo>
                    <a:pt x="402" y="402"/>
                  </a:lnTo>
                  <a:lnTo>
                    <a:pt x="414" y="384"/>
                  </a:lnTo>
                  <a:lnTo>
                    <a:pt x="426" y="372"/>
                  </a:lnTo>
                  <a:lnTo>
                    <a:pt x="450" y="360"/>
                  </a:lnTo>
                  <a:lnTo>
                    <a:pt x="462" y="348"/>
                  </a:lnTo>
                  <a:lnTo>
                    <a:pt x="474" y="342"/>
                  </a:lnTo>
                  <a:lnTo>
                    <a:pt x="486" y="330"/>
                  </a:lnTo>
                  <a:lnTo>
                    <a:pt x="504" y="324"/>
                  </a:lnTo>
                  <a:lnTo>
                    <a:pt x="528" y="312"/>
                  </a:lnTo>
                  <a:lnTo>
                    <a:pt x="546" y="306"/>
                  </a:lnTo>
                  <a:lnTo>
                    <a:pt x="558" y="294"/>
                  </a:lnTo>
                  <a:lnTo>
                    <a:pt x="594" y="276"/>
                  </a:lnTo>
                  <a:lnTo>
                    <a:pt x="666" y="276"/>
                  </a:lnTo>
                  <a:lnTo>
                    <a:pt x="666" y="270"/>
                  </a:lnTo>
                  <a:lnTo>
                    <a:pt x="672" y="264"/>
                  </a:lnTo>
                  <a:lnTo>
                    <a:pt x="684" y="240"/>
                  </a:lnTo>
                  <a:lnTo>
                    <a:pt x="690" y="222"/>
                  </a:lnTo>
                  <a:lnTo>
                    <a:pt x="702" y="210"/>
                  </a:lnTo>
                  <a:lnTo>
                    <a:pt x="708" y="198"/>
                  </a:lnTo>
                  <a:lnTo>
                    <a:pt x="720" y="192"/>
                  </a:lnTo>
                  <a:lnTo>
                    <a:pt x="720" y="186"/>
                  </a:lnTo>
                  <a:lnTo>
                    <a:pt x="732" y="186"/>
                  </a:lnTo>
                  <a:lnTo>
                    <a:pt x="648" y="0"/>
                  </a:lnTo>
                  <a:lnTo>
                    <a:pt x="630" y="0"/>
                  </a:lnTo>
                  <a:lnTo>
                    <a:pt x="588" y="6"/>
                  </a:lnTo>
                  <a:lnTo>
                    <a:pt x="540" y="18"/>
                  </a:lnTo>
                  <a:lnTo>
                    <a:pt x="492" y="24"/>
                  </a:lnTo>
                  <a:lnTo>
                    <a:pt x="468" y="2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" name="Western Sahara" descr="© INSCALE GmbH, 05.05.2010&#10;http://www.presentationload.com/">
              <a:extLst>
                <a:ext uri="{FF2B5EF4-FFF2-40B4-BE49-F238E27FC236}">
                  <a16:creationId xmlns:a16="http://schemas.microsoft.com/office/drawing/2014/main" id="{2B8CF29F-EE45-57EC-0510-FF9701E77C65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0679" y="2373523"/>
              <a:ext cx="226803" cy="194192"/>
            </a:xfrm>
            <a:custGeom>
              <a:avLst/>
              <a:gdLst>
                <a:gd name="T0" fmla="*/ 2147483647 w 600"/>
                <a:gd name="T1" fmla="*/ 0 h 510"/>
                <a:gd name="T2" fmla="*/ 2147483647 w 600"/>
                <a:gd name="T3" fmla="*/ 0 h 510"/>
                <a:gd name="T4" fmla="*/ 2147483647 w 600"/>
                <a:gd name="T5" fmla="*/ 2147483647 h 510"/>
                <a:gd name="T6" fmla="*/ 2147483647 w 600"/>
                <a:gd name="T7" fmla="*/ 2147483647 h 510"/>
                <a:gd name="T8" fmla="*/ 2147483647 w 600"/>
                <a:gd name="T9" fmla="*/ 2147483647 h 510"/>
                <a:gd name="T10" fmla="*/ 2147483647 w 600"/>
                <a:gd name="T11" fmla="*/ 2147483647 h 510"/>
                <a:gd name="T12" fmla="*/ 2147483647 w 600"/>
                <a:gd name="T13" fmla="*/ 2147483647 h 510"/>
                <a:gd name="T14" fmla="*/ 2147483647 w 600"/>
                <a:gd name="T15" fmla="*/ 2147483647 h 510"/>
                <a:gd name="T16" fmla="*/ 2147483647 w 600"/>
                <a:gd name="T17" fmla="*/ 2147483647 h 510"/>
                <a:gd name="T18" fmla="*/ 2147483647 w 600"/>
                <a:gd name="T19" fmla="*/ 2147483647 h 510"/>
                <a:gd name="T20" fmla="*/ 2147483647 w 600"/>
                <a:gd name="T21" fmla="*/ 2147483647 h 510"/>
                <a:gd name="T22" fmla="*/ 2147483647 w 600"/>
                <a:gd name="T23" fmla="*/ 2147483647 h 510"/>
                <a:gd name="T24" fmla="*/ 2147483647 w 600"/>
                <a:gd name="T25" fmla="*/ 2147483647 h 510"/>
                <a:gd name="T26" fmla="*/ 2147483647 w 600"/>
                <a:gd name="T27" fmla="*/ 2147483647 h 510"/>
                <a:gd name="T28" fmla="*/ 2147483647 w 600"/>
                <a:gd name="T29" fmla="*/ 2147483647 h 510"/>
                <a:gd name="T30" fmla="*/ 2147483647 w 600"/>
                <a:gd name="T31" fmla="*/ 2147483647 h 510"/>
                <a:gd name="T32" fmla="*/ 2147483647 w 600"/>
                <a:gd name="T33" fmla="*/ 2147483647 h 510"/>
                <a:gd name="T34" fmla="*/ 2147483647 w 600"/>
                <a:gd name="T35" fmla="*/ 2147483647 h 510"/>
                <a:gd name="T36" fmla="*/ 2147483647 w 600"/>
                <a:gd name="T37" fmla="*/ 2147483647 h 510"/>
                <a:gd name="T38" fmla="*/ 2147483647 w 600"/>
                <a:gd name="T39" fmla="*/ 2147483647 h 510"/>
                <a:gd name="T40" fmla="*/ 2147483647 w 600"/>
                <a:gd name="T41" fmla="*/ 2147483647 h 510"/>
                <a:gd name="T42" fmla="*/ 2147483647 w 600"/>
                <a:gd name="T43" fmla="*/ 2147483647 h 510"/>
                <a:gd name="T44" fmla="*/ 2147483647 w 600"/>
                <a:gd name="T45" fmla="*/ 2147483647 h 510"/>
                <a:gd name="T46" fmla="*/ 2147483647 w 600"/>
                <a:gd name="T47" fmla="*/ 2147483647 h 510"/>
                <a:gd name="T48" fmla="*/ 2147483647 w 600"/>
                <a:gd name="T49" fmla="*/ 2147483647 h 510"/>
                <a:gd name="T50" fmla="*/ 2147483647 w 600"/>
                <a:gd name="T51" fmla="*/ 2147483647 h 510"/>
                <a:gd name="T52" fmla="*/ 2147483647 w 600"/>
                <a:gd name="T53" fmla="*/ 2147483647 h 510"/>
                <a:gd name="T54" fmla="*/ 2147483647 w 600"/>
                <a:gd name="T55" fmla="*/ 2147483647 h 510"/>
                <a:gd name="T56" fmla="*/ 2147483647 w 600"/>
                <a:gd name="T57" fmla="*/ 2147483647 h 510"/>
                <a:gd name="T58" fmla="*/ 2147483647 w 600"/>
                <a:gd name="T59" fmla="*/ 2147483647 h 510"/>
                <a:gd name="T60" fmla="*/ 2147483647 w 600"/>
                <a:gd name="T61" fmla="*/ 2147483647 h 510"/>
                <a:gd name="T62" fmla="*/ 2147483647 w 600"/>
                <a:gd name="T63" fmla="*/ 2147483647 h 510"/>
                <a:gd name="T64" fmla="*/ 2147483647 w 600"/>
                <a:gd name="T65" fmla="*/ 2147483647 h 510"/>
                <a:gd name="T66" fmla="*/ 2147483647 w 600"/>
                <a:gd name="T67" fmla="*/ 2147483647 h 510"/>
                <a:gd name="T68" fmla="*/ 2147483647 w 600"/>
                <a:gd name="T69" fmla="*/ 2147483647 h 510"/>
                <a:gd name="T70" fmla="*/ 2147483647 w 600"/>
                <a:gd name="T71" fmla="*/ 2147483647 h 510"/>
                <a:gd name="T72" fmla="*/ 2147483647 w 600"/>
                <a:gd name="T73" fmla="*/ 2147483647 h 510"/>
                <a:gd name="T74" fmla="*/ 2147483647 w 600"/>
                <a:gd name="T75" fmla="*/ 2147483647 h 510"/>
                <a:gd name="T76" fmla="*/ 2147483647 w 600"/>
                <a:gd name="T77" fmla="*/ 2147483647 h 510"/>
                <a:gd name="T78" fmla="*/ 0 w 600"/>
                <a:gd name="T79" fmla="*/ 2147483647 h 510"/>
                <a:gd name="T80" fmla="*/ 0 w 600"/>
                <a:gd name="T81" fmla="*/ 2147483647 h 510"/>
                <a:gd name="T82" fmla="*/ 2147483647 w 600"/>
                <a:gd name="T83" fmla="*/ 2147483647 h 510"/>
                <a:gd name="T84" fmla="*/ 2147483647 w 600"/>
                <a:gd name="T85" fmla="*/ 2147483647 h 510"/>
                <a:gd name="T86" fmla="*/ 2147483647 w 600"/>
                <a:gd name="T87" fmla="*/ 2147483647 h 510"/>
                <a:gd name="T88" fmla="*/ 2147483647 w 600"/>
                <a:gd name="T89" fmla="*/ 2147483647 h 510"/>
                <a:gd name="T90" fmla="*/ 2147483647 w 600"/>
                <a:gd name="T91" fmla="*/ 2147483647 h 510"/>
                <a:gd name="T92" fmla="*/ 2147483647 w 600"/>
                <a:gd name="T93" fmla="*/ 2147483647 h 510"/>
                <a:gd name="T94" fmla="*/ 2147483647 w 600"/>
                <a:gd name="T95" fmla="*/ 2147483647 h 510"/>
                <a:gd name="T96" fmla="*/ 2147483647 w 600"/>
                <a:gd name="T97" fmla="*/ 2147483647 h 510"/>
                <a:gd name="T98" fmla="*/ 2147483647 w 600"/>
                <a:gd name="T99" fmla="*/ 2147483647 h 510"/>
                <a:gd name="T100" fmla="*/ 2147483647 w 600"/>
                <a:gd name="T101" fmla="*/ 2147483647 h 510"/>
                <a:gd name="T102" fmla="*/ 2147483647 w 600"/>
                <a:gd name="T103" fmla="*/ 2147483647 h 510"/>
                <a:gd name="T104" fmla="*/ 2147483647 w 600"/>
                <a:gd name="T105" fmla="*/ 2147483647 h 510"/>
                <a:gd name="T106" fmla="*/ 2147483647 w 600"/>
                <a:gd name="T107" fmla="*/ 2147483647 h 510"/>
                <a:gd name="T108" fmla="*/ 2147483647 w 600"/>
                <a:gd name="T109" fmla="*/ 2147483647 h 510"/>
                <a:gd name="T110" fmla="*/ 2147483647 w 600"/>
                <a:gd name="T111" fmla="*/ 2147483647 h 510"/>
                <a:gd name="T112" fmla="*/ 2147483647 w 600"/>
                <a:gd name="T113" fmla="*/ 0 h 510"/>
                <a:gd name="T114" fmla="*/ 2147483647 w 600"/>
                <a:gd name="T115" fmla="*/ 0 h 5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00"/>
                <a:gd name="T175" fmla="*/ 0 h 510"/>
                <a:gd name="T176" fmla="*/ 600 w 600"/>
                <a:gd name="T177" fmla="*/ 510 h 5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00" h="510">
                  <a:moveTo>
                    <a:pt x="546" y="0"/>
                  </a:moveTo>
                  <a:lnTo>
                    <a:pt x="288" y="0"/>
                  </a:lnTo>
                  <a:lnTo>
                    <a:pt x="282" y="6"/>
                  </a:lnTo>
                  <a:lnTo>
                    <a:pt x="270" y="30"/>
                  </a:lnTo>
                  <a:lnTo>
                    <a:pt x="270" y="42"/>
                  </a:lnTo>
                  <a:lnTo>
                    <a:pt x="264" y="54"/>
                  </a:lnTo>
                  <a:lnTo>
                    <a:pt x="264" y="66"/>
                  </a:lnTo>
                  <a:lnTo>
                    <a:pt x="234" y="96"/>
                  </a:lnTo>
                  <a:lnTo>
                    <a:pt x="198" y="96"/>
                  </a:lnTo>
                  <a:lnTo>
                    <a:pt x="186" y="108"/>
                  </a:lnTo>
                  <a:lnTo>
                    <a:pt x="186" y="144"/>
                  </a:lnTo>
                  <a:lnTo>
                    <a:pt x="156" y="174"/>
                  </a:lnTo>
                  <a:lnTo>
                    <a:pt x="156" y="186"/>
                  </a:lnTo>
                  <a:lnTo>
                    <a:pt x="168" y="210"/>
                  </a:lnTo>
                  <a:lnTo>
                    <a:pt x="168" y="222"/>
                  </a:lnTo>
                  <a:lnTo>
                    <a:pt x="156" y="246"/>
                  </a:lnTo>
                  <a:lnTo>
                    <a:pt x="144" y="252"/>
                  </a:lnTo>
                  <a:lnTo>
                    <a:pt x="138" y="252"/>
                  </a:lnTo>
                  <a:lnTo>
                    <a:pt x="132" y="258"/>
                  </a:lnTo>
                  <a:lnTo>
                    <a:pt x="126" y="270"/>
                  </a:lnTo>
                  <a:lnTo>
                    <a:pt x="114" y="282"/>
                  </a:lnTo>
                  <a:lnTo>
                    <a:pt x="102" y="288"/>
                  </a:lnTo>
                  <a:lnTo>
                    <a:pt x="96" y="294"/>
                  </a:lnTo>
                  <a:lnTo>
                    <a:pt x="84" y="300"/>
                  </a:lnTo>
                  <a:lnTo>
                    <a:pt x="78" y="306"/>
                  </a:lnTo>
                  <a:lnTo>
                    <a:pt x="78" y="318"/>
                  </a:lnTo>
                  <a:lnTo>
                    <a:pt x="90" y="324"/>
                  </a:lnTo>
                  <a:lnTo>
                    <a:pt x="78" y="330"/>
                  </a:lnTo>
                  <a:lnTo>
                    <a:pt x="60" y="366"/>
                  </a:lnTo>
                  <a:lnTo>
                    <a:pt x="60" y="384"/>
                  </a:lnTo>
                  <a:lnTo>
                    <a:pt x="48" y="384"/>
                  </a:lnTo>
                  <a:lnTo>
                    <a:pt x="48" y="390"/>
                  </a:lnTo>
                  <a:lnTo>
                    <a:pt x="54" y="396"/>
                  </a:lnTo>
                  <a:lnTo>
                    <a:pt x="54" y="408"/>
                  </a:lnTo>
                  <a:lnTo>
                    <a:pt x="48" y="420"/>
                  </a:lnTo>
                  <a:lnTo>
                    <a:pt x="36" y="426"/>
                  </a:lnTo>
                  <a:lnTo>
                    <a:pt x="24" y="426"/>
                  </a:lnTo>
                  <a:lnTo>
                    <a:pt x="18" y="432"/>
                  </a:lnTo>
                  <a:lnTo>
                    <a:pt x="6" y="456"/>
                  </a:lnTo>
                  <a:lnTo>
                    <a:pt x="0" y="462"/>
                  </a:lnTo>
                  <a:lnTo>
                    <a:pt x="0" y="510"/>
                  </a:lnTo>
                  <a:lnTo>
                    <a:pt x="276" y="510"/>
                  </a:lnTo>
                  <a:lnTo>
                    <a:pt x="282" y="408"/>
                  </a:lnTo>
                  <a:lnTo>
                    <a:pt x="276" y="396"/>
                  </a:lnTo>
                  <a:lnTo>
                    <a:pt x="276" y="378"/>
                  </a:lnTo>
                  <a:lnTo>
                    <a:pt x="282" y="366"/>
                  </a:lnTo>
                  <a:lnTo>
                    <a:pt x="306" y="354"/>
                  </a:lnTo>
                  <a:lnTo>
                    <a:pt x="336" y="354"/>
                  </a:lnTo>
                  <a:lnTo>
                    <a:pt x="348" y="348"/>
                  </a:lnTo>
                  <a:lnTo>
                    <a:pt x="354" y="342"/>
                  </a:lnTo>
                  <a:lnTo>
                    <a:pt x="354" y="150"/>
                  </a:lnTo>
                  <a:lnTo>
                    <a:pt x="366" y="144"/>
                  </a:lnTo>
                  <a:lnTo>
                    <a:pt x="366" y="132"/>
                  </a:lnTo>
                  <a:lnTo>
                    <a:pt x="588" y="126"/>
                  </a:lnTo>
                  <a:lnTo>
                    <a:pt x="588" y="90"/>
                  </a:lnTo>
                  <a:lnTo>
                    <a:pt x="594" y="84"/>
                  </a:lnTo>
                  <a:lnTo>
                    <a:pt x="600" y="0"/>
                  </a:lnTo>
                  <a:lnTo>
                    <a:pt x="546" y="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" name="West Bank" descr="© INSCALE GmbH, 05.05.2010&#10;http://www.presentationload.com/">
              <a:extLst>
                <a:ext uri="{FF2B5EF4-FFF2-40B4-BE49-F238E27FC236}">
                  <a16:creationId xmlns:a16="http://schemas.microsoft.com/office/drawing/2014/main" id="{4E292F57-4B46-3ACA-7A59-CCC824C8F05F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8532" y="2226767"/>
              <a:ext cx="16307" cy="35577"/>
            </a:xfrm>
            <a:custGeom>
              <a:avLst/>
              <a:gdLst>
                <a:gd name="T0" fmla="*/ 2147483647 w 42"/>
                <a:gd name="T1" fmla="*/ 2147483647 h 96"/>
                <a:gd name="T2" fmla="*/ 2147483647 w 42"/>
                <a:gd name="T3" fmla="*/ 2147483647 h 96"/>
                <a:gd name="T4" fmla="*/ 2147483647 w 42"/>
                <a:gd name="T5" fmla="*/ 2147483647 h 96"/>
                <a:gd name="T6" fmla="*/ 2147483647 w 42"/>
                <a:gd name="T7" fmla="*/ 0 h 96"/>
                <a:gd name="T8" fmla="*/ 2147483647 w 42"/>
                <a:gd name="T9" fmla="*/ 0 h 96"/>
                <a:gd name="T10" fmla="*/ 0 w 42"/>
                <a:gd name="T11" fmla="*/ 2147483647 h 96"/>
                <a:gd name="T12" fmla="*/ 0 w 42"/>
                <a:gd name="T13" fmla="*/ 2147483647 h 96"/>
                <a:gd name="T14" fmla="*/ 2147483647 w 42"/>
                <a:gd name="T15" fmla="*/ 2147483647 h 96"/>
                <a:gd name="T16" fmla="*/ 2147483647 w 42"/>
                <a:gd name="T17" fmla="*/ 2147483647 h 96"/>
                <a:gd name="T18" fmla="*/ 2147483647 w 42"/>
                <a:gd name="T19" fmla="*/ 2147483647 h 96"/>
                <a:gd name="T20" fmla="*/ 2147483647 w 42"/>
                <a:gd name="T21" fmla="*/ 2147483647 h 96"/>
                <a:gd name="T22" fmla="*/ 2147483647 w 42"/>
                <a:gd name="T23" fmla="*/ 2147483647 h 9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96"/>
                <a:gd name="T38" fmla="*/ 42 w 42"/>
                <a:gd name="T39" fmla="*/ 96 h 9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96">
                  <a:moveTo>
                    <a:pt x="24" y="78"/>
                  </a:moveTo>
                  <a:lnTo>
                    <a:pt x="30" y="84"/>
                  </a:lnTo>
                  <a:lnTo>
                    <a:pt x="42" y="72"/>
                  </a:lnTo>
                  <a:lnTo>
                    <a:pt x="36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0" y="90"/>
                  </a:lnTo>
                  <a:lnTo>
                    <a:pt x="6" y="96"/>
                  </a:lnTo>
                  <a:lnTo>
                    <a:pt x="12" y="90"/>
                  </a:lnTo>
                  <a:lnTo>
                    <a:pt x="18" y="90"/>
                  </a:lnTo>
                  <a:lnTo>
                    <a:pt x="18" y="84"/>
                  </a:lnTo>
                  <a:lnTo>
                    <a:pt x="24" y="7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" name="Uzbe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D01FF1F9-CA7A-6FDE-D5D1-54D8BC787EC2}"/>
                </a:ext>
              </a:extLst>
            </p:cNvPr>
            <p:cNvSpPr>
              <a:spLocks/>
            </p:cNvSpPr>
            <p:nvPr/>
          </p:nvSpPr>
          <p:spPr bwMode="gray">
            <a:xfrm>
              <a:off x="5618445" y="1830973"/>
              <a:ext cx="449160" cy="252004"/>
            </a:xfrm>
            <a:custGeom>
              <a:avLst/>
              <a:gdLst>
                <a:gd name="T0" fmla="*/ 2147483647 w 1182"/>
                <a:gd name="T1" fmla="*/ 2147483647 h 666"/>
                <a:gd name="T2" fmla="*/ 2147483647 w 1182"/>
                <a:gd name="T3" fmla="*/ 2147483647 h 666"/>
                <a:gd name="T4" fmla="*/ 2147483647 w 1182"/>
                <a:gd name="T5" fmla="*/ 2147483647 h 666"/>
                <a:gd name="T6" fmla="*/ 2147483647 w 1182"/>
                <a:gd name="T7" fmla="*/ 2147483647 h 666"/>
                <a:gd name="T8" fmla="*/ 2147483647 w 1182"/>
                <a:gd name="T9" fmla="*/ 2147483647 h 666"/>
                <a:gd name="T10" fmla="*/ 2147483647 w 1182"/>
                <a:gd name="T11" fmla="*/ 2147483647 h 666"/>
                <a:gd name="T12" fmla="*/ 2147483647 w 1182"/>
                <a:gd name="T13" fmla="*/ 2147483647 h 666"/>
                <a:gd name="T14" fmla="*/ 2147483647 w 1182"/>
                <a:gd name="T15" fmla="*/ 2147483647 h 666"/>
                <a:gd name="T16" fmla="*/ 2147483647 w 1182"/>
                <a:gd name="T17" fmla="*/ 2147483647 h 666"/>
                <a:gd name="T18" fmla="*/ 2147483647 w 1182"/>
                <a:gd name="T19" fmla="*/ 2147483647 h 666"/>
                <a:gd name="T20" fmla="*/ 2147483647 w 1182"/>
                <a:gd name="T21" fmla="*/ 2147483647 h 666"/>
                <a:gd name="T22" fmla="*/ 2147483647 w 1182"/>
                <a:gd name="T23" fmla="*/ 2147483647 h 666"/>
                <a:gd name="T24" fmla="*/ 2147483647 w 1182"/>
                <a:gd name="T25" fmla="*/ 2147483647 h 666"/>
                <a:gd name="T26" fmla="*/ 2147483647 w 1182"/>
                <a:gd name="T27" fmla="*/ 2147483647 h 666"/>
                <a:gd name="T28" fmla="*/ 2147483647 w 1182"/>
                <a:gd name="T29" fmla="*/ 2147483647 h 666"/>
                <a:gd name="T30" fmla="*/ 2147483647 w 1182"/>
                <a:gd name="T31" fmla="*/ 2147483647 h 666"/>
                <a:gd name="T32" fmla="*/ 2147483647 w 1182"/>
                <a:gd name="T33" fmla="*/ 2147483647 h 666"/>
                <a:gd name="T34" fmla="*/ 2147483647 w 1182"/>
                <a:gd name="T35" fmla="*/ 2147483647 h 666"/>
                <a:gd name="T36" fmla="*/ 2147483647 w 1182"/>
                <a:gd name="T37" fmla="*/ 2147483647 h 666"/>
                <a:gd name="T38" fmla="*/ 2147483647 w 1182"/>
                <a:gd name="T39" fmla="*/ 2147483647 h 666"/>
                <a:gd name="T40" fmla="*/ 2147483647 w 1182"/>
                <a:gd name="T41" fmla="*/ 2147483647 h 666"/>
                <a:gd name="T42" fmla="*/ 2147483647 w 1182"/>
                <a:gd name="T43" fmla="*/ 2147483647 h 666"/>
                <a:gd name="T44" fmla="*/ 2147483647 w 1182"/>
                <a:gd name="T45" fmla="*/ 2147483647 h 666"/>
                <a:gd name="T46" fmla="*/ 2147483647 w 1182"/>
                <a:gd name="T47" fmla="*/ 2147483647 h 666"/>
                <a:gd name="T48" fmla="*/ 2147483647 w 1182"/>
                <a:gd name="T49" fmla="*/ 2147483647 h 666"/>
                <a:gd name="T50" fmla="*/ 2147483647 w 1182"/>
                <a:gd name="T51" fmla="*/ 2147483647 h 666"/>
                <a:gd name="T52" fmla="*/ 2147483647 w 1182"/>
                <a:gd name="T53" fmla="*/ 2147483647 h 666"/>
                <a:gd name="T54" fmla="*/ 2147483647 w 1182"/>
                <a:gd name="T55" fmla="*/ 2147483647 h 666"/>
                <a:gd name="T56" fmla="*/ 2147483647 w 1182"/>
                <a:gd name="T57" fmla="*/ 2147483647 h 666"/>
                <a:gd name="T58" fmla="*/ 2147483647 w 1182"/>
                <a:gd name="T59" fmla="*/ 2147483647 h 666"/>
                <a:gd name="T60" fmla="*/ 2147483647 w 1182"/>
                <a:gd name="T61" fmla="*/ 2147483647 h 666"/>
                <a:gd name="T62" fmla="*/ 2147483647 w 1182"/>
                <a:gd name="T63" fmla="*/ 2147483647 h 666"/>
                <a:gd name="T64" fmla="*/ 2147483647 w 1182"/>
                <a:gd name="T65" fmla="*/ 2147483647 h 666"/>
                <a:gd name="T66" fmla="*/ 2147483647 w 1182"/>
                <a:gd name="T67" fmla="*/ 2147483647 h 666"/>
                <a:gd name="T68" fmla="*/ 2147483647 w 1182"/>
                <a:gd name="T69" fmla="*/ 2147483647 h 666"/>
                <a:gd name="T70" fmla="*/ 2147483647 w 1182"/>
                <a:gd name="T71" fmla="*/ 2147483647 h 666"/>
                <a:gd name="T72" fmla="*/ 2147483647 w 1182"/>
                <a:gd name="T73" fmla="*/ 2147483647 h 666"/>
                <a:gd name="T74" fmla="*/ 2147483647 w 1182"/>
                <a:gd name="T75" fmla="*/ 2147483647 h 666"/>
                <a:gd name="T76" fmla="*/ 2147483647 w 1182"/>
                <a:gd name="T77" fmla="*/ 2147483647 h 666"/>
                <a:gd name="T78" fmla="*/ 2147483647 w 1182"/>
                <a:gd name="T79" fmla="*/ 2147483647 h 666"/>
                <a:gd name="T80" fmla="*/ 2147483647 w 1182"/>
                <a:gd name="T81" fmla="*/ 2147483647 h 666"/>
                <a:gd name="T82" fmla="*/ 2147483647 w 1182"/>
                <a:gd name="T83" fmla="*/ 2147483647 h 666"/>
                <a:gd name="T84" fmla="*/ 2147483647 w 1182"/>
                <a:gd name="T85" fmla="*/ 2147483647 h 666"/>
                <a:gd name="T86" fmla="*/ 2147483647 w 1182"/>
                <a:gd name="T87" fmla="*/ 2147483647 h 666"/>
                <a:gd name="T88" fmla="*/ 2147483647 w 1182"/>
                <a:gd name="T89" fmla="*/ 2147483647 h 666"/>
                <a:gd name="T90" fmla="*/ 2147483647 w 1182"/>
                <a:gd name="T91" fmla="*/ 2147483647 h 666"/>
                <a:gd name="T92" fmla="*/ 2147483647 w 1182"/>
                <a:gd name="T93" fmla="*/ 2147483647 h 666"/>
                <a:gd name="T94" fmla="*/ 2147483647 w 1182"/>
                <a:gd name="T95" fmla="*/ 2147483647 h 666"/>
                <a:gd name="T96" fmla="*/ 2147483647 w 1182"/>
                <a:gd name="T97" fmla="*/ 2147483647 h 666"/>
                <a:gd name="T98" fmla="*/ 2147483647 w 1182"/>
                <a:gd name="T99" fmla="*/ 2147483647 h 666"/>
                <a:gd name="T100" fmla="*/ 2147483647 w 1182"/>
                <a:gd name="T101" fmla="*/ 2147483647 h 666"/>
                <a:gd name="T102" fmla="*/ 2147483647 w 1182"/>
                <a:gd name="T103" fmla="*/ 2147483647 h 666"/>
                <a:gd name="T104" fmla="*/ 2147483647 w 1182"/>
                <a:gd name="T105" fmla="*/ 2147483647 h 666"/>
                <a:gd name="T106" fmla="*/ 2147483647 w 1182"/>
                <a:gd name="T107" fmla="*/ 2147483647 h 666"/>
                <a:gd name="T108" fmla="*/ 2147483647 w 1182"/>
                <a:gd name="T109" fmla="*/ 2147483647 h 666"/>
                <a:gd name="T110" fmla="*/ 2147483647 w 1182"/>
                <a:gd name="T111" fmla="*/ 2147483647 h 666"/>
                <a:gd name="T112" fmla="*/ 2147483647 w 1182"/>
                <a:gd name="T113" fmla="*/ 2147483647 h 666"/>
                <a:gd name="T114" fmla="*/ 2147483647 w 1182"/>
                <a:gd name="T115" fmla="*/ 2147483647 h 66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82"/>
                <a:gd name="T175" fmla="*/ 0 h 666"/>
                <a:gd name="T176" fmla="*/ 1182 w 1182"/>
                <a:gd name="T177" fmla="*/ 666 h 66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82" h="666">
                  <a:moveTo>
                    <a:pt x="1152" y="372"/>
                  </a:moveTo>
                  <a:lnTo>
                    <a:pt x="1146" y="360"/>
                  </a:lnTo>
                  <a:lnTo>
                    <a:pt x="1122" y="360"/>
                  </a:lnTo>
                  <a:lnTo>
                    <a:pt x="1116" y="342"/>
                  </a:lnTo>
                  <a:lnTo>
                    <a:pt x="1098" y="342"/>
                  </a:lnTo>
                  <a:lnTo>
                    <a:pt x="1080" y="318"/>
                  </a:lnTo>
                  <a:lnTo>
                    <a:pt x="1080" y="330"/>
                  </a:lnTo>
                  <a:lnTo>
                    <a:pt x="1068" y="330"/>
                  </a:lnTo>
                  <a:lnTo>
                    <a:pt x="1068" y="342"/>
                  </a:lnTo>
                  <a:lnTo>
                    <a:pt x="1032" y="342"/>
                  </a:lnTo>
                  <a:lnTo>
                    <a:pt x="1020" y="330"/>
                  </a:lnTo>
                  <a:lnTo>
                    <a:pt x="990" y="318"/>
                  </a:lnTo>
                  <a:lnTo>
                    <a:pt x="1038" y="270"/>
                  </a:lnTo>
                  <a:lnTo>
                    <a:pt x="1038" y="264"/>
                  </a:lnTo>
                  <a:lnTo>
                    <a:pt x="1032" y="264"/>
                  </a:lnTo>
                  <a:lnTo>
                    <a:pt x="1032" y="258"/>
                  </a:lnTo>
                  <a:lnTo>
                    <a:pt x="1002" y="276"/>
                  </a:lnTo>
                  <a:lnTo>
                    <a:pt x="978" y="276"/>
                  </a:lnTo>
                  <a:lnTo>
                    <a:pt x="966" y="300"/>
                  </a:lnTo>
                  <a:lnTo>
                    <a:pt x="960" y="300"/>
                  </a:lnTo>
                  <a:lnTo>
                    <a:pt x="954" y="306"/>
                  </a:lnTo>
                  <a:lnTo>
                    <a:pt x="942" y="306"/>
                  </a:lnTo>
                  <a:lnTo>
                    <a:pt x="930" y="312"/>
                  </a:lnTo>
                  <a:lnTo>
                    <a:pt x="918" y="324"/>
                  </a:lnTo>
                  <a:lnTo>
                    <a:pt x="918" y="342"/>
                  </a:lnTo>
                  <a:lnTo>
                    <a:pt x="912" y="342"/>
                  </a:lnTo>
                  <a:lnTo>
                    <a:pt x="906" y="348"/>
                  </a:lnTo>
                  <a:lnTo>
                    <a:pt x="894" y="354"/>
                  </a:lnTo>
                  <a:lnTo>
                    <a:pt x="882" y="366"/>
                  </a:lnTo>
                  <a:lnTo>
                    <a:pt x="882" y="378"/>
                  </a:lnTo>
                  <a:lnTo>
                    <a:pt x="888" y="384"/>
                  </a:lnTo>
                  <a:lnTo>
                    <a:pt x="888" y="396"/>
                  </a:lnTo>
                  <a:lnTo>
                    <a:pt x="882" y="390"/>
                  </a:lnTo>
                  <a:lnTo>
                    <a:pt x="870" y="390"/>
                  </a:lnTo>
                  <a:lnTo>
                    <a:pt x="858" y="384"/>
                  </a:lnTo>
                  <a:lnTo>
                    <a:pt x="852" y="384"/>
                  </a:lnTo>
                  <a:lnTo>
                    <a:pt x="852" y="372"/>
                  </a:lnTo>
                  <a:lnTo>
                    <a:pt x="858" y="366"/>
                  </a:lnTo>
                  <a:lnTo>
                    <a:pt x="858" y="348"/>
                  </a:lnTo>
                  <a:lnTo>
                    <a:pt x="840" y="342"/>
                  </a:lnTo>
                  <a:lnTo>
                    <a:pt x="762" y="342"/>
                  </a:lnTo>
                  <a:lnTo>
                    <a:pt x="732" y="282"/>
                  </a:lnTo>
                  <a:lnTo>
                    <a:pt x="726" y="276"/>
                  </a:lnTo>
                  <a:lnTo>
                    <a:pt x="714" y="276"/>
                  </a:lnTo>
                  <a:lnTo>
                    <a:pt x="708" y="282"/>
                  </a:lnTo>
                  <a:lnTo>
                    <a:pt x="702" y="282"/>
                  </a:lnTo>
                  <a:lnTo>
                    <a:pt x="696" y="276"/>
                  </a:lnTo>
                  <a:lnTo>
                    <a:pt x="696" y="234"/>
                  </a:lnTo>
                  <a:lnTo>
                    <a:pt x="690" y="216"/>
                  </a:lnTo>
                  <a:lnTo>
                    <a:pt x="690" y="204"/>
                  </a:lnTo>
                  <a:lnTo>
                    <a:pt x="660" y="204"/>
                  </a:lnTo>
                  <a:lnTo>
                    <a:pt x="654" y="192"/>
                  </a:lnTo>
                  <a:lnTo>
                    <a:pt x="642" y="186"/>
                  </a:lnTo>
                  <a:lnTo>
                    <a:pt x="636" y="168"/>
                  </a:lnTo>
                  <a:lnTo>
                    <a:pt x="618" y="150"/>
                  </a:lnTo>
                  <a:lnTo>
                    <a:pt x="612" y="138"/>
                  </a:lnTo>
                  <a:lnTo>
                    <a:pt x="600" y="138"/>
                  </a:lnTo>
                  <a:lnTo>
                    <a:pt x="576" y="150"/>
                  </a:lnTo>
                  <a:lnTo>
                    <a:pt x="570" y="156"/>
                  </a:lnTo>
                  <a:lnTo>
                    <a:pt x="552" y="156"/>
                  </a:lnTo>
                  <a:lnTo>
                    <a:pt x="534" y="150"/>
                  </a:lnTo>
                  <a:lnTo>
                    <a:pt x="474" y="150"/>
                  </a:lnTo>
                  <a:lnTo>
                    <a:pt x="456" y="156"/>
                  </a:lnTo>
                  <a:lnTo>
                    <a:pt x="420" y="156"/>
                  </a:lnTo>
                  <a:lnTo>
                    <a:pt x="414" y="162"/>
                  </a:lnTo>
                  <a:lnTo>
                    <a:pt x="408" y="162"/>
                  </a:lnTo>
                  <a:lnTo>
                    <a:pt x="330" y="90"/>
                  </a:lnTo>
                  <a:lnTo>
                    <a:pt x="264" y="54"/>
                  </a:lnTo>
                  <a:lnTo>
                    <a:pt x="270" y="66"/>
                  </a:lnTo>
                  <a:lnTo>
                    <a:pt x="270" y="90"/>
                  </a:lnTo>
                  <a:lnTo>
                    <a:pt x="264" y="102"/>
                  </a:lnTo>
                  <a:lnTo>
                    <a:pt x="258" y="108"/>
                  </a:lnTo>
                  <a:lnTo>
                    <a:pt x="240" y="108"/>
                  </a:lnTo>
                  <a:lnTo>
                    <a:pt x="228" y="102"/>
                  </a:lnTo>
                  <a:lnTo>
                    <a:pt x="222" y="96"/>
                  </a:lnTo>
                  <a:lnTo>
                    <a:pt x="222" y="78"/>
                  </a:lnTo>
                  <a:lnTo>
                    <a:pt x="210" y="54"/>
                  </a:lnTo>
                  <a:lnTo>
                    <a:pt x="216" y="36"/>
                  </a:lnTo>
                  <a:lnTo>
                    <a:pt x="162" y="12"/>
                  </a:lnTo>
                  <a:lnTo>
                    <a:pt x="156" y="30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68" y="78"/>
                  </a:lnTo>
                  <a:lnTo>
                    <a:pt x="156" y="84"/>
                  </a:lnTo>
                  <a:lnTo>
                    <a:pt x="150" y="84"/>
                  </a:lnTo>
                  <a:lnTo>
                    <a:pt x="144" y="78"/>
                  </a:lnTo>
                  <a:lnTo>
                    <a:pt x="144" y="60"/>
                  </a:lnTo>
                  <a:lnTo>
                    <a:pt x="132" y="48"/>
                  </a:lnTo>
                  <a:lnTo>
                    <a:pt x="132" y="42"/>
                  </a:lnTo>
                  <a:lnTo>
                    <a:pt x="144" y="30"/>
                  </a:lnTo>
                  <a:lnTo>
                    <a:pt x="150" y="6"/>
                  </a:lnTo>
                  <a:lnTo>
                    <a:pt x="144" y="0"/>
                  </a:lnTo>
                  <a:lnTo>
                    <a:pt x="0" y="42"/>
                  </a:lnTo>
                  <a:lnTo>
                    <a:pt x="48" y="324"/>
                  </a:lnTo>
                  <a:lnTo>
                    <a:pt x="60" y="324"/>
                  </a:lnTo>
                  <a:lnTo>
                    <a:pt x="72" y="336"/>
                  </a:lnTo>
                  <a:lnTo>
                    <a:pt x="138" y="336"/>
                  </a:lnTo>
                  <a:lnTo>
                    <a:pt x="132" y="324"/>
                  </a:lnTo>
                  <a:lnTo>
                    <a:pt x="120" y="318"/>
                  </a:lnTo>
                  <a:lnTo>
                    <a:pt x="114" y="300"/>
                  </a:lnTo>
                  <a:lnTo>
                    <a:pt x="114" y="288"/>
                  </a:lnTo>
                  <a:lnTo>
                    <a:pt x="132" y="270"/>
                  </a:lnTo>
                  <a:lnTo>
                    <a:pt x="144" y="264"/>
                  </a:lnTo>
                  <a:lnTo>
                    <a:pt x="156" y="264"/>
                  </a:lnTo>
                  <a:lnTo>
                    <a:pt x="162" y="258"/>
                  </a:lnTo>
                  <a:lnTo>
                    <a:pt x="168" y="258"/>
                  </a:lnTo>
                  <a:lnTo>
                    <a:pt x="168" y="246"/>
                  </a:lnTo>
                  <a:lnTo>
                    <a:pt x="174" y="240"/>
                  </a:lnTo>
                  <a:lnTo>
                    <a:pt x="180" y="240"/>
                  </a:lnTo>
                  <a:lnTo>
                    <a:pt x="186" y="246"/>
                  </a:lnTo>
                  <a:lnTo>
                    <a:pt x="198" y="246"/>
                  </a:lnTo>
                  <a:lnTo>
                    <a:pt x="204" y="252"/>
                  </a:lnTo>
                  <a:lnTo>
                    <a:pt x="174" y="222"/>
                  </a:lnTo>
                  <a:lnTo>
                    <a:pt x="204" y="228"/>
                  </a:lnTo>
                  <a:lnTo>
                    <a:pt x="210" y="216"/>
                  </a:lnTo>
                  <a:lnTo>
                    <a:pt x="228" y="240"/>
                  </a:lnTo>
                  <a:lnTo>
                    <a:pt x="252" y="240"/>
                  </a:lnTo>
                  <a:lnTo>
                    <a:pt x="252" y="252"/>
                  </a:lnTo>
                  <a:lnTo>
                    <a:pt x="264" y="258"/>
                  </a:lnTo>
                  <a:lnTo>
                    <a:pt x="300" y="258"/>
                  </a:lnTo>
                  <a:lnTo>
                    <a:pt x="306" y="264"/>
                  </a:lnTo>
                  <a:lnTo>
                    <a:pt x="312" y="276"/>
                  </a:lnTo>
                  <a:lnTo>
                    <a:pt x="312" y="288"/>
                  </a:lnTo>
                  <a:lnTo>
                    <a:pt x="324" y="294"/>
                  </a:lnTo>
                  <a:lnTo>
                    <a:pt x="312" y="306"/>
                  </a:lnTo>
                  <a:lnTo>
                    <a:pt x="312" y="318"/>
                  </a:lnTo>
                  <a:lnTo>
                    <a:pt x="330" y="336"/>
                  </a:lnTo>
                  <a:lnTo>
                    <a:pt x="360" y="336"/>
                  </a:lnTo>
                  <a:lnTo>
                    <a:pt x="414" y="342"/>
                  </a:lnTo>
                  <a:lnTo>
                    <a:pt x="414" y="336"/>
                  </a:lnTo>
                  <a:lnTo>
                    <a:pt x="450" y="354"/>
                  </a:lnTo>
                  <a:lnTo>
                    <a:pt x="468" y="384"/>
                  </a:lnTo>
                  <a:lnTo>
                    <a:pt x="486" y="402"/>
                  </a:lnTo>
                  <a:lnTo>
                    <a:pt x="486" y="408"/>
                  </a:lnTo>
                  <a:lnTo>
                    <a:pt x="492" y="414"/>
                  </a:lnTo>
                  <a:lnTo>
                    <a:pt x="510" y="450"/>
                  </a:lnTo>
                  <a:lnTo>
                    <a:pt x="522" y="462"/>
                  </a:lnTo>
                  <a:lnTo>
                    <a:pt x="534" y="468"/>
                  </a:lnTo>
                  <a:lnTo>
                    <a:pt x="552" y="468"/>
                  </a:lnTo>
                  <a:lnTo>
                    <a:pt x="564" y="474"/>
                  </a:lnTo>
                  <a:lnTo>
                    <a:pt x="570" y="474"/>
                  </a:lnTo>
                  <a:lnTo>
                    <a:pt x="582" y="486"/>
                  </a:lnTo>
                  <a:lnTo>
                    <a:pt x="588" y="498"/>
                  </a:lnTo>
                  <a:lnTo>
                    <a:pt x="594" y="504"/>
                  </a:lnTo>
                  <a:lnTo>
                    <a:pt x="624" y="522"/>
                  </a:lnTo>
                  <a:lnTo>
                    <a:pt x="648" y="522"/>
                  </a:lnTo>
                  <a:lnTo>
                    <a:pt x="666" y="534"/>
                  </a:lnTo>
                  <a:lnTo>
                    <a:pt x="690" y="546"/>
                  </a:lnTo>
                  <a:lnTo>
                    <a:pt x="696" y="552"/>
                  </a:lnTo>
                  <a:lnTo>
                    <a:pt x="708" y="558"/>
                  </a:lnTo>
                  <a:lnTo>
                    <a:pt x="720" y="570"/>
                  </a:lnTo>
                  <a:lnTo>
                    <a:pt x="732" y="570"/>
                  </a:lnTo>
                  <a:lnTo>
                    <a:pt x="744" y="582"/>
                  </a:lnTo>
                  <a:lnTo>
                    <a:pt x="750" y="582"/>
                  </a:lnTo>
                  <a:lnTo>
                    <a:pt x="774" y="576"/>
                  </a:lnTo>
                  <a:lnTo>
                    <a:pt x="822" y="606"/>
                  </a:lnTo>
                  <a:lnTo>
                    <a:pt x="816" y="612"/>
                  </a:lnTo>
                  <a:lnTo>
                    <a:pt x="816" y="630"/>
                  </a:lnTo>
                  <a:lnTo>
                    <a:pt x="828" y="642"/>
                  </a:lnTo>
                  <a:lnTo>
                    <a:pt x="828" y="654"/>
                  </a:lnTo>
                  <a:lnTo>
                    <a:pt x="840" y="654"/>
                  </a:lnTo>
                  <a:lnTo>
                    <a:pt x="852" y="642"/>
                  </a:lnTo>
                  <a:lnTo>
                    <a:pt x="870" y="666"/>
                  </a:lnTo>
                  <a:lnTo>
                    <a:pt x="882" y="660"/>
                  </a:lnTo>
                  <a:lnTo>
                    <a:pt x="894" y="660"/>
                  </a:lnTo>
                  <a:lnTo>
                    <a:pt x="900" y="666"/>
                  </a:lnTo>
                  <a:lnTo>
                    <a:pt x="906" y="666"/>
                  </a:lnTo>
                  <a:lnTo>
                    <a:pt x="900" y="666"/>
                  </a:lnTo>
                  <a:lnTo>
                    <a:pt x="900" y="642"/>
                  </a:lnTo>
                  <a:lnTo>
                    <a:pt x="906" y="636"/>
                  </a:lnTo>
                  <a:lnTo>
                    <a:pt x="912" y="624"/>
                  </a:lnTo>
                  <a:lnTo>
                    <a:pt x="924" y="618"/>
                  </a:lnTo>
                  <a:lnTo>
                    <a:pt x="930" y="606"/>
                  </a:lnTo>
                  <a:lnTo>
                    <a:pt x="930" y="588"/>
                  </a:lnTo>
                  <a:lnTo>
                    <a:pt x="918" y="576"/>
                  </a:lnTo>
                  <a:lnTo>
                    <a:pt x="906" y="570"/>
                  </a:lnTo>
                  <a:lnTo>
                    <a:pt x="900" y="564"/>
                  </a:lnTo>
                  <a:lnTo>
                    <a:pt x="900" y="546"/>
                  </a:lnTo>
                  <a:lnTo>
                    <a:pt x="906" y="540"/>
                  </a:lnTo>
                  <a:lnTo>
                    <a:pt x="906" y="534"/>
                  </a:lnTo>
                  <a:lnTo>
                    <a:pt x="894" y="522"/>
                  </a:lnTo>
                  <a:lnTo>
                    <a:pt x="882" y="522"/>
                  </a:lnTo>
                  <a:lnTo>
                    <a:pt x="876" y="516"/>
                  </a:lnTo>
                  <a:lnTo>
                    <a:pt x="870" y="516"/>
                  </a:lnTo>
                  <a:lnTo>
                    <a:pt x="858" y="504"/>
                  </a:lnTo>
                  <a:lnTo>
                    <a:pt x="840" y="504"/>
                  </a:lnTo>
                  <a:lnTo>
                    <a:pt x="840" y="486"/>
                  </a:lnTo>
                  <a:lnTo>
                    <a:pt x="846" y="480"/>
                  </a:lnTo>
                  <a:lnTo>
                    <a:pt x="894" y="480"/>
                  </a:lnTo>
                  <a:lnTo>
                    <a:pt x="918" y="468"/>
                  </a:lnTo>
                  <a:lnTo>
                    <a:pt x="918" y="456"/>
                  </a:lnTo>
                  <a:lnTo>
                    <a:pt x="912" y="456"/>
                  </a:lnTo>
                  <a:lnTo>
                    <a:pt x="930" y="444"/>
                  </a:lnTo>
                  <a:lnTo>
                    <a:pt x="906" y="420"/>
                  </a:lnTo>
                  <a:lnTo>
                    <a:pt x="948" y="420"/>
                  </a:lnTo>
                  <a:lnTo>
                    <a:pt x="948" y="414"/>
                  </a:lnTo>
                  <a:lnTo>
                    <a:pt x="936" y="402"/>
                  </a:lnTo>
                  <a:lnTo>
                    <a:pt x="936" y="390"/>
                  </a:lnTo>
                  <a:lnTo>
                    <a:pt x="942" y="384"/>
                  </a:lnTo>
                  <a:lnTo>
                    <a:pt x="942" y="372"/>
                  </a:lnTo>
                  <a:lnTo>
                    <a:pt x="954" y="372"/>
                  </a:lnTo>
                  <a:lnTo>
                    <a:pt x="972" y="390"/>
                  </a:lnTo>
                  <a:lnTo>
                    <a:pt x="978" y="390"/>
                  </a:lnTo>
                  <a:lnTo>
                    <a:pt x="984" y="378"/>
                  </a:lnTo>
                  <a:lnTo>
                    <a:pt x="996" y="372"/>
                  </a:lnTo>
                  <a:lnTo>
                    <a:pt x="1002" y="360"/>
                  </a:lnTo>
                  <a:lnTo>
                    <a:pt x="1020" y="360"/>
                  </a:lnTo>
                  <a:lnTo>
                    <a:pt x="1032" y="366"/>
                  </a:lnTo>
                  <a:lnTo>
                    <a:pt x="1038" y="372"/>
                  </a:lnTo>
                  <a:lnTo>
                    <a:pt x="1014" y="408"/>
                  </a:lnTo>
                  <a:lnTo>
                    <a:pt x="1026" y="408"/>
                  </a:lnTo>
                  <a:lnTo>
                    <a:pt x="1032" y="414"/>
                  </a:lnTo>
                  <a:lnTo>
                    <a:pt x="1044" y="414"/>
                  </a:lnTo>
                  <a:lnTo>
                    <a:pt x="1050" y="420"/>
                  </a:lnTo>
                  <a:lnTo>
                    <a:pt x="1056" y="420"/>
                  </a:lnTo>
                  <a:lnTo>
                    <a:pt x="1068" y="414"/>
                  </a:lnTo>
                  <a:lnTo>
                    <a:pt x="1086" y="414"/>
                  </a:lnTo>
                  <a:lnTo>
                    <a:pt x="1092" y="420"/>
                  </a:lnTo>
                  <a:lnTo>
                    <a:pt x="1098" y="420"/>
                  </a:lnTo>
                  <a:lnTo>
                    <a:pt x="1104" y="426"/>
                  </a:lnTo>
                  <a:lnTo>
                    <a:pt x="1110" y="426"/>
                  </a:lnTo>
                  <a:lnTo>
                    <a:pt x="1128" y="408"/>
                  </a:lnTo>
                  <a:lnTo>
                    <a:pt x="1146" y="402"/>
                  </a:lnTo>
                  <a:lnTo>
                    <a:pt x="1146" y="396"/>
                  </a:lnTo>
                  <a:lnTo>
                    <a:pt x="1158" y="396"/>
                  </a:lnTo>
                  <a:lnTo>
                    <a:pt x="1170" y="390"/>
                  </a:lnTo>
                  <a:lnTo>
                    <a:pt x="1182" y="378"/>
                  </a:lnTo>
                  <a:lnTo>
                    <a:pt x="1182" y="366"/>
                  </a:lnTo>
                  <a:lnTo>
                    <a:pt x="1170" y="366"/>
                  </a:lnTo>
                  <a:lnTo>
                    <a:pt x="1158" y="372"/>
                  </a:lnTo>
                  <a:lnTo>
                    <a:pt x="1152" y="37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" name="Vietnam" descr="© INSCALE GmbH, 05.05.2010&#10;http://www.presentationload.com/">
              <a:extLst>
                <a:ext uri="{FF2B5EF4-FFF2-40B4-BE49-F238E27FC236}">
                  <a16:creationId xmlns:a16="http://schemas.microsoft.com/office/drawing/2014/main" id="{51CECEC8-A7CA-1B2C-063B-C3B60D894B0C}"/>
                </a:ext>
              </a:extLst>
            </p:cNvPr>
            <p:cNvSpPr>
              <a:spLocks/>
            </p:cNvSpPr>
            <p:nvPr/>
          </p:nvSpPr>
          <p:spPr bwMode="gray">
            <a:xfrm>
              <a:off x="6940722" y="2503972"/>
              <a:ext cx="229767" cy="452126"/>
            </a:xfrm>
            <a:custGeom>
              <a:avLst/>
              <a:gdLst>
                <a:gd name="T0" fmla="*/ 2147483647 w 606"/>
                <a:gd name="T1" fmla="*/ 2147483647 h 1194"/>
                <a:gd name="T2" fmla="*/ 2147483647 w 606"/>
                <a:gd name="T3" fmla="*/ 2147483647 h 1194"/>
                <a:gd name="T4" fmla="*/ 2147483647 w 606"/>
                <a:gd name="T5" fmla="*/ 2147483647 h 1194"/>
                <a:gd name="T6" fmla="*/ 2147483647 w 606"/>
                <a:gd name="T7" fmla="*/ 2147483647 h 1194"/>
                <a:gd name="T8" fmla="*/ 2147483647 w 606"/>
                <a:gd name="T9" fmla="*/ 2147483647 h 1194"/>
                <a:gd name="T10" fmla="*/ 2147483647 w 606"/>
                <a:gd name="T11" fmla="*/ 2147483647 h 1194"/>
                <a:gd name="T12" fmla="*/ 2147483647 w 606"/>
                <a:gd name="T13" fmla="*/ 2147483647 h 1194"/>
                <a:gd name="T14" fmla="*/ 2147483647 w 606"/>
                <a:gd name="T15" fmla="*/ 2147483647 h 1194"/>
                <a:gd name="T16" fmla="*/ 2147483647 w 606"/>
                <a:gd name="T17" fmla="*/ 2147483647 h 1194"/>
                <a:gd name="T18" fmla="*/ 2147483647 w 606"/>
                <a:gd name="T19" fmla="*/ 2147483647 h 1194"/>
                <a:gd name="T20" fmla="*/ 2147483647 w 606"/>
                <a:gd name="T21" fmla="*/ 2147483647 h 1194"/>
                <a:gd name="T22" fmla="*/ 2147483647 w 606"/>
                <a:gd name="T23" fmla="*/ 2147483647 h 1194"/>
                <a:gd name="T24" fmla="*/ 2147483647 w 606"/>
                <a:gd name="T25" fmla="*/ 2147483647 h 1194"/>
                <a:gd name="T26" fmla="*/ 2147483647 w 606"/>
                <a:gd name="T27" fmla="*/ 2147483647 h 1194"/>
                <a:gd name="T28" fmla="*/ 2147483647 w 606"/>
                <a:gd name="T29" fmla="*/ 2147483647 h 1194"/>
                <a:gd name="T30" fmla="*/ 2147483647 w 606"/>
                <a:gd name="T31" fmla="*/ 2147483647 h 1194"/>
                <a:gd name="T32" fmla="*/ 2147483647 w 606"/>
                <a:gd name="T33" fmla="*/ 2147483647 h 1194"/>
                <a:gd name="T34" fmla="*/ 2147483647 w 606"/>
                <a:gd name="T35" fmla="*/ 2147483647 h 1194"/>
                <a:gd name="T36" fmla="*/ 2147483647 w 606"/>
                <a:gd name="T37" fmla="*/ 2147483647 h 1194"/>
                <a:gd name="T38" fmla="*/ 2147483647 w 606"/>
                <a:gd name="T39" fmla="*/ 2147483647 h 1194"/>
                <a:gd name="T40" fmla="*/ 2147483647 w 606"/>
                <a:gd name="T41" fmla="*/ 2147483647 h 1194"/>
                <a:gd name="T42" fmla="*/ 2147483647 w 606"/>
                <a:gd name="T43" fmla="*/ 2147483647 h 1194"/>
                <a:gd name="T44" fmla="*/ 2147483647 w 606"/>
                <a:gd name="T45" fmla="*/ 2147483647 h 1194"/>
                <a:gd name="T46" fmla="*/ 2147483647 w 606"/>
                <a:gd name="T47" fmla="*/ 2147483647 h 1194"/>
                <a:gd name="T48" fmla="*/ 2147483647 w 606"/>
                <a:gd name="T49" fmla="*/ 2147483647 h 1194"/>
                <a:gd name="T50" fmla="*/ 2147483647 w 606"/>
                <a:gd name="T51" fmla="*/ 2147483647 h 1194"/>
                <a:gd name="T52" fmla="*/ 2147483647 w 606"/>
                <a:gd name="T53" fmla="*/ 2147483647 h 1194"/>
                <a:gd name="T54" fmla="*/ 2147483647 w 606"/>
                <a:gd name="T55" fmla="*/ 2147483647 h 1194"/>
                <a:gd name="T56" fmla="*/ 2147483647 w 606"/>
                <a:gd name="T57" fmla="*/ 2147483647 h 1194"/>
                <a:gd name="T58" fmla="*/ 2147483647 w 606"/>
                <a:gd name="T59" fmla="*/ 2147483647 h 1194"/>
                <a:gd name="T60" fmla="*/ 2147483647 w 606"/>
                <a:gd name="T61" fmla="*/ 2147483647 h 1194"/>
                <a:gd name="T62" fmla="*/ 2147483647 w 606"/>
                <a:gd name="T63" fmla="*/ 2147483647 h 1194"/>
                <a:gd name="T64" fmla="*/ 2147483647 w 606"/>
                <a:gd name="T65" fmla="*/ 2147483647 h 1194"/>
                <a:gd name="T66" fmla="*/ 2147483647 w 606"/>
                <a:gd name="T67" fmla="*/ 2147483647 h 1194"/>
                <a:gd name="T68" fmla="*/ 2147483647 w 606"/>
                <a:gd name="T69" fmla="*/ 2147483647 h 1194"/>
                <a:gd name="T70" fmla="*/ 2147483647 w 606"/>
                <a:gd name="T71" fmla="*/ 2147483647 h 1194"/>
                <a:gd name="T72" fmla="*/ 2147483647 w 606"/>
                <a:gd name="T73" fmla="*/ 2147483647 h 1194"/>
                <a:gd name="T74" fmla="*/ 2147483647 w 606"/>
                <a:gd name="T75" fmla="*/ 2147483647 h 1194"/>
                <a:gd name="T76" fmla="*/ 2147483647 w 606"/>
                <a:gd name="T77" fmla="*/ 2147483647 h 1194"/>
                <a:gd name="T78" fmla="*/ 2147483647 w 606"/>
                <a:gd name="T79" fmla="*/ 2147483647 h 1194"/>
                <a:gd name="T80" fmla="*/ 2147483647 w 606"/>
                <a:gd name="T81" fmla="*/ 2147483647 h 1194"/>
                <a:gd name="T82" fmla="*/ 2147483647 w 606"/>
                <a:gd name="T83" fmla="*/ 2147483647 h 1194"/>
                <a:gd name="T84" fmla="*/ 2147483647 w 606"/>
                <a:gd name="T85" fmla="*/ 2147483647 h 1194"/>
                <a:gd name="T86" fmla="*/ 2147483647 w 606"/>
                <a:gd name="T87" fmla="*/ 2147483647 h 1194"/>
                <a:gd name="T88" fmla="*/ 2147483647 w 606"/>
                <a:gd name="T89" fmla="*/ 2147483647 h 1194"/>
                <a:gd name="T90" fmla="*/ 2147483647 w 606"/>
                <a:gd name="T91" fmla="*/ 2147483647 h 1194"/>
                <a:gd name="T92" fmla="*/ 2147483647 w 606"/>
                <a:gd name="T93" fmla="*/ 2147483647 h 1194"/>
                <a:gd name="T94" fmla="*/ 2147483647 w 606"/>
                <a:gd name="T95" fmla="*/ 2147483647 h 1194"/>
                <a:gd name="T96" fmla="*/ 2147483647 w 606"/>
                <a:gd name="T97" fmla="*/ 2147483647 h 1194"/>
                <a:gd name="T98" fmla="*/ 2147483647 w 606"/>
                <a:gd name="T99" fmla="*/ 2147483647 h 1194"/>
                <a:gd name="T100" fmla="*/ 2147483647 w 606"/>
                <a:gd name="T101" fmla="*/ 2147483647 h 1194"/>
                <a:gd name="T102" fmla="*/ 2147483647 w 606"/>
                <a:gd name="T103" fmla="*/ 2147483647 h 1194"/>
                <a:gd name="T104" fmla="*/ 2147483647 w 606"/>
                <a:gd name="T105" fmla="*/ 2147483647 h 1194"/>
                <a:gd name="T106" fmla="*/ 2147483647 w 606"/>
                <a:gd name="T107" fmla="*/ 2147483647 h 1194"/>
                <a:gd name="T108" fmla="*/ 2147483647 w 606"/>
                <a:gd name="T109" fmla="*/ 2147483647 h 1194"/>
                <a:gd name="T110" fmla="*/ 2147483647 w 606"/>
                <a:gd name="T111" fmla="*/ 2147483647 h 1194"/>
                <a:gd name="T112" fmla="*/ 2147483647 w 606"/>
                <a:gd name="T113" fmla="*/ 2147483647 h 1194"/>
                <a:gd name="T114" fmla="*/ 2147483647 w 606"/>
                <a:gd name="T115" fmla="*/ 2147483647 h 1194"/>
                <a:gd name="T116" fmla="*/ 2147483647 w 606"/>
                <a:gd name="T117" fmla="*/ 2147483647 h 1194"/>
                <a:gd name="T118" fmla="*/ 2147483647 w 606"/>
                <a:gd name="T119" fmla="*/ 2147483647 h 1194"/>
                <a:gd name="T120" fmla="*/ 2147483647 w 606"/>
                <a:gd name="T121" fmla="*/ 2147483647 h 1194"/>
                <a:gd name="T122" fmla="*/ 2147483647 w 606"/>
                <a:gd name="T123" fmla="*/ 2147483647 h 11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06"/>
                <a:gd name="T187" fmla="*/ 0 h 1194"/>
                <a:gd name="T188" fmla="*/ 606 w 606"/>
                <a:gd name="T189" fmla="*/ 1194 h 11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06" h="1194">
                  <a:moveTo>
                    <a:pt x="6" y="48"/>
                  </a:moveTo>
                  <a:lnTo>
                    <a:pt x="0" y="60"/>
                  </a:lnTo>
                  <a:lnTo>
                    <a:pt x="0" y="72"/>
                  </a:lnTo>
                  <a:lnTo>
                    <a:pt x="12" y="96"/>
                  </a:lnTo>
                  <a:lnTo>
                    <a:pt x="18" y="102"/>
                  </a:lnTo>
                  <a:lnTo>
                    <a:pt x="24" y="114"/>
                  </a:lnTo>
                  <a:lnTo>
                    <a:pt x="36" y="120"/>
                  </a:lnTo>
                  <a:lnTo>
                    <a:pt x="42" y="132"/>
                  </a:lnTo>
                  <a:lnTo>
                    <a:pt x="48" y="126"/>
                  </a:lnTo>
                  <a:lnTo>
                    <a:pt x="54" y="126"/>
                  </a:lnTo>
                  <a:lnTo>
                    <a:pt x="54" y="156"/>
                  </a:lnTo>
                  <a:lnTo>
                    <a:pt x="66" y="180"/>
                  </a:lnTo>
                  <a:lnTo>
                    <a:pt x="84" y="198"/>
                  </a:lnTo>
                  <a:lnTo>
                    <a:pt x="90" y="210"/>
                  </a:lnTo>
                  <a:lnTo>
                    <a:pt x="108" y="210"/>
                  </a:lnTo>
                  <a:lnTo>
                    <a:pt x="108" y="216"/>
                  </a:lnTo>
                  <a:lnTo>
                    <a:pt x="120" y="228"/>
                  </a:lnTo>
                  <a:lnTo>
                    <a:pt x="126" y="222"/>
                  </a:lnTo>
                  <a:lnTo>
                    <a:pt x="132" y="210"/>
                  </a:lnTo>
                  <a:lnTo>
                    <a:pt x="132" y="204"/>
                  </a:lnTo>
                  <a:lnTo>
                    <a:pt x="138" y="192"/>
                  </a:lnTo>
                  <a:lnTo>
                    <a:pt x="150" y="192"/>
                  </a:lnTo>
                  <a:lnTo>
                    <a:pt x="162" y="198"/>
                  </a:lnTo>
                  <a:lnTo>
                    <a:pt x="186" y="222"/>
                  </a:lnTo>
                  <a:lnTo>
                    <a:pt x="180" y="222"/>
                  </a:lnTo>
                  <a:lnTo>
                    <a:pt x="174" y="228"/>
                  </a:lnTo>
                  <a:lnTo>
                    <a:pt x="174" y="234"/>
                  </a:lnTo>
                  <a:lnTo>
                    <a:pt x="198" y="246"/>
                  </a:lnTo>
                  <a:lnTo>
                    <a:pt x="216" y="252"/>
                  </a:lnTo>
                  <a:lnTo>
                    <a:pt x="228" y="258"/>
                  </a:lnTo>
                  <a:lnTo>
                    <a:pt x="228" y="270"/>
                  </a:lnTo>
                  <a:lnTo>
                    <a:pt x="222" y="282"/>
                  </a:lnTo>
                  <a:lnTo>
                    <a:pt x="210" y="288"/>
                  </a:lnTo>
                  <a:lnTo>
                    <a:pt x="204" y="300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4" y="300"/>
                  </a:lnTo>
                  <a:lnTo>
                    <a:pt x="150" y="300"/>
                  </a:lnTo>
                  <a:lnTo>
                    <a:pt x="156" y="306"/>
                  </a:lnTo>
                  <a:lnTo>
                    <a:pt x="156" y="324"/>
                  </a:lnTo>
                  <a:lnTo>
                    <a:pt x="168" y="330"/>
                  </a:lnTo>
                  <a:lnTo>
                    <a:pt x="174" y="336"/>
                  </a:lnTo>
                  <a:lnTo>
                    <a:pt x="210" y="354"/>
                  </a:lnTo>
                  <a:lnTo>
                    <a:pt x="222" y="366"/>
                  </a:lnTo>
                  <a:lnTo>
                    <a:pt x="234" y="372"/>
                  </a:lnTo>
                  <a:lnTo>
                    <a:pt x="240" y="378"/>
                  </a:lnTo>
                  <a:lnTo>
                    <a:pt x="252" y="378"/>
                  </a:lnTo>
                  <a:lnTo>
                    <a:pt x="252" y="408"/>
                  </a:lnTo>
                  <a:lnTo>
                    <a:pt x="258" y="414"/>
                  </a:lnTo>
                  <a:lnTo>
                    <a:pt x="270" y="414"/>
                  </a:lnTo>
                  <a:lnTo>
                    <a:pt x="282" y="420"/>
                  </a:lnTo>
                  <a:lnTo>
                    <a:pt x="288" y="426"/>
                  </a:lnTo>
                  <a:lnTo>
                    <a:pt x="294" y="426"/>
                  </a:lnTo>
                  <a:lnTo>
                    <a:pt x="294" y="450"/>
                  </a:lnTo>
                  <a:lnTo>
                    <a:pt x="306" y="474"/>
                  </a:lnTo>
                  <a:lnTo>
                    <a:pt x="324" y="486"/>
                  </a:lnTo>
                  <a:lnTo>
                    <a:pt x="342" y="504"/>
                  </a:lnTo>
                  <a:lnTo>
                    <a:pt x="348" y="522"/>
                  </a:lnTo>
                  <a:lnTo>
                    <a:pt x="366" y="522"/>
                  </a:lnTo>
                  <a:lnTo>
                    <a:pt x="366" y="528"/>
                  </a:lnTo>
                  <a:lnTo>
                    <a:pt x="372" y="534"/>
                  </a:lnTo>
                  <a:lnTo>
                    <a:pt x="384" y="558"/>
                  </a:lnTo>
                  <a:lnTo>
                    <a:pt x="396" y="570"/>
                  </a:lnTo>
                  <a:lnTo>
                    <a:pt x="408" y="570"/>
                  </a:lnTo>
                  <a:lnTo>
                    <a:pt x="414" y="576"/>
                  </a:lnTo>
                  <a:lnTo>
                    <a:pt x="426" y="582"/>
                  </a:lnTo>
                  <a:lnTo>
                    <a:pt x="432" y="588"/>
                  </a:lnTo>
                  <a:lnTo>
                    <a:pt x="432" y="600"/>
                  </a:lnTo>
                  <a:lnTo>
                    <a:pt x="426" y="606"/>
                  </a:lnTo>
                  <a:lnTo>
                    <a:pt x="420" y="606"/>
                  </a:lnTo>
                  <a:lnTo>
                    <a:pt x="414" y="612"/>
                  </a:lnTo>
                  <a:lnTo>
                    <a:pt x="408" y="612"/>
                  </a:lnTo>
                  <a:lnTo>
                    <a:pt x="432" y="636"/>
                  </a:lnTo>
                  <a:lnTo>
                    <a:pt x="456" y="648"/>
                  </a:lnTo>
                  <a:lnTo>
                    <a:pt x="462" y="654"/>
                  </a:lnTo>
                  <a:lnTo>
                    <a:pt x="468" y="654"/>
                  </a:lnTo>
                  <a:lnTo>
                    <a:pt x="450" y="690"/>
                  </a:lnTo>
                  <a:lnTo>
                    <a:pt x="456" y="690"/>
                  </a:lnTo>
                  <a:lnTo>
                    <a:pt x="468" y="702"/>
                  </a:lnTo>
                  <a:lnTo>
                    <a:pt x="468" y="708"/>
                  </a:lnTo>
                  <a:lnTo>
                    <a:pt x="456" y="720"/>
                  </a:lnTo>
                  <a:lnTo>
                    <a:pt x="450" y="720"/>
                  </a:lnTo>
                  <a:lnTo>
                    <a:pt x="450" y="762"/>
                  </a:lnTo>
                  <a:lnTo>
                    <a:pt x="456" y="762"/>
                  </a:lnTo>
                  <a:lnTo>
                    <a:pt x="468" y="774"/>
                  </a:lnTo>
                  <a:lnTo>
                    <a:pt x="480" y="798"/>
                  </a:lnTo>
                  <a:lnTo>
                    <a:pt x="480" y="804"/>
                  </a:lnTo>
                  <a:lnTo>
                    <a:pt x="468" y="816"/>
                  </a:lnTo>
                  <a:lnTo>
                    <a:pt x="462" y="816"/>
                  </a:lnTo>
                  <a:lnTo>
                    <a:pt x="462" y="828"/>
                  </a:lnTo>
                  <a:lnTo>
                    <a:pt x="468" y="834"/>
                  </a:lnTo>
                  <a:lnTo>
                    <a:pt x="468" y="864"/>
                  </a:lnTo>
                  <a:lnTo>
                    <a:pt x="474" y="870"/>
                  </a:lnTo>
                  <a:lnTo>
                    <a:pt x="474" y="900"/>
                  </a:lnTo>
                  <a:lnTo>
                    <a:pt x="462" y="894"/>
                  </a:lnTo>
                  <a:lnTo>
                    <a:pt x="444" y="894"/>
                  </a:lnTo>
                  <a:lnTo>
                    <a:pt x="438" y="900"/>
                  </a:lnTo>
                  <a:lnTo>
                    <a:pt x="438" y="918"/>
                  </a:lnTo>
                  <a:lnTo>
                    <a:pt x="408" y="918"/>
                  </a:lnTo>
                  <a:lnTo>
                    <a:pt x="408" y="942"/>
                  </a:lnTo>
                  <a:lnTo>
                    <a:pt x="366" y="942"/>
                  </a:lnTo>
                  <a:lnTo>
                    <a:pt x="366" y="966"/>
                  </a:lnTo>
                  <a:lnTo>
                    <a:pt x="378" y="990"/>
                  </a:lnTo>
                  <a:lnTo>
                    <a:pt x="396" y="1008"/>
                  </a:lnTo>
                  <a:lnTo>
                    <a:pt x="396" y="1020"/>
                  </a:lnTo>
                  <a:lnTo>
                    <a:pt x="390" y="1014"/>
                  </a:lnTo>
                  <a:lnTo>
                    <a:pt x="378" y="1008"/>
                  </a:lnTo>
                  <a:lnTo>
                    <a:pt x="372" y="1002"/>
                  </a:lnTo>
                  <a:lnTo>
                    <a:pt x="360" y="996"/>
                  </a:lnTo>
                  <a:lnTo>
                    <a:pt x="348" y="996"/>
                  </a:lnTo>
                  <a:lnTo>
                    <a:pt x="342" y="1002"/>
                  </a:lnTo>
                  <a:lnTo>
                    <a:pt x="342" y="1008"/>
                  </a:lnTo>
                  <a:lnTo>
                    <a:pt x="306" y="1008"/>
                  </a:lnTo>
                  <a:lnTo>
                    <a:pt x="312" y="1014"/>
                  </a:lnTo>
                  <a:lnTo>
                    <a:pt x="318" y="1014"/>
                  </a:lnTo>
                  <a:lnTo>
                    <a:pt x="324" y="1020"/>
                  </a:lnTo>
                  <a:lnTo>
                    <a:pt x="324" y="1026"/>
                  </a:lnTo>
                  <a:lnTo>
                    <a:pt x="312" y="1032"/>
                  </a:lnTo>
                  <a:lnTo>
                    <a:pt x="294" y="1032"/>
                  </a:lnTo>
                  <a:lnTo>
                    <a:pt x="276" y="1038"/>
                  </a:lnTo>
                  <a:lnTo>
                    <a:pt x="270" y="1050"/>
                  </a:lnTo>
                  <a:lnTo>
                    <a:pt x="270" y="1056"/>
                  </a:lnTo>
                  <a:lnTo>
                    <a:pt x="288" y="1074"/>
                  </a:lnTo>
                  <a:lnTo>
                    <a:pt x="300" y="1080"/>
                  </a:lnTo>
                  <a:lnTo>
                    <a:pt x="306" y="1086"/>
                  </a:lnTo>
                  <a:lnTo>
                    <a:pt x="312" y="1086"/>
                  </a:lnTo>
                  <a:lnTo>
                    <a:pt x="294" y="1104"/>
                  </a:lnTo>
                  <a:lnTo>
                    <a:pt x="294" y="1110"/>
                  </a:lnTo>
                  <a:lnTo>
                    <a:pt x="300" y="1116"/>
                  </a:lnTo>
                  <a:lnTo>
                    <a:pt x="300" y="1128"/>
                  </a:lnTo>
                  <a:lnTo>
                    <a:pt x="306" y="1140"/>
                  </a:lnTo>
                  <a:lnTo>
                    <a:pt x="306" y="1152"/>
                  </a:lnTo>
                  <a:lnTo>
                    <a:pt x="312" y="1158"/>
                  </a:lnTo>
                  <a:lnTo>
                    <a:pt x="294" y="1176"/>
                  </a:lnTo>
                  <a:lnTo>
                    <a:pt x="294" y="1188"/>
                  </a:lnTo>
                  <a:lnTo>
                    <a:pt x="306" y="1194"/>
                  </a:lnTo>
                  <a:lnTo>
                    <a:pt x="318" y="1194"/>
                  </a:lnTo>
                  <a:lnTo>
                    <a:pt x="330" y="1188"/>
                  </a:lnTo>
                  <a:lnTo>
                    <a:pt x="354" y="1164"/>
                  </a:lnTo>
                  <a:lnTo>
                    <a:pt x="366" y="1158"/>
                  </a:lnTo>
                  <a:lnTo>
                    <a:pt x="378" y="1158"/>
                  </a:lnTo>
                  <a:lnTo>
                    <a:pt x="384" y="1134"/>
                  </a:lnTo>
                  <a:lnTo>
                    <a:pt x="384" y="1110"/>
                  </a:lnTo>
                  <a:lnTo>
                    <a:pt x="396" y="1110"/>
                  </a:lnTo>
                  <a:lnTo>
                    <a:pt x="402" y="1116"/>
                  </a:lnTo>
                  <a:lnTo>
                    <a:pt x="414" y="1116"/>
                  </a:lnTo>
                  <a:lnTo>
                    <a:pt x="426" y="1104"/>
                  </a:lnTo>
                  <a:lnTo>
                    <a:pt x="426" y="1092"/>
                  </a:lnTo>
                  <a:lnTo>
                    <a:pt x="420" y="1086"/>
                  </a:lnTo>
                  <a:lnTo>
                    <a:pt x="414" y="1074"/>
                  </a:lnTo>
                  <a:lnTo>
                    <a:pt x="408" y="1068"/>
                  </a:lnTo>
                  <a:lnTo>
                    <a:pt x="408" y="1062"/>
                  </a:lnTo>
                  <a:lnTo>
                    <a:pt x="414" y="1056"/>
                  </a:lnTo>
                  <a:lnTo>
                    <a:pt x="426" y="1056"/>
                  </a:lnTo>
                  <a:lnTo>
                    <a:pt x="438" y="1050"/>
                  </a:lnTo>
                  <a:lnTo>
                    <a:pt x="444" y="1044"/>
                  </a:lnTo>
                  <a:lnTo>
                    <a:pt x="450" y="1044"/>
                  </a:lnTo>
                  <a:lnTo>
                    <a:pt x="456" y="1050"/>
                  </a:lnTo>
                  <a:lnTo>
                    <a:pt x="468" y="1050"/>
                  </a:lnTo>
                  <a:lnTo>
                    <a:pt x="480" y="1044"/>
                  </a:lnTo>
                  <a:lnTo>
                    <a:pt x="498" y="1038"/>
                  </a:lnTo>
                  <a:lnTo>
                    <a:pt x="546" y="1014"/>
                  </a:lnTo>
                  <a:lnTo>
                    <a:pt x="582" y="978"/>
                  </a:lnTo>
                  <a:lnTo>
                    <a:pt x="588" y="960"/>
                  </a:lnTo>
                  <a:lnTo>
                    <a:pt x="594" y="936"/>
                  </a:lnTo>
                  <a:lnTo>
                    <a:pt x="606" y="876"/>
                  </a:lnTo>
                  <a:lnTo>
                    <a:pt x="606" y="846"/>
                  </a:lnTo>
                  <a:lnTo>
                    <a:pt x="600" y="834"/>
                  </a:lnTo>
                  <a:lnTo>
                    <a:pt x="576" y="810"/>
                  </a:lnTo>
                  <a:lnTo>
                    <a:pt x="594" y="804"/>
                  </a:lnTo>
                  <a:lnTo>
                    <a:pt x="594" y="774"/>
                  </a:lnTo>
                  <a:lnTo>
                    <a:pt x="588" y="756"/>
                  </a:lnTo>
                  <a:lnTo>
                    <a:pt x="588" y="744"/>
                  </a:lnTo>
                  <a:lnTo>
                    <a:pt x="570" y="708"/>
                  </a:lnTo>
                  <a:lnTo>
                    <a:pt x="564" y="690"/>
                  </a:lnTo>
                  <a:lnTo>
                    <a:pt x="558" y="684"/>
                  </a:lnTo>
                  <a:lnTo>
                    <a:pt x="552" y="672"/>
                  </a:lnTo>
                  <a:lnTo>
                    <a:pt x="558" y="666"/>
                  </a:lnTo>
                  <a:lnTo>
                    <a:pt x="558" y="642"/>
                  </a:lnTo>
                  <a:lnTo>
                    <a:pt x="522" y="606"/>
                  </a:lnTo>
                  <a:lnTo>
                    <a:pt x="486" y="576"/>
                  </a:lnTo>
                  <a:lnTo>
                    <a:pt x="456" y="552"/>
                  </a:lnTo>
                  <a:lnTo>
                    <a:pt x="432" y="534"/>
                  </a:lnTo>
                  <a:lnTo>
                    <a:pt x="420" y="528"/>
                  </a:lnTo>
                  <a:lnTo>
                    <a:pt x="402" y="516"/>
                  </a:lnTo>
                  <a:lnTo>
                    <a:pt x="390" y="510"/>
                  </a:lnTo>
                  <a:lnTo>
                    <a:pt x="384" y="504"/>
                  </a:lnTo>
                  <a:lnTo>
                    <a:pt x="384" y="468"/>
                  </a:lnTo>
                  <a:lnTo>
                    <a:pt x="336" y="420"/>
                  </a:lnTo>
                  <a:lnTo>
                    <a:pt x="306" y="384"/>
                  </a:lnTo>
                  <a:lnTo>
                    <a:pt x="288" y="354"/>
                  </a:lnTo>
                  <a:lnTo>
                    <a:pt x="282" y="336"/>
                  </a:lnTo>
                  <a:lnTo>
                    <a:pt x="282" y="318"/>
                  </a:lnTo>
                  <a:lnTo>
                    <a:pt x="276" y="306"/>
                  </a:lnTo>
                  <a:lnTo>
                    <a:pt x="276" y="282"/>
                  </a:lnTo>
                  <a:lnTo>
                    <a:pt x="282" y="276"/>
                  </a:lnTo>
                  <a:lnTo>
                    <a:pt x="294" y="252"/>
                  </a:lnTo>
                  <a:lnTo>
                    <a:pt x="294" y="240"/>
                  </a:lnTo>
                  <a:lnTo>
                    <a:pt x="300" y="240"/>
                  </a:lnTo>
                  <a:lnTo>
                    <a:pt x="312" y="228"/>
                  </a:lnTo>
                  <a:lnTo>
                    <a:pt x="324" y="222"/>
                  </a:lnTo>
                  <a:lnTo>
                    <a:pt x="336" y="210"/>
                  </a:lnTo>
                  <a:lnTo>
                    <a:pt x="336" y="204"/>
                  </a:lnTo>
                  <a:lnTo>
                    <a:pt x="342" y="198"/>
                  </a:lnTo>
                  <a:lnTo>
                    <a:pt x="372" y="198"/>
                  </a:lnTo>
                  <a:lnTo>
                    <a:pt x="384" y="186"/>
                  </a:lnTo>
                  <a:lnTo>
                    <a:pt x="390" y="174"/>
                  </a:lnTo>
                  <a:lnTo>
                    <a:pt x="390" y="156"/>
                  </a:lnTo>
                  <a:lnTo>
                    <a:pt x="396" y="144"/>
                  </a:lnTo>
                  <a:lnTo>
                    <a:pt x="390" y="144"/>
                  </a:lnTo>
                  <a:lnTo>
                    <a:pt x="384" y="138"/>
                  </a:lnTo>
                  <a:lnTo>
                    <a:pt x="354" y="138"/>
                  </a:lnTo>
                  <a:lnTo>
                    <a:pt x="342" y="132"/>
                  </a:lnTo>
                  <a:lnTo>
                    <a:pt x="336" y="120"/>
                  </a:lnTo>
                  <a:lnTo>
                    <a:pt x="330" y="114"/>
                  </a:lnTo>
                  <a:lnTo>
                    <a:pt x="312" y="114"/>
                  </a:lnTo>
                  <a:lnTo>
                    <a:pt x="312" y="96"/>
                  </a:lnTo>
                  <a:lnTo>
                    <a:pt x="300" y="90"/>
                  </a:lnTo>
                  <a:lnTo>
                    <a:pt x="294" y="72"/>
                  </a:lnTo>
                  <a:lnTo>
                    <a:pt x="312" y="54"/>
                  </a:lnTo>
                  <a:lnTo>
                    <a:pt x="312" y="48"/>
                  </a:lnTo>
                  <a:lnTo>
                    <a:pt x="306" y="42"/>
                  </a:lnTo>
                  <a:lnTo>
                    <a:pt x="276" y="42"/>
                  </a:lnTo>
                  <a:lnTo>
                    <a:pt x="264" y="30"/>
                  </a:lnTo>
                  <a:lnTo>
                    <a:pt x="234" y="36"/>
                  </a:lnTo>
                  <a:lnTo>
                    <a:pt x="204" y="0"/>
                  </a:lnTo>
                  <a:lnTo>
                    <a:pt x="198" y="0"/>
                  </a:lnTo>
                  <a:lnTo>
                    <a:pt x="192" y="6"/>
                  </a:lnTo>
                  <a:lnTo>
                    <a:pt x="180" y="12"/>
                  </a:lnTo>
                  <a:lnTo>
                    <a:pt x="174" y="18"/>
                  </a:lnTo>
                  <a:lnTo>
                    <a:pt x="174" y="30"/>
                  </a:lnTo>
                  <a:lnTo>
                    <a:pt x="168" y="42"/>
                  </a:lnTo>
                  <a:lnTo>
                    <a:pt x="168" y="48"/>
                  </a:lnTo>
                  <a:lnTo>
                    <a:pt x="150" y="48"/>
                  </a:lnTo>
                  <a:lnTo>
                    <a:pt x="144" y="54"/>
                  </a:lnTo>
                  <a:lnTo>
                    <a:pt x="138" y="48"/>
                  </a:lnTo>
                  <a:lnTo>
                    <a:pt x="120" y="48"/>
                  </a:lnTo>
                  <a:lnTo>
                    <a:pt x="132" y="60"/>
                  </a:lnTo>
                  <a:lnTo>
                    <a:pt x="132" y="72"/>
                  </a:lnTo>
                  <a:lnTo>
                    <a:pt x="114" y="72"/>
                  </a:lnTo>
                  <a:lnTo>
                    <a:pt x="108" y="66"/>
                  </a:lnTo>
                  <a:lnTo>
                    <a:pt x="96" y="48"/>
                  </a:lnTo>
                  <a:lnTo>
                    <a:pt x="90" y="48"/>
                  </a:lnTo>
                  <a:lnTo>
                    <a:pt x="90" y="66"/>
                  </a:lnTo>
                  <a:lnTo>
                    <a:pt x="72" y="48"/>
                  </a:lnTo>
                  <a:lnTo>
                    <a:pt x="66" y="54"/>
                  </a:lnTo>
                  <a:lnTo>
                    <a:pt x="60" y="66"/>
                  </a:lnTo>
                  <a:lnTo>
                    <a:pt x="54" y="72"/>
                  </a:lnTo>
                  <a:lnTo>
                    <a:pt x="42" y="72"/>
                  </a:lnTo>
                  <a:lnTo>
                    <a:pt x="18" y="48"/>
                  </a:lnTo>
                  <a:lnTo>
                    <a:pt x="6" y="4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" name="Venezuela" descr="© INSCALE GmbH, 05.05.2010&#10;http://www.presentationload.com/">
              <a:extLst>
                <a:ext uri="{FF2B5EF4-FFF2-40B4-BE49-F238E27FC236}">
                  <a16:creationId xmlns:a16="http://schemas.microsoft.com/office/drawing/2014/main" id="{4EA00B64-0828-D647-D080-EC63BB82BFE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263836" y="2846402"/>
              <a:ext cx="361698" cy="352806"/>
            </a:xfrm>
            <a:custGeom>
              <a:avLst/>
              <a:gdLst>
                <a:gd name="T0" fmla="*/ 2147483647 w 954"/>
                <a:gd name="T1" fmla="*/ 2147483647 h 930"/>
                <a:gd name="T2" fmla="*/ 2147483647 w 954"/>
                <a:gd name="T3" fmla="*/ 2147483647 h 930"/>
                <a:gd name="T4" fmla="*/ 2147483647 w 954"/>
                <a:gd name="T5" fmla="*/ 2147483647 h 930"/>
                <a:gd name="T6" fmla="*/ 2147483647 w 954"/>
                <a:gd name="T7" fmla="*/ 2147483647 h 930"/>
                <a:gd name="T8" fmla="*/ 2147483647 w 954"/>
                <a:gd name="T9" fmla="*/ 2147483647 h 930"/>
                <a:gd name="T10" fmla="*/ 2147483647 w 954"/>
                <a:gd name="T11" fmla="*/ 2147483647 h 930"/>
                <a:gd name="T12" fmla="*/ 2147483647 w 954"/>
                <a:gd name="T13" fmla="*/ 2147483647 h 930"/>
                <a:gd name="T14" fmla="*/ 2147483647 w 954"/>
                <a:gd name="T15" fmla="*/ 2147483647 h 930"/>
                <a:gd name="T16" fmla="*/ 2147483647 w 954"/>
                <a:gd name="T17" fmla="*/ 2147483647 h 930"/>
                <a:gd name="T18" fmla="*/ 2147483647 w 954"/>
                <a:gd name="T19" fmla="*/ 2147483647 h 930"/>
                <a:gd name="T20" fmla="*/ 2147483647 w 954"/>
                <a:gd name="T21" fmla="*/ 2147483647 h 930"/>
                <a:gd name="T22" fmla="*/ 2147483647 w 954"/>
                <a:gd name="T23" fmla="*/ 2147483647 h 930"/>
                <a:gd name="T24" fmla="*/ 2147483647 w 954"/>
                <a:gd name="T25" fmla="*/ 2147483647 h 930"/>
                <a:gd name="T26" fmla="*/ 2147483647 w 954"/>
                <a:gd name="T27" fmla="*/ 2147483647 h 930"/>
                <a:gd name="T28" fmla="*/ 2147483647 w 954"/>
                <a:gd name="T29" fmla="*/ 2147483647 h 930"/>
                <a:gd name="T30" fmla="*/ 2147483647 w 954"/>
                <a:gd name="T31" fmla="*/ 2147483647 h 930"/>
                <a:gd name="T32" fmla="*/ 2147483647 w 954"/>
                <a:gd name="T33" fmla="*/ 2147483647 h 930"/>
                <a:gd name="T34" fmla="*/ 2147483647 w 954"/>
                <a:gd name="T35" fmla="*/ 2147483647 h 930"/>
                <a:gd name="T36" fmla="*/ 2147483647 w 954"/>
                <a:gd name="T37" fmla="*/ 2147483647 h 930"/>
                <a:gd name="T38" fmla="*/ 2147483647 w 954"/>
                <a:gd name="T39" fmla="*/ 2147483647 h 930"/>
                <a:gd name="T40" fmla="*/ 2147483647 w 954"/>
                <a:gd name="T41" fmla="*/ 2147483647 h 930"/>
                <a:gd name="T42" fmla="*/ 2147483647 w 954"/>
                <a:gd name="T43" fmla="*/ 2147483647 h 930"/>
                <a:gd name="T44" fmla="*/ 2147483647 w 954"/>
                <a:gd name="T45" fmla="*/ 2147483647 h 930"/>
                <a:gd name="T46" fmla="*/ 2147483647 w 954"/>
                <a:gd name="T47" fmla="*/ 2147483647 h 930"/>
                <a:gd name="T48" fmla="*/ 2147483647 w 954"/>
                <a:gd name="T49" fmla="*/ 2147483647 h 930"/>
                <a:gd name="T50" fmla="*/ 0 w 954"/>
                <a:gd name="T51" fmla="*/ 2147483647 h 930"/>
                <a:gd name="T52" fmla="*/ 2147483647 w 954"/>
                <a:gd name="T53" fmla="*/ 2147483647 h 930"/>
                <a:gd name="T54" fmla="*/ 2147483647 w 954"/>
                <a:gd name="T55" fmla="*/ 2147483647 h 930"/>
                <a:gd name="T56" fmla="*/ 2147483647 w 954"/>
                <a:gd name="T57" fmla="*/ 2147483647 h 930"/>
                <a:gd name="T58" fmla="*/ 2147483647 w 954"/>
                <a:gd name="T59" fmla="*/ 2147483647 h 930"/>
                <a:gd name="T60" fmla="*/ 2147483647 w 954"/>
                <a:gd name="T61" fmla="*/ 2147483647 h 930"/>
                <a:gd name="T62" fmla="*/ 2147483647 w 954"/>
                <a:gd name="T63" fmla="*/ 2147483647 h 930"/>
                <a:gd name="T64" fmla="*/ 2147483647 w 954"/>
                <a:gd name="T65" fmla="*/ 2147483647 h 930"/>
                <a:gd name="T66" fmla="*/ 2147483647 w 954"/>
                <a:gd name="T67" fmla="*/ 2147483647 h 930"/>
                <a:gd name="T68" fmla="*/ 2147483647 w 954"/>
                <a:gd name="T69" fmla="*/ 2147483647 h 930"/>
                <a:gd name="T70" fmla="*/ 2147483647 w 954"/>
                <a:gd name="T71" fmla="*/ 2147483647 h 930"/>
                <a:gd name="T72" fmla="*/ 2147483647 w 954"/>
                <a:gd name="T73" fmla="*/ 2147483647 h 930"/>
                <a:gd name="T74" fmla="*/ 2147483647 w 954"/>
                <a:gd name="T75" fmla="*/ 2147483647 h 930"/>
                <a:gd name="T76" fmla="*/ 2147483647 w 954"/>
                <a:gd name="T77" fmla="*/ 2147483647 h 930"/>
                <a:gd name="T78" fmla="*/ 2147483647 w 954"/>
                <a:gd name="T79" fmla="*/ 2147483647 h 930"/>
                <a:gd name="T80" fmla="*/ 2147483647 w 954"/>
                <a:gd name="T81" fmla="*/ 2147483647 h 930"/>
                <a:gd name="T82" fmla="*/ 2147483647 w 954"/>
                <a:gd name="T83" fmla="*/ 2147483647 h 930"/>
                <a:gd name="T84" fmla="*/ 2147483647 w 954"/>
                <a:gd name="T85" fmla="*/ 2147483647 h 930"/>
                <a:gd name="T86" fmla="*/ 2147483647 w 954"/>
                <a:gd name="T87" fmla="*/ 2147483647 h 930"/>
                <a:gd name="T88" fmla="*/ 2147483647 w 954"/>
                <a:gd name="T89" fmla="*/ 2147483647 h 930"/>
                <a:gd name="T90" fmla="*/ 2147483647 w 954"/>
                <a:gd name="T91" fmla="*/ 2147483647 h 930"/>
                <a:gd name="T92" fmla="*/ 2147483647 w 954"/>
                <a:gd name="T93" fmla="*/ 2147483647 h 930"/>
                <a:gd name="T94" fmla="*/ 2147483647 w 954"/>
                <a:gd name="T95" fmla="*/ 2147483647 h 930"/>
                <a:gd name="T96" fmla="*/ 2147483647 w 954"/>
                <a:gd name="T97" fmla="*/ 2147483647 h 930"/>
                <a:gd name="T98" fmla="*/ 2147483647 w 954"/>
                <a:gd name="T99" fmla="*/ 2147483647 h 930"/>
                <a:gd name="T100" fmla="*/ 2147483647 w 954"/>
                <a:gd name="T101" fmla="*/ 2147483647 h 930"/>
                <a:gd name="T102" fmla="*/ 2147483647 w 954"/>
                <a:gd name="T103" fmla="*/ 2147483647 h 930"/>
                <a:gd name="T104" fmla="*/ 2147483647 w 954"/>
                <a:gd name="T105" fmla="*/ 2147483647 h 930"/>
                <a:gd name="T106" fmla="*/ 2147483647 w 954"/>
                <a:gd name="T107" fmla="*/ 2147483647 h 930"/>
                <a:gd name="T108" fmla="*/ 2147483647 w 954"/>
                <a:gd name="T109" fmla="*/ 2147483647 h 930"/>
                <a:gd name="T110" fmla="*/ 2147483647 w 954"/>
                <a:gd name="T111" fmla="*/ 2147483647 h 930"/>
                <a:gd name="T112" fmla="*/ 2147483647 w 954"/>
                <a:gd name="T113" fmla="*/ 2147483647 h 930"/>
                <a:gd name="T114" fmla="*/ 2147483647 w 954"/>
                <a:gd name="T115" fmla="*/ 2147483647 h 930"/>
                <a:gd name="T116" fmla="*/ 2147483647 w 954"/>
                <a:gd name="T117" fmla="*/ 2147483647 h 930"/>
                <a:gd name="T118" fmla="*/ 2147483647 w 954"/>
                <a:gd name="T119" fmla="*/ 2147483647 h 93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54"/>
                <a:gd name="T181" fmla="*/ 0 h 930"/>
                <a:gd name="T182" fmla="*/ 954 w 954"/>
                <a:gd name="T183" fmla="*/ 930 h 93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54" h="930">
                  <a:moveTo>
                    <a:pt x="264" y="42"/>
                  </a:moveTo>
                  <a:lnTo>
                    <a:pt x="264" y="12"/>
                  </a:lnTo>
                  <a:lnTo>
                    <a:pt x="252" y="0"/>
                  </a:lnTo>
                  <a:lnTo>
                    <a:pt x="234" y="0"/>
                  </a:lnTo>
                  <a:lnTo>
                    <a:pt x="228" y="6"/>
                  </a:lnTo>
                  <a:lnTo>
                    <a:pt x="228" y="18"/>
                  </a:lnTo>
                  <a:lnTo>
                    <a:pt x="234" y="24"/>
                  </a:lnTo>
                  <a:lnTo>
                    <a:pt x="234" y="36"/>
                  </a:lnTo>
                  <a:lnTo>
                    <a:pt x="240" y="42"/>
                  </a:lnTo>
                  <a:lnTo>
                    <a:pt x="264" y="42"/>
                  </a:lnTo>
                  <a:close/>
                  <a:moveTo>
                    <a:pt x="936" y="276"/>
                  </a:moveTo>
                  <a:lnTo>
                    <a:pt x="930" y="276"/>
                  </a:lnTo>
                  <a:lnTo>
                    <a:pt x="924" y="282"/>
                  </a:lnTo>
                  <a:lnTo>
                    <a:pt x="912" y="288"/>
                  </a:lnTo>
                  <a:lnTo>
                    <a:pt x="906" y="294"/>
                  </a:lnTo>
                  <a:lnTo>
                    <a:pt x="900" y="288"/>
                  </a:lnTo>
                  <a:lnTo>
                    <a:pt x="888" y="288"/>
                  </a:lnTo>
                  <a:lnTo>
                    <a:pt x="882" y="282"/>
                  </a:lnTo>
                  <a:lnTo>
                    <a:pt x="876" y="282"/>
                  </a:lnTo>
                  <a:lnTo>
                    <a:pt x="852" y="306"/>
                  </a:lnTo>
                  <a:lnTo>
                    <a:pt x="822" y="282"/>
                  </a:lnTo>
                  <a:lnTo>
                    <a:pt x="846" y="282"/>
                  </a:lnTo>
                  <a:lnTo>
                    <a:pt x="858" y="276"/>
                  </a:lnTo>
                  <a:lnTo>
                    <a:pt x="864" y="276"/>
                  </a:lnTo>
                  <a:lnTo>
                    <a:pt x="870" y="264"/>
                  </a:lnTo>
                  <a:lnTo>
                    <a:pt x="870" y="246"/>
                  </a:lnTo>
                  <a:lnTo>
                    <a:pt x="882" y="234"/>
                  </a:lnTo>
                  <a:lnTo>
                    <a:pt x="888" y="222"/>
                  </a:lnTo>
                  <a:lnTo>
                    <a:pt x="876" y="210"/>
                  </a:lnTo>
                  <a:lnTo>
                    <a:pt x="846" y="210"/>
                  </a:lnTo>
                  <a:lnTo>
                    <a:pt x="846" y="204"/>
                  </a:lnTo>
                  <a:lnTo>
                    <a:pt x="840" y="198"/>
                  </a:lnTo>
                  <a:lnTo>
                    <a:pt x="840" y="192"/>
                  </a:lnTo>
                  <a:lnTo>
                    <a:pt x="834" y="186"/>
                  </a:lnTo>
                  <a:lnTo>
                    <a:pt x="828" y="186"/>
                  </a:lnTo>
                  <a:lnTo>
                    <a:pt x="822" y="192"/>
                  </a:lnTo>
                  <a:lnTo>
                    <a:pt x="822" y="210"/>
                  </a:lnTo>
                  <a:lnTo>
                    <a:pt x="816" y="198"/>
                  </a:lnTo>
                  <a:lnTo>
                    <a:pt x="816" y="180"/>
                  </a:lnTo>
                  <a:lnTo>
                    <a:pt x="792" y="180"/>
                  </a:lnTo>
                  <a:lnTo>
                    <a:pt x="786" y="210"/>
                  </a:lnTo>
                  <a:lnTo>
                    <a:pt x="780" y="204"/>
                  </a:lnTo>
                  <a:lnTo>
                    <a:pt x="774" y="192"/>
                  </a:lnTo>
                  <a:lnTo>
                    <a:pt x="774" y="186"/>
                  </a:lnTo>
                  <a:lnTo>
                    <a:pt x="768" y="180"/>
                  </a:lnTo>
                  <a:lnTo>
                    <a:pt x="768" y="156"/>
                  </a:lnTo>
                  <a:lnTo>
                    <a:pt x="738" y="168"/>
                  </a:lnTo>
                  <a:lnTo>
                    <a:pt x="744" y="162"/>
                  </a:lnTo>
                  <a:lnTo>
                    <a:pt x="756" y="156"/>
                  </a:lnTo>
                  <a:lnTo>
                    <a:pt x="762" y="156"/>
                  </a:lnTo>
                  <a:lnTo>
                    <a:pt x="762" y="144"/>
                  </a:lnTo>
                  <a:lnTo>
                    <a:pt x="750" y="138"/>
                  </a:lnTo>
                  <a:lnTo>
                    <a:pt x="744" y="138"/>
                  </a:lnTo>
                  <a:lnTo>
                    <a:pt x="744" y="132"/>
                  </a:lnTo>
                  <a:lnTo>
                    <a:pt x="750" y="132"/>
                  </a:lnTo>
                  <a:lnTo>
                    <a:pt x="762" y="126"/>
                  </a:lnTo>
                  <a:lnTo>
                    <a:pt x="774" y="126"/>
                  </a:lnTo>
                  <a:lnTo>
                    <a:pt x="792" y="120"/>
                  </a:lnTo>
                  <a:lnTo>
                    <a:pt x="804" y="120"/>
                  </a:lnTo>
                  <a:lnTo>
                    <a:pt x="810" y="114"/>
                  </a:lnTo>
                  <a:lnTo>
                    <a:pt x="726" y="114"/>
                  </a:lnTo>
                  <a:lnTo>
                    <a:pt x="690" y="120"/>
                  </a:lnTo>
                  <a:lnTo>
                    <a:pt x="678" y="120"/>
                  </a:lnTo>
                  <a:lnTo>
                    <a:pt x="690" y="132"/>
                  </a:lnTo>
                  <a:lnTo>
                    <a:pt x="678" y="132"/>
                  </a:lnTo>
                  <a:lnTo>
                    <a:pt x="666" y="138"/>
                  </a:lnTo>
                  <a:lnTo>
                    <a:pt x="654" y="138"/>
                  </a:lnTo>
                  <a:lnTo>
                    <a:pt x="642" y="144"/>
                  </a:lnTo>
                  <a:lnTo>
                    <a:pt x="636" y="144"/>
                  </a:lnTo>
                  <a:lnTo>
                    <a:pt x="624" y="150"/>
                  </a:lnTo>
                  <a:lnTo>
                    <a:pt x="606" y="168"/>
                  </a:lnTo>
                  <a:lnTo>
                    <a:pt x="594" y="174"/>
                  </a:lnTo>
                  <a:lnTo>
                    <a:pt x="576" y="174"/>
                  </a:lnTo>
                  <a:lnTo>
                    <a:pt x="564" y="162"/>
                  </a:lnTo>
                  <a:lnTo>
                    <a:pt x="546" y="156"/>
                  </a:lnTo>
                  <a:lnTo>
                    <a:pt x="534" y="144"/>
                  </a:lnTo>
                  <a:lnTo>
                    <a:pt x="522" y="138"/>
                  </a:lnTo>
                  <a:lnTo>
                    <a:pt x="510" y="126"/>
                  </a:lnTo>
                  <a:lnTo>
                    <a:pt x="492" y="126"/>
                  </a:lnTo>
                  <a:lnTo>
                    <a:pt x="450" y="132"/>
                  </a:lnTo>
                  <a:lnTo>
                    <a:pt x="372" y="132"/>
                  </a:lnTo>
                  <a:lnTo>
                    <a:pt x="360" y="120"/>
                  </a:lnTo>
                  <a:lnTo>
                    <a:pt x="354" y="108"/>
                  </a:lnTo>
                  <a:lnTo>
                    <a:pt x="354" y="84"/>
                  </a:lnTo>
                  <a:lnTo>
                    <a:pt x="348" y="72"/>
                  </a:lnTo>
                  <a:lnTo>
                    <a:pt x="336" y="60"/>
                  </a:lnTo>
                  <a:lnTo>
                    <a:pt x="324" y="54"/>
                  </a:lnTo>
                  <a:lnTo>
                    <a:pt x="276" y="54"/>
                  </a:lnTo>
                  <a:lnTo>
                    <a:pt x="240" y="60"/>
                  </a:lnTo>
                  <a:lnTo>
                    <a:pt x="222" y="72"/>
                  </a:lnTo>
                  <a:lnTo>
                    <a:pt x="210" y="78"/>
                  </a:lnTo>
                  <a:lnTo>
                    <a:pt x="204" y="78"/>
                  </a:lnTo>
                  <a:lnTo>
                    <a:pt x="180" y="90"/>
                  </a:lnTo>
                  <a:lnTo>
                    <a:pt x="162" y="96"/>
                  </a:lnTo>
                  <a:lnTo>
                    <a:pt x="144" y="108"/>
                  </a:lnTo>
                  <a:lnTo>
                    <a:pt x="138" y="120"/>
                  </a:lnTo>
                  <a:lnTo>
                    <a:pt x="138" y="144"/>
                  </a:lnTo>
                  <a:lnTo>
                    <a:pt x="150" y="168"/>
                  </a:lnTo>
                  <a:lnTo>
                    <a:pt x="156" y="186"/>
                  </a:lnTo>
                  <a:lnTo>
                    <a:pt x="162" y="198"/>
                  </a:lnTo>
                  <a:lnTo>
                    <a:pt x="156" y="210"/>
                  </a:lnTo>
                  <a:lnTo>
                    <a:pt x="150" y="228"/>
                  </a:lnTo>
                  <a:lnTo>
                    <a:pt x="138" y="234"/>
                  </a:lnTo>
                  <a:lnTo>
                    <a:pt x="132" y="246"/>
                  </a:lnTo>
                  <a:lnTo>
                    <a:pt x="126" y="252"/>
                  </a:lnTo>
                  <a:lnTo>
                    <a:pt x="120" y="252"/>
                  </a:lnTo>
                  <a:lnTo>
                    <a:pt x="126" y="222"/>
                  </a:lnTo>
                  <a:lnTo>
                    <a:pt x="114" y="222"/>
                  </a:lnTo>
                  <a:lnTo>
                    <a:pt x="108" y="216"/>
                  </a:lnTo>
                  <a:lnTo>
                    <a:pt x="96" y="210"/>
                  </a:lnTo>
                  <a:lnTo>
                    <a:pt x="90" y="204"/>
                  </a:lnTo>
                  <a:lnTo>
                    <a:pt x="84" y="192"/>
                  </a:lnTo>
                  <a:lnTo>
                    <a:pt x="96" y="168"/>
                  </a:lnTo>
                  <a:lnTo>
                    <a:pt x="108" y="156"/>
                  </a:lnTo>
                  <a:lnTo>
                    <a:pt x="120" y="132"/>
                  </a:lnTo>
                  <a:lnTo>
                    <a:pt x="120" y="78"/>
                  </a:lnTo>
                  <a:lnTo>
                    <a:pt x="114" y="66"/>
                  </a:lnTo>
                  <a:lnTo>
                    <a:pt x="114" y="54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2" y="66"/>
                  </a:lnTo>
                  <a:lnTo>
                    <a:pt x="90" y="78"/>
                  </a:lnTo>
                  <a:lnTo>
                    <a:pt x="72" y="84"/>
                  </a:lnTo>
                  <a:lnTo>
                    <a:pt x="48" y="108"/>
                  </a:lnTo>
                  <a:lnTo>
                    <a:pt x="36" y="144"/>
                  </a:lnTo>
                  <a:lnTo>
                    <a:pt x="36" y="162"/>
                  </a:lnTo>
                  <a:lnTo>
                    <a:pt x="30" y="168"/>
                  </a:lnTo>
                  <a:lnTo>
                    <a:pt x="30" y="192"/>
                  </a:lnTo>
                  <a:lnTo>
                    <a:pt x="6" y="216"/>
                  </a:lnTo>
                  <a:lnTo>
                    <a:pt x="0" y="228"/>
                  </a:lnTo>
                  <a:lnTo>
                    <a:pt x="0" y="240"/>
                  </a:lnTo>
                  <a:lnTo>
                    <a:pt x="6" y="246"/>
                  </a:lnTo>
                  <a:lnTo>
                    <a:pt x="6" y="240"/>
                  </a:lnTo>
                  <a:lnTo>
                    <a:pt x="18" y="228"/>
                  </a:lnTo>
                  <a:lnTo>
                    <a:pt x="24" y="228"/>
                  </a:lnTo>
                  <a:lnTo>
                    <a:pt x="36" y="240"/>
                  </a:lnTo>
                  <a:lnTo>
                    <a:pt x="42" y="252"/>
                  </a:lnTo>
                  <a:lnTo>
                    <a:pt x="42" y="288"/>
                  </a:lnTo>
                  <a:lnTo>
                    <a:pt x="48" y="294"/>
                  </a:lnTo>
                  <a:lnTo>
                    <a:pt x="60" y="300"/>
                  </a:lnTo>
                  <a:lnTo>
                    <a:pt x="66" y="306"/>
                  </a:lnTo>
                  <a:lnTo>
                    <a:pt x="66" y="318"/>
                  </a:lnTo>
                  <a:lnTo>
                    <a:pt x="54" y="342"/>
                  </a:lnTo>
                  <a:lnTo>
                    <a:pt x="54" y="384"/>
                  </a:lnTo>
                  <a:lnTo>
                    <a:pt x="66" y="384"/>
                  </a:lnTo>
                  <a:lnTo>
                    <a:pt x="66" y="396"/>
                  </a:lnTo>
                  <a:lnTo>
                    <a:pt x="72" y="408"/>
                  </a:lnTo>
                  <a:lnTo>
                    <a:pt x="78" y="414"/>
                  </a:lnTo>
                  <a:lnTo>
                    <a:pt x="102" y="414"/>
                  </a:lnTo>
                  <a:lnTo>
                    <a:pt x="108" y="408"/>
                  </a:lnTo>
                  <a:lnTo>
                    <a:pt x="120" y="408"/>
                  </a:lnTo>
                  <a:lnTo>
                    <a:pt x="132" y="414"/>
                  </a:lnTo>
                  <a:lnTo>
                    <a:pt x="138" y="414"/>
                  </a:lnTo>
                  <a:lnTo>
                    <a:pt x="150" y="420"/>
                  </a:lnTo>
                  <a:lnTo>
                    <a:pt x="162" y="420"/>
                  </a:lnTo>
                  <a:lnTo>
                    <a:pt x="168" y="414"/>
                  </a:lnTo>
                  <a:lnTo>
                    <a:pt x="168" y="408"/>
                  </a:lnTo>
                  <a:lnTo>
                    <a:pt x="180" y="408"/>
                  </a:lnTo>
                  <a:lnTo>
                    <a:pt x="186" y="414"/>
                  </a:lnTo>
                  <a:lnTo>
                    <a:pt x="198" y="420"/>
                  </a:lnTo>
                  <a:lnTo>
                    <a:pt x="222" y="420"/>
                  </a:lnTo>
                  <a:lnTo>
                    <a:pt x="222" y="426"/>
                  </a:lnTo>
                  <a:lnTo>
                    <a:pt x="228" y="432"/>
                  </a:lnTo>
                  <a:lnTo>
                    <a:pt x="234" y="444"/>
                  </a:lnTo>
                  <a:lnTo>
                    <a:pt x="240" y="462"/>
                  </a:lnTo>
                  <a:lnTo>
                    <a:pt x="264" y="486"/>
                  </a:lnTo>
                  <a:lnTo>
                    <a:pt x="288" y="486"/>
                  </a:lnTo>
                  <a:lnTo>
                    <a:pt x="288" y="480"/>
                  </a:lnTo>
                  <a:lnTo>
                    <a:pt x="306" y="480"/>
                  </a:lnTo>
                  <a:lnTo>
                    <a:pt x="312" y="486"/>
                  </a:lnTo>
                  <a:lnTo>
                    <a:pt x="336" y="486"/>
                  </a:lnTo>
                  <a:lnTo>
                    <a:pt x="342" y="480"/>
                  </a:lnTo>
                  <a:lnTo>
                    <a:pt x="366" y="486"/>
                  </a:lnTo>
                  <a:lnTo>
                    <a:pt x="372" y="480"/>
                  </a:lnTo>
                  <a:lnTo>
                    <a:pt x="384" y="474"/>
                  </a:lnTo>
                  <a:lnTo>
                    <a:pt x="402" y="474"/>
                  </a:lnTo>
                  <a:lnTo>
                    <a:pt x="408" y="480"/>
                  </a:lnTo>
                  <a:lnTo>
                    <a:pt x="408" y="492"/>
                  </a:lnTo>
                  <a:lnTo>
                    <a:pt x="390" y="510"/>
                  </a:lnTo>
                  <a:lnTo>
                    <a:pt x="390" y="534"/>
                  </a:lnTo>
                  <a:lnTo>
                    <a:pt x="384" y="540"/>
                  </a:lnTo>
                  <a:lnTo>
                    <a:pt x="378" y="540"/>
                  </a:lnTo>
                  <a:lnTo>
                    <a:pt x="366" y="552"/>
                  </a:lnTo>
                  <a:lnTo>
                    <a:pt x="366" y="576"/>
                  </a:lnTo>
                  <a:lnTo>
                    <a:pt x="372" y="588"/>
                  </a:lnTo>
                  <a:lnTo>
                    <a:pt x="372" y="618"/>
                  </a:lnTo>
                  <a:lnTo>
                    <a:pt x="366" y="630"/>
                  </a:lnTo>
                  <a:lnTo>
                    <a:pt x="366" y="642"/>
                  </a:lnTo>
                  <a:lnTo>
                    <a:pt x="372" y="648"/>
                  </a:lnTo>
                  <a:lnTo>
                    <a:pt x="384" y="648"/>
                  </a:lnTo>
                  <a:lnTo>
                    <a:pt x="384" y="672"/>
                  </a:lnTo>
                  <a:lnTo>
                    <a:pt x="390" y="684"/>
                  </a:lnTo>
                  <a:lnTo>
                    <a:pt x="402" y="690"/>
                  </a:lnTo>
                  <a:lnTo>
                    <a:pt x="408" y="702"/>
                  </a:lnTo>
                  <a:lnTo>
                    <a:pt x="408" y="708"/>
                  </a:lnTo>
                  <a:lnTo>
                    <a:pt x="402" y="720"/>
                  </a:lnTo>
                  <a:lnTo>
                    <a:pt x="372" y="750"/>
                  </a:lnTo>
                  <a:lnTo>
                    <a:pt x="366" y="750"/>
                  </a:lnTo>
                  <a:lnTo>
                    <a:pt x="390" y="762"/>
                  </a:lnTo>
                  <a:lnTo>
                    <a:pt x="402" y="774"/>
                  </a:lnTo>
                  <a:lnTo>
                    <a:pt x="414" y="774"/>
                  </a:lnTo>
                  <a:lnTo>
                    <a:pt x="414" y="798"/>
                  </a:lnTo>
                  <a:lnTo>
                    <a:pt x="420" y="804"/>
                  </a:lnTo>
                  <a:lnTo>
                    <a:pt x="420" y="822"/>
                  </a:lnTo>
                  <a:lnTo>
                    <a:pt x="426" y="828"/>
                  </a:lnTo>
                  <a:lnTo>
                    <a:pt x="426" y="846"/>
                  </a:lnTo>
                  <a:lnTo>
                    <a:pt x="432" y="858"/>
                  </a:lnTo>
                  <a:lnTo>
                    <a:pt x="432" y="876"/>
                  </a:lnTo>
                  <a:lnTo>
                    <a:pt x="444" y="888"/>
                  </a:lnTo>
                  <a:lnTo>
                    <a:pt x="450" y="900"/>
                  </a:lnTo>
                  <a:lnTo>
                    <a:pt x="450" y="906"/>
                  </a:lnTo>
                  <a:lnTo>
                    <a:pt x="462" y="918"/>
                  </a:lnTo>
                  <a:lnTo>
                    <a:pt x="468" y="918"/>
                  </a:lnTo>
                  <a:lnTo>
                    <a:pt x="480" y="924"/>
                  </a:lnTo>
                  <a:lnTo>
                    <a:pt x="486" y="924"/>
                  </a:lnTo>
                  <a:lnTo>
                    <a:pt x="498" y="918"/>
                  </a:lnTo>
                  <a:lnTo>
                    <a:pt x="504" y="912"/>
                  </a:lnTo>
                  <a:lnTo>
                    <a:pt x="516" y="906"/>
                  </a:lnTo>
                  <a:lnTo>
                    <a:pt x="522" y="900"/>
                  </a:lnTo>
                  <a:lnTo>
                    <a:pt x="528" y="906"/>
                  </a:lnTo>
                  <a:lnTo>
                    <a:pt x="528" y="930"/>
                  </a:lnTo>
                  <a:lnTo>
                    <a:pt x="534" y="930"/>
                  </a:lnTo>
                  <a:lnTo>
                    <a:pt x="546" y="918"/>
                  </a:lnTo>
                  <a:lnTo>
                    <a:pt x="558" y="894"/>
                  </a:lnTo>
                  <a:lnTo>
                    <a:pt x="570" y="882"/>
                  </a:lnTo>
                  <a:lnTo>
                    <a:pt x="588" y="882"/>
                  </a:lnTo>
                  <a:lnTo>
                    <a:pt x="594" y="876"/>
                  </a:lnTo>
                  <a:lnTo>
                    <a:pt x="630" y="858"/>
                  </a:lnTo>
                  <a:lnTo>
                    <a:pt x="636" y="846"/>
                  </a:lnTo>
                  <a:lnTo>
                    <a:pt x="636" y="816"/>
                  </a:lnTo>
                  <a:lnTo>
                    <a:pt x="678" y="816"/>
                  </a:lnTo>
                  <a:lnTo>
                    <a:pt x="684" y="810"/>
                  </a:lnTo>
                  <a:lnTo>
                    <a:pt x="690" y="798"/>
                  </a:lnTo>
                  <a:lnTo>
                    <a:pt x="690" y="792"/>
                  </a:lnTo>
                  <a:lnTo>
                    <a:pt x="684" y="786"/>
                  </a:lnTo>
                  <a:lnTo>
                    <a:pt x="636" y="780"/>
                  </a:lnTo>
                  <a:lnTo>
                    <a:pt x="636" y="750"/>
                  </a:lnTo>
                  <a:lnTo>
                    <a:pt x="630" y="738"/>
                  </a:lnTo>
                  <a:lnTo>
                    <a:pt x="618" y="726"/>
                  </a:lnTo>
                  <a:lnTo>
                    <a:pt x="624" y="720"/>
                  </a:lnTo>
                  <a:lnTo>
                    <a:pt x="624" y="690"/>
                  </a:lnTo>
                  <a:lnTo>
                    <a:pt x="618" y="684"/>
                  </a:lnTo>
                  <a:lnTo>
                    <a:pt x="606" y="678"/>
                  </a:lnTo>
                  <a:lnTo>
                    <a:pt x="588" y="660"/>
                  </a:lnTo>
                  <a:lnTo>
                    <a:pt x="588" y="630"/>
                  </a:lnTo>
                  <a:lnTo>
                    <a:pt x="594" y="636"/>
                  </a:lnTo>
                  <a:lnTo>
                    <a:pt x="594" y="642"/>
                  </a:lnTo>
                  <a:lnTo>
                    <a:pt x="636" y="642"/>
                  </a:lnTo>
                  <a:lnTo>
                    <a:pt x="642" y="648"/>
                  </a:lnTo>
                  <a:lnTo>
                    <a:pt x="642" y="666"/>
                  </a:lnTo>
                  <a:lnTo>
                    <a:pt x="654" y="666"/>
                  </a:lnTo>
                  <a:lnTo>
                    <a:pt x="666" y="660"/>
                  </a:lnTo>
                  <a:lnTo>
                    <a:pt x="678" y="666"/>
                  </a:lnTo>
                  <a:lnTo>
                    <a:pt x="684" y="660"/>
                  </a:lnTo>
                  <a:lnTo>
                    <a:pt x="696" y="660"/>
                  </a:lnTo>
                  <a:lnTo>
                    <a:pt x="702" y="666"/>
                  </a:lnTo>
                  <a:lnTo>
                    <a:pt x="708" y="678"/>
                  </a:lnTo>
                  <a:lnTo>
                    <a:pt x="720" y="690"/>
                  </a:lnTo>
                  <a:lnTo>
                    <a:pt x="732" y="696"/>
                  </a:lnTo>
                  <a:lnTo>
                    <a:pt x="738" y="690"/>
                  </a:lnTo>
                  <a:lnTo>
                    <a:pt x="738" y="672"/>
                  </a:lnTo>
                  <a:lnTo>
                    <a:pt x="744" y="660"/>
                  </a:lnTo>
                  <a:lnTo>
                    <a:pt x="744" y="648"/>
                  </a:lnTo>
                  <a:lnTo>
                    <a:pt x="750" y="642"/>
                  </a:lnTo>
                  <a:lnTo>
                    <a:pt x="768" y="642"/>
                  </a:lnTo>
                  <a:lnTo>
                    <a:pt x="774" y="648"/>
                  </a:lnTo>
                  <a:lnTo>
                    <a:pt x="792" y="648"/>
                  </a:lnTo>
                  <a:lnTo>
                    <a:pt x="804" y="642"/>
                  </a:lnTo>
                  <a:lnTo>
                    <a:pt x="828" y="618"/>
                  </a:lnTo>
                  <a:lnTo>
                    <a:pt x="840" y="612"/>
                  </a:lnTo>
                  <a:lnTo>
                    <a:pt x="864" y="612"/>
                  </a:lnTo>
                  <a:lnTo>
                    <a:pt x="864" y="600"/>
                  </a:lnTo>
                  <a:lnTo>
                    <a:pt x="876" y="600"/>
                  </a:lnTo>
                  <a:lnTo>
                    <a:pt x="882" y="594"/>
                  </a:lnTo>
                  <a:lnTo>
                    <a:pt x="882" y="558"/>
                  </a:lnTo>
                  <a:lnTo>
                    <a:pt x="846" y="522"/>
                  </a:lnTo>
                  <a:lnTo>
                    <a:pt x="840" y="510"/>
                  </a:lnTo>
                  <a:lnTo>
                    <a:pt x="834" y="504"/>
                  </a:lnTo>
                  <a:lnTo>
                    <a:pt x="834" y="492"/>
                  </a:lnTo>
                  <a:lnTo>
                    <a:pt x="846" y="486"/>
                  </a:lnTo>
                  <a:lnTo>
                    <a:pt x="852" y="486"/>
                  </a:lnTo>
                  <a:lnTo>
                    <a:pt x="864" y="480"/>
                  </a:lnTo>
                  <a:lnTo>
                    <a:pt x="864" y="462"/>
                  </a:lnTo>
                  <a:lnTo>
                    <a:pt x="846" y="444"/>
                  </a:lnTo>
                  <a:lnTo>
                    <a:pt x="846" y="438"/>
                  </a:lnTo>
                  <a:lnTo>
                    <a:pt x="876" y="438"/>
                  </a:lnTo>
                  <a:lnTo>
                    <a:pt x="888" y="432"/>
                  </a:lnTo>
                  <a:lnTo>
                    <a:pt x="900" y="432"/>
                  </a:lnTo>
                  <a:lnTo>
                    <a:pt x="912" y="426"/>
                  </a:lnTo>
                  <a:lnTo>
                    <a:pt x="918" y="420"/>
                  </a:lnTo>
                  <a:lnTo>
                    <a:pt x="918" y="402"/>
                  </a:lnTo>
                  <a:lnTo>
                    <a:pt x="894" y="402"/>
                  </a:lnTo>
                  <a:lnTo>
                    <a:pt x="894" y="360"/>
                  </a:lnTo>
                  <a:lnTo>
                    <a:pt x="906" y="348"/>
                  </a:lnTo>
                  <a:lnTo>
                    <a:pt x="918" y="348"/>
                  </a:lnTo>
                  <a:lnTo>
                    <a:pt x="924" y="342"/>
                  </a:lnTo>
                  <a:lnTo>
                    <a:pt x="930" y="342"/>
                  </a:lnTo>
                  <a:lnTo>
                    <a:pt x="936" y="336"/>
                  </a:lnTo>
                  <a:lnTo>
                    <a:pt x="954" y="300"/>
                  </a:lnTo>
                  <a:lnTo>
                    <a:pt x="948" y="294"/>
                  </a:lnTo>
                  <a:lnTo>
                    <a:pt x="942" y="282"/>
                  </a:lnTo>
                  <a:lnTo>
                    <a:pt x="936" y="27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" name="USA (Alaska)" descr="© INSCALE GmbH, 05.05.2010&#10;http://www.presentationload.com/">
              <a:extLst>
                <a:ext uri="{FF2B5EF4-FFF2-40B4-BE49-F238E27FC236}">
                  <a16:creationId xmlns:a16="http://schemas.microsoft.com/office/drawing/2014/main" id="{766C983C-492F-0DCB-4A7C-13A42C7F60F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99011" y="1107572"/>
              <a:ext cx="1165144" cy="504009"/>
            </a:xfrm>
            <a:custGeom>
              <a:avLst/>
              <a:gdLst>
                <a:gd name="T0" fmla="*/ 2147483647 w 3072"/>
                <a:gd name="T1" fmla="*/ 2147483647 h 1332"/>
                <a:gd name="T2" fmla="*/ 2147483647 w 3072"/>
                <a:gd name="T3" fmla="*/ 2147483647 h 1332"/>
                <a:gd name="T4" fmla="*/ 2147483647 w 3072"/>
                <a:gd name="T5" fmla="*/ 2147483647 h 1332"/>
                <a:gd name="T6" fmla="*/ 2147483647 w 3072"/>
                <a:gd name="T7" fmla="*/ 2147483647 h 1332"/>
                <a:gd name="T8" fmla="*/ 2147483647 w 3072"/>
                <a:gd name="T9" fmla="*/ 2147483647 h 1332"/>
                <a:gd name="T10" fmla="*/ 2147483647 w 3072"/>
                <a:gd name="T11" fmla="*/ 2147483647 h 1332"/>
                <a:gd name="T12" fmla="*/ 2147483647 w 3072"/>
                <a:gd name="T13" fmla="*/ 2147483647 h 1332"/>
                <a:gd name="T14" fmla="*/ 2147483647 w 3072"/>
                <a:gd name="T15" fmla="*/ 2147483647 h 1332"/>
                <a:gd name="T16" fmla="*/ 2147483647 w 3072"/>
                <a:gd name="T17" fmla="*/ 2147483647 h 1332"/>
                <a:gd name="T18" fmla="*/ 2147483647 w 3072"/>
                <a:gd name="T19" fmla="*/ 2147483647 h 1332"/>
                <a:gd name="T20" fmla="*/ 2147483647 w 3072"/>
                <a:gd name="T21" fmla="*/ 2147483647 h 1332"/>
                <a:gd name="T22" fmla="*/ 2147483647 w 3072"/>
                <a:gd name="T23" fmla="*/ 0 h 1332"/>
                <a:gd name="T24" fmla="*/ 2147483647 w 3072"/>
                <a:gd name="T25" fmla="*/ 2147483647 h 1332"/>
                <a:gd name="T26" fmla="*/ 2147483647 w 3072"/>
                <a:gd name="T27" fmla="*/ 2147483647 h 1332"/>
                <a:gd name="T28" fmla="*/ 2147483647 w 3072"/>
                <a:gd name="T29" fmla="*/ 2147483647 h 1332"/>
                <a:gd name="T30" fmla="*/ 2147483647 w 3072"/>
                <a:gd name="T31" fmla="*/ 2147483647 h 1332"/>
                <a:gd name="T32" fmla="*/ 2147483647 w 3072"/>
                <a:gd name="T33" fmla="*/ 2147483647 h 1332"/>
                <a:gd name="T34" fmla="*/ 2147483647 w 3072"/>
                <a:gd name="T35" fmla="*/ 2147483647 h 1332"/>
                <a:gd name="T36" fmla="*/ 2147483647 w 3072"/>
                <a:gd name="T37" fmla="*/ 2147483647 h 1332"/>
                <a:gd name="T38" fmla="*/ 2147483647 w 3072"/>
                <a:gd name="T39" fmla="*/ 2147483647 h 1332"/>
                <a:gd name="T40" fmla="*/ 2147483647 w 3072"/>
                <a:gd name="T41" fmla="*/ 2147483647 h 1332"/>
                <a:gd name="T42" fmla="*/ 2147483647 w 3072"/>
                <a:gd name="T43" fmla="*/ 2147483647 h 1332"/>
                <a:gd name="T44" fmla="*/ 2147483647 w 3072"/>
                <a:gd name="T45" fmla="*/ 2147483647 h 1332"/>
                <a:gd name="T46" fmla="*/ 2147483647 w 3072"/>
                <a:gd name="T47" fmla="*/ 2147483647 h 1332"/>
                <a:gd name="T48" fmla="*/ 2147483647 w 3072"/>
                <a:gd name="T49" fmla="*/ 2147483647 h 1332"/>
                <a:gd name="T50" fmla="*/ 2147483647 w 3072"/>
                <a:gd name="T51" fmla="*/ 2147483647 h 1332"/>
                <a:gd name="T52" fmla="*/ 2147483647 w 3072"/>
                <a:gd name="T53" fmla="*/ 2147483647 h 1332"/>
                <a:gd name="T54" fmla="*/ 2147483647 w 3072"/>
                <a:gd name="T55" fmla="*/ 2147483647 h 1332"/>
                <a:gd name="T56" fmla="*/ 2147483647 w 3072"/>
                <a:gd name="T57" fmla="*/ 2147483647 h 1332"/>
                <a:gd name="T58" fmla="*/ 2147483647 w 3072"/>
                <a:gd name="T59" fmla="*/ 2147483647 h 1332"/>
                <a:gd name="T60" fmla="*/ 2147483647 w 3072"/>
                <a:gd name="T61" fmla="*/ 2147483647 h 1332"/>
                <a:gd name="T62" fmla="*/ 2147483647 w 3072"/>
                <a:gd name="T63" fmla="*/ 2147483647 h 1332"/>
                <a:gd name="T64" fmla="*/ 2147483647 w 3072"/>
                <a:gd name="T65" fmla="*/ 2147483647 h 1332"/>
                <a:gd name="T66" fmla="*/ 2147483647 w 3072"/>
                <a:gd name="T67" fmla="*/ 2147483647 h 1332"/>
                <a:gd name="T68" fmla="*/ 2147483647 w 3072"/>
                <a:gd name="T69" fmla="*/ 2147483647 h 1332"/>
                <a:gd name="T70" fmla="*/ 2147483647 w 3072"/>
                <a:gd name="T71" fmla="*/ 2147483647 h 1332"/>
                <a:gd name="T72" fmla="*/ 2147483647 w 3072"/>
                <a:gd name="T73" fmla="*/ 2147483647 h 1332"/>
                <a:gd name="T74" fmla="*/ 2147483647 w 3072"/>
                <a:gd name="T75" fmla="*/ 2147483647 h 1332"/>
                <a:gd name="T76" fmla="*/ 2147483647 w 3072"/>
                <a:gd name="T77" fmla="*/ 2147483647 h 1332"/>
                <a:gd name="T78" fmla="*/ 2147483647 w 3072"/>
                <a:gd name="T79" fmla="*/ 2147483647 h 1332"/>
                <a:gd name="T80" fmla="*/ 2147483647 w 3072"/>
                <a:gd name="T81" fmla="*/ 2147483647 h 1332"/>
                <a:gd name="T82" fmla="*/ 2147483647 w 3072"/>
                <a:gd name="T83" fmla="*/ 2147483647 h 1332"/>
                <a:gd name="T84" fmla="*/ 2147483647 w 3072"/>
                <a:gd name="T85" fmla="*/ 2147483647 h 1332"/>
                <a:gd name="T86" fmla="*/ 2147483647 w 3072"/>
                <a:gd name="T87" fmla="*/ 2147483647 h 1332"/>
                <a:gd name="T88" fmla="*/ 2147483647 w 3072"/>
                <a:gd name="T89" fmla="*/ 2147483647 h 1332"/>
                <a:gd name="T90" fmla="*/ 2147483647 w 3072"/>
                <a:gd name="T91" fmla="*/ 2147483647 h 1332"/>
                <a:gd name="T92" fmla="*/ 2147483647 w 3072"/>
                <a:gd name="T93" fmla="*/ 2147483647 h 1332"/>
                <a:gd name="T94" fmla="*/ 2147483647 w 3072"/>
                <a:gd name="T95" fmla="*/ 2147483647 h 1332"/>
                <a:gd name="T96" fmla="*/ 2147483647 w 3072"/>
                <a:gd name="T97" fmla="*/ 2147483647 h 1332"/>
                <a:gd name="T98" fmla="*/ 2147483647 w 3072"/>
                <a:gd name="T99" fmla="*/ 2147483647 h 1332"/>
                <a:gd name="T100" fmla="*/ 2147483647 w 3072"/>
                <a:gd name="T101" fmla="*/ 2147483647 h 1332"/>
                <a:gd name="T102" fmla="*/ 2147483647 w 3072"/>
                <a:gd name="T103" fmla="*/ 2147483647 h 1332"/>
                <a:gd name="T104" fmla="*/ 2147483647 w 3072"/>
                <a:gd name="T105" fmla="*/ 2147483647 h 1332"/>
                <a:gd name="T106" fmla="*/ 2147483647 w 3072"/>
                <a:gd name="T107" fmla="*/ 2147483647 h 1332"/>
                <a:gd name="T108" fmla="*/ 2147483647 w 3072"/>
                <a:gd name="T109" fmla="*/ 2147483647 h 1332"/>
                <a:gd name="T110" fmla="*/ 2147483647 w 3072"/>
                <a:gd name="T111" fmla="*/ 2147483647 h 1332"/>
                <a:gd name="T112" fmla="*/ 2147483647 w 3072"/>
                <a:gd name="T113" fmla="*/ 2147483647 h 1332"/>
                <a:gd name="T114" fmla="*/ 2147483647 w 3072"/>
                <a:gd name="T115" fmla="*/ 2147483647 h 1332"/>
                <a:gd name="T116" fmla="*/ 2147483647 w 3072"/>
                <a:gd name="T117" fmla="*/ 2147483647 h 1332"/>
                <a:gd name="T118" fmla="*/ 2147483647 w 3072"/>
                <a:gd name="T119" fmla="*/ 2147483647 h 1332"/>
                <a:gd name="T120" fmla="*/ 2147483647 w 3072"/>
                <a:gd name="T121" fmla="*/ 2147483647 h 13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72"/>
                <a:gd name="T184" fmla="*/ 0 h 1332"/>
                <a:gd name="T185" fmla="*/ 3072 w 3072"/>
                <a:gd name="T186" fmla="*/ 1332 h 133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72" h="1332">
                  <a:moveTo>
                    <a:pt x="2454" y="930"/>
                  </a:moveTo>
                  <a:lnTo>
                    <a:pt x="2418" y="966"/>
                  </a:lnTo>
                  <a:lnTo>
                    <a:pt x="2400" y="1002"/>
                  </a:lnTo>
                  <a:lnTo>
                    <a:pt x="2412" y="1002"/>
                  </a:lnTo>
                  <a:lnTo>
                    <a:pt x="2448" y="984"/>
                  </a:lnTo>
                  <a:lnTo>
                    <a:pt x="2460" y="972"/>
                  </a:lnTo>
                  <a:lnTo>
                    <a:pt x="2460" y="954"/>
                  </a:lnTo>
                  <a:lnTo>
                    <a:pt x="2472" y="942"/>
                  </a:lnTo>
                  <a:lnTo>
                    <a:pt x="2460" y="930"/>
                  </a:lnTo>
                  <a:lnTo>
                    <a:pt x="2454" y="930"/>
                  </a:lnTo>
                  <a:close/>
                  <a:moveTo>
                    <a:pt x="2400" y="930"/>
                  </a:moveTo>
                  <a:lnTo>
                    <a:pt x="2388" y="930"/>
                  </a:lnTo>
                  <a:lnTo>
                    <a:pt x="2376" y="936"/>
                  </a:lnTo>
                  <a:lnTo>
                    <a:pt x="2364" y="948"/>
                  </a:lnTo>
                  <a:lnTo>
                    <a:pt x="2364" y="954"/>
                  </a:lnTo>
                  <a:lnTo>
                    <a:pt x="2370" y="966"/>
                  </a:lnTo>
                  <a:lnTo>
                    <a:pt x="2376" y="972"/>
                  </a:lnTo>
                  <a:lnTo>
                    <a:pt x="2406" y="972"/>
                  </a:lnTo>
                  <a:lnTo>
                    <a:pt x="2412" y="960"/>
                  </a:lnTo>
                  <a:lnTo>
                    <a:pt x="2418" y="954"/>
                  </a:lnTo>
                  <a:lnTo>
                    <a:pt x="2418" y="942"/>
                  </a:lnTo>
                  <a:lnTo>
                    <a:pt x="2406" y="936"/>
                  </a:lnTo>
                  <a:lnTo>
                    <a:pt x="2400" y="930"/>
                  </a:lnTo>
                  <a:close/>
                  <a:moveTo>
                    <a:pt x="2316" y="1188"/>
                  </a:moveTo>
                  <a:lnTo>
                    <a:pt x="2328" y="1188"/>
                  </a:lnTo>
                  <a:lnTo>
                    <a:pt x="2340" y="1152"/>
                  </a:lnTo>
                  <a:lnTo>
                    <a:pt x="2322" y="1158"/>
                  </a:lnTo>
                  <a:lnTo>
                    <a:pt x="2316" y="1188"/>
                  </a:lnTo>
                  <a:close/>
                  <a:moveTo>
                    <a:pt x="2388" y="1074"/>
                  </a:moveTo>
                  <a:lnTo>
                    <a:pt x="2370" y="1086"/>
                  </a:lnTo>
                  <a:lnTo>
                    <a:pt x="2382" y="1098"/>
                  </a:lnTo>
                  <a:lnTo>
                    <a:pt x="2388" y="1098"/>
                  </a:lnTo>
                  <a:lnTo>
                    <a:pt x="2382" y="1104"/>
                  </a:lnTo>
                  <a:lnTo>
                    <a:pt x="2376" y="1104"/>
                  </a:lnTo>
                  <a:lnTo>
                    <a:pt x="2364" y="1116"/>
                  </a:lnTo>
                  <a:lnTo>
                    <a:pt x="2358" y="1116"/>
                  </a:lnTo>
                  <a:lnTo>
                    <a:pt x="2352" y="1122"/>
                  </a:lnTo>
                  <a:lnTo>
                    <a:pt x="2352" y="1152"/>
                  </a:lnTo>
                  <a:lnTo>
                    <a:pt x="2358" y="1164"/>
                  </a:lnTo>
                  <a:lnTo>
                    <a:pt x="2358" y="1188"/>
                  </a:lnTo>
                  <a:lnTo>
                    <a:pt x="2370" y="1182"/>
                  </a:lnTo>
                  <a:lnTo>
                    <a:pt x="2376" y="1170"/>
                  </a:lnTo>
                  <a:lnTo>
                    <a:pt x="2388" y="1164"/>
                  </a:lnTo>
                  <a:lnTo>
                    <a:pt x="2394" y="1158"/>
                  </a:lnTo>
                  <a:lnTo>
                    <a:pt x="2394" y="1146"/>
                  </a:lnTo>
                  <a:lnTo>
                    <a:pt x="2382" y="1134"/>
                  </a:lnTo>
                  <a:lnTo>
                    <a:pt x="2394" y="1134"/>
                  </a:lnTo>
                  <a:lnTo>
                    <a:pt x="2412" y="1116"/>
                  </a:lnTo>
                  <a:lnTo>
                    <a:pt x="2412" y="1098"/>
                  </a:lnTo>
                  <a:lnTo>
                    <a:pt x="2388" y="1074"/>
                  </a:lnTo>
                  <a:close/>
                  <a:moveTo>
                    <a:pt x="2562" y="1080"/>
                  </a:moveTo>
                  <a:lnTo>
                    <a:pt x="2550" y="1080"/>
                  </a:lnTo>
                  <a:lnTo>
                    <a:pt x="2550" y="1074"/>
                  </a:lnTo>
                  <a:lnTo>
                    <a:pt x="2544" y="1068"/>
                  </a:lnTo>
                  <a:lnTo>
                    <a:pt x="2538" y="1068"/>
                  </a:lnTo>
                  <a:lnTo>
                    <a:pt x="2532" y="1062"/>
                  </a:lnTo>
                  <a:lnTo>
                    <a:pt x="2520" y="1056"/>
                  </a:lnTo>
                  <a:lnTo>
                    <a:pt x="2514" y="1050"/>
                  </a:lnTo>
                  <a:lnTo>
                    <a:pt x="2514" y="1044"/>
                  </a:lnTo>
                  <a:lnTo>
                    <a:pt x="2520" y="1032"/>
                  </a:lnTo>
                  <a:lnTo>
                    <a:pt x="2520" y="1020"/>
                  </a:lnTo>
                  <a:lnTo>
                    <a:pt x="2526" y="1008"/>
                  </a:lnTo>
                  <a:lnTo>
                    <a:pt x="2532" y="1002"/>
                  </a:lnTo>
                  <a:lnTo>
                    <a:pt x="2532" y="960"/>
                  </a:lnTo>
                  <a:lnTo>
                    <a:pt x="2550" y="924"/>
                  </a:lnTo>
                  <a:lnTo>
                    <a:pt x="2550" y="906"/>
                  </a:lnTo>
                  <a:lnTo>
                    <a:pt x="2544" y="894"/>
                  </a:lnTo>
                  <a:lnTo>
                    <a:pt x="2526" y="876"/>
                  </a:lnTo>
                  <a:lnTo>
                    <a:pt x="2538" y="864"/>
                  </a:lnTo>
                  <a:lnTo>
                    <a:pt x="2538" y="834"/>
                  </a:lnTo>
                  <a:lnTo>
                    <a:pt x="2544" y="828"/>
                  </a:lnTo>
                  <a:lnTo>
                    <a:pt x="2550" y="828"/>
                  </a:lnTo>
                  <a:lnTo>
                    <a:pt x="2556" y="822"/>
                  </a:lnTo>
                  <a:lnTo>
                    <a:pt x="2550" y="816"/>
                  </a:lnTo>
                  <a:lnTo>
                    <a:pt x="2532" y="810"/>
                  </a:lnTo>
                  <a:lnTo>
                    <a:pt x="2520" y="810"/>
                  </a:lnTo>
                  <a:lnTo>
                    <a:pt x="2502" y="816"/>
                  </a:lnTo>
                  <a:lnTo>
                    <a:pt x="2490" y="816"/>
                  </a:lnTo>
                  <a:lnTo>
                    <a:pt x="2484" y="822"/>
                  </a:lnTo>
                  <a:lnTo>
                    <a:pt x="2478" y="822"/>
                  </a:lnTo>
                  <a:lnTo>
                    <a:pt x="2478" y="834"/>
                  </a:lnTo>
                  <a:lnTo>
                    <a:pt x="2460" y="834"/>
                  </a:lnTo>
                  <a:lnTo>
                    <a:pt x="2454" y="840"/>
                  </a:lnTo>
                  <a:lnTo>
                    <a:pt x="2442" y="846"/>
                  </a:lnTo>
                  <a:lnTo>
                    <a:pt x="2430" y="846"/>
                  </a:lnTo>
                  <a:lnTo>
                    <a:pt x="2418" y="852"/>
                  </a:lnTo>
                  <a:lnTo>
                    <a:pt x="2406" y="852"/>
                  </a:lnTo>
                  <a:lnTo>
                    <a:pt x="2400" y="858"/>
                  </a:lnTo>
                  <a:lnTo>
                    <a:pt x="2394" y="858"/>
                  </a:lnTo>
                  <a:lnTo>
                    <a:pt x="2388" y="864"/>
                  </a:lnTo>
                  <a:lnTo>
                    <a:pt x="2376" y="870"/>
                  </a:lnTo>
                  <a:lnTo>
                    <a:pt x="2370" y="876"/>
                  </a:lnTo>
                  <a:lnTo>
                    <a:pt x="2364" y="876"/>
                  </a:lnTo>
                  <a:lnTo>
                    <a:pt x="2364" y="864"/>
                  </a:lnTo>
                  <a:lnTo>
                    <a:pt x="2382" y="846"/>
                  </a:lnTo>
                  <a:lnTo>
                    <a:pt x="2376" y="840"/>
                  </a:lnTo>
                  <a:lnTo>
                    <a:pt x="2364" y="834"/>
                  </a:lnTo>
                  <a:lnTo>
                    <a:pt x="2358" y="828"/>
                  </a:lnTo>
                  <a:lnTo>
                    <a:pt x="2358" y="810"/>
                  </a:lnTo>
                  <a:lnTo>
                    <a:pt x="2352" y="798"/>
                  </a:lnTo>
                  <a:lnTo>
                    <a:pt x="2352" y="792"/>
                  </a:lnTo>
                  <a:lnTo>
                    <a:pt x="2376" y="768"/>
                  </a:lnTo>
                  <a:lnTo>
                    <a:pt x="2340" y="768"/>
                  </a:lnTo>
                  <a:lnTo>
                    <a:pt x="2328" y="780"/>
                  </a:lnTo>
                  <a:lnTo>
                    <a:pt x="2274" y="780"/>
                  </a:lnTo>
                  <a:lnTo>
                    <a:pt x="2274" y="768"/>
                  </a:lnTo>
                  <a:lnTo>
                    <a:pt x="2280" y="756"/>
                  </a:lnTo>
                  <a:lnTo>
                    <a:pt x="2292" y="750"/>
                  </a:lnTo>
                  <a:lnTo>
                    <a:pt x="2298" y="744"/>
                  </a:lnTo>
                  <a:lnTo>
                    <a:pt x="3072" y="108"/>
                  </a:lnTo>
                  <a:lnTo>
                    <a:pt x="3054" y="108"/>
                  </a:lnTo>
                  <a:lnTo>
                    <a:pt x="3054" y="102"/>
                  </a:lnTo>
                  <a:lnTo>
                    <a:pt x="3048" y="90"/>
                  </a:lnTo>
                  <a:lnTo>
                    <a:pt x="3036" y="84"/>
                  </a:lnTo>
                  <a:lnTo>
                    <a:pt x="3030" y="78"/>
                  </a:lnTo>
                  <a:lnTo>
                    <a:pt x="3012" y="78"/>
                  </a:lnTo>
                  <a:lnTo>
                    <a:pt x="2988" y="84"/>
                  </a:lnTo>
                  <a:lnTo>
                    <a:pt x="2964" y="84"/>
                  </a:lnTo>
                  <a:lnTo>
                    <a:pt x="2928" y="96"/>
                  </a:lnTo>
                  <a:lnTo>
                    <a:pt x="2916" y="96"/>
                  </a:lnTo>
                  <a:lnTo>
                    <a:pt x="2892" y="84"/>
                  </a:lnTo>
                  <a:lnTo>
                    <a:pt x="2886" y="78"/>
                  </a:lnTo>
                  <a:lnTo>
                    <a:pt x="2874" y="72"/>
                  </a:lnTo>
                  <a:lnTo>
                    <a:pt x="2784" y="72"/>
                  </a:lnTo>
                  <a:lnTo>
                    <a:pt x="2772" y="66"/>
                  </a:lnTo>
                  <a:lnTo>
                    <a:pt x="2766" y="60"/>
                  </a:lnTo>
                  <a:lnTo>
                    <a:pt x="2748" y="60"/>
                  </a:lnTo>
                  <a:lnTo>
                    <a:pt x="2736" y="54"/>
                  </a:lnTo>
                  <a:lnTo>
                    <a:pt x="2598" y="54"/>
                  </a:lnTo>
                  <a:lnTo>
                    <a:pt x="2598" y="42"/>
                  </a:lnTo>
                  <a:lnTo>
                    <a:pt x="2604" y="36"/>
                  </a:lnTo>
                  <a:lnTo>
                    <a:pt x="2592" y="36"/>
                  </a:lnTo>
                  <a:lnTo>
                    <a:pt x="2574" y="30"/>
                  </a:lnTo>
                  <a:lnTo>
                    <a:pt x="2562" y="30"/>
                  </a:lnTo>
                  <a:lnTo>
                    <a:pt x="2550" y="24"/>
                  </a:lnTo>
                  <a:lnTo>
                    <a:pt x="2532" y="24"/>
                  </a:lnTo>
                  <a:lnTo>
                    <a:pt x="2520" y="30"/>
                  </a:lnTo>
                  <a:lnTo>
                    <a:pt x="2496" y="30"/>
                  </a:lnTo>
                  <a:lnTo>
                    <a:pt x="2490" y="36"/>
                  </a:lnTo>
                  <a:lnTo>
                    <a:pt x="2484" y="36"/>
                  </a:lnTo>
                  <a:lnTo>
                    <a:pt x="2514" y="0"/>
                  </a:lnTo>
                  <a:lnTo>
                    <a:pt x="2430" y="36"/>
                  </a:lnTo>
                  <a:lnTo>
                    <a:pt x="2460" y="0"/>
                  </a:lnTo>
                  <a:lnTo>
                    <a:pt x="2430" y="0"/>
                  </a:lnTo>
                  <a:lnTo>
                    <a:pt x="2418" y="6"/>
                  </a:lnTo>
                  <a:lnTo>
                    <a:pt x="2412" y="12"/>
                  </a:lnTo>
                  <a:lnTo>
                    <a:pt x="2358" y="30"/>
                  </a:lnTo>
                  <a:lnTo>
                    <a:pt x="2232" y="30"/>
                  </a:lnTo>
                  <a:lnTo>
                    <a:pt x="2214" y="36"/>
                  </a:lnTo>
                  <a:lnTo>
                    <a:pt x="2208" y="42"/>
                  </a:lnTo>
                  <a:lnTo>
                    <a:pt x="2184" y="54"/>
                  </a:lnTo>
                  <a:lnTo>
                    <a:pt x="2172" y="54"/>
                  </a:lnTo>
                  <a:lnTo>
                    <a:pt x="2166" y="60"/>
                  </a:lnTo>
                  <a:lnTo>
                    <a:pt x="2046" y="60"/>
                  </a:lnTo>
                  <a:lnTo>
                    <a:pt x="2004" y="72"/>
                  </a:lnTo>
                  <a:lnTo>
                    <a:pt x="1956" y="102"/>
                  </a:lnTo>
                  <a:lnTo>
                    <a:pt x="1902" y="132"/>
                  </a:lnTo>
                  <a:lnTo>
                    <a:pt x="1854" y="144"/>
                  </a:lnTo>
                  <a:lnTo>
                    <a:pt x="1758" y="156"/>
                  </a:lnTo>
                  <a:lnTo>
                    <a:pt x="1722" y="162"/>
                  </a:lnTo>
                  <a:lnTo>
                    <a:pt x="1704" y="162"/>
                  </a:lnTo>
                  <a:lnTo>
                    <a:pt x="1698" y="168"/>
                  </a:lnTo>
                  <a:lnTo>
                    <a:pt x="1644" y="186"/>
                  </a:lnTo>
                  <a:lnTo>
                    <a:pt x="1632" y="192"/>
                  </a:lnTo>
                  <a:lnTo>
                    <a:pt x="1620" y="192"/>
                  </a:lnTo>
                  <a:lnTo>
                    <a:pt x="1620" y="198"/>
                  </a:lnTo>
                  <a:lnTo>
                    <a:pt x="1626" y="204"/>
                  </a:lnTo>
                  <a:lnTo>
                    <a:pt x="1638" y="210"/>
                  </a:lnTo>
                  <a:lnTo>
                    <a:pt x="1650" y="222"/>
                  </a:lnTo>
                  <a:lnTo>
                    <a:pt x="1656" y="222"/>
                  </a:lnTo>
                  <a:lnTo>
                    <a:pt x="1662" y="234"/>
                  </a:lnTo>
                  <a:lnTo>
                    <a:pt x="1662" y="240"/>
                  </a:lnTo>
                  <a:lnTo>
                    <a:pt x="1668" y="252"/>
                  </a:lnTo>
                  <a:lnTo>
                    <a:pt x="1668" y="264"/>
                  </a:lnTo>
                  <a:lnTo>
                    <a:pt x="1662" y="264"/>
                  </a:lnTo>
                  <a:lnTo>
                    <a:pt x="1650" y="270"/>
                  </a:lnTo>
                  <a:lnTo>
                    <a:pt x="1644" y="282"/>
                  </a:lnTo>
                  <a:lnTo>
                    <a:pt x="1734" y="282"/>
                  </a:lnTo>
                  <a:lnTo>
                    <a:pt x="1704" y="318"/>
                  </a:lnTo>
                  <a:lnTo>
                    <a:pt x="1770" y="318"/>
                  </a:lnTo>
                  <a:lnTo>
                    <a:pt x="1764" y="336"/>
                  </a:lnTo>
                  <a:lnTo>
                    <a:pt x="1710" y="336"/>
                  </a:lnTo>
                  <a:lnTo>
                    <a:pt x="1698" y="348"/>
                  </a:lnTo>
                  <a:lnTo>
                    <a:pt x="1632" y="348"/>
                  </a:lnTo>
                  <a:lnTo>
                    <a:pt x="1614" y="354"/>
                  </a:lnTo>
                  <a:lnTo>
                    <a:pt x="1560" y="354"/>
                  </a:lnTo>
                  <a:lnTo>
                    <a:pt x="1554" y="348"/>
                  </a:lnTo>
                  <a:lnTo>
                    <a:pt x="1548" y="348"/>
                  </a:lnTo>
                  <a:lnTo>
                    <a:pt x="1554" y="342"/>
                  </a:lnTo>
                  <a:lnTo>
                    <a:pt x="1560" y="342"/>
                  </a:lnTo>
                  <a:lnTo>
                    <a:pt x="1572" y="330"/>
                  </a:lnTo>
                  <a:lnTo>
                    <a:pt x="1566" y="324"/>
                  </a:lnTo>
                  <a:lnTo>
                    <a:pt x="1458" y="324"/>
                  </a:lnTo>
                  <a:lnTo>
                    <a:pt x="1452" y="330"/>
                  </a:lnTo>
                  <a:lnTo>
                    <a:pt x="1452" y="348"/>
                  </a:lnTo>
                  <a:lnTo>
                    <a:pt x="1434" y="348"/>
                  </a:lnTo>
                  <a:lnTo>
                    <a:pt x="1422" y="354"/>
                  </a:lnTo>
                  <a:lnTo>
                    <a:pt x="1404" y="354"/>
                  </a:lnTo>
                  <a:lnTo>
                    <a:pt x="1386" y="360"/>
                  </a:lnTo>
                  <a:lnTo>
                    <a:pt x="1338" y="360"/>
                  </a:lnTo>
                  <a:lnTo>
                    <a:pt x="1308" y="366"/>
                  </a:lnTo>
                  <a:lnTo>
                    <a:pt x="1254" y="384"/>
                  </a:lnTo>
                  <a:lnTo>
                    <a:pt x="1254" y="390"/>
                  </a:lnTo>
                  <a:lnTo>
                    <a:pt x="1272" y="396"/>
                  </a:lnTo>
                  <a:lnTo>
                    <a:pt x="1284" y="402"/>
                  </a:lnTo>
                  <a:lnTo>
                    <a:pt x="1314" y="402"/>
                  </a:lnTo>
                  <a:lnTo>
                    <a:pt x="1272" y="420"/>
                  </a:lnTo>
                  <a:lnTo>
                    <a:pt x="1260" y="462"/>
                  </a:lnTo>
                  <a:lnTo>
                    <a:pt x="1272" y="462"/>
                  </a:lnTo>
                  <a:lnTo>
                    <a:pt x="1290" y="468"/>
                  </a:lnTo>
                  <a:lnTo>
                    <a:pt x="1338" y="468"/>
                  </a:lnTo>
                  <a:lnTo>
                    <a:pt x="1350" y="462"/>
                  </a:lnTo>
                  <a:lnTo>
                    <a:pt x="1362" y="462"/>
                  </a:lnTo>
                  <a:lnTo>
                    <a:pt x="1410" y="474"/>
                  </a:lnTo>
                  <a:lnTo>
                    <a:pt x="1422" y="456"/>
                  </a:lnTo>
                  <a:lnTo>
                    <a:pt x="1434" y="474"/>
                  </a:lnTo>
                  <a:lnTo>
                    <a:pt x="1446" y="468"/>
                  </a:lnTo>
                  <a:lnTo>
                    <a:pt x="1452" y="462"/>
                  </a:lnTo>
                  <a:lnTo>
                    <a:pt x="1476" y="450"/>
                  </a:lnTo>
                  <a:lnTo>
                    <a:pt x="1482" y="444"/>
                  </a:lnTo>
                  <a:lnTo>
                    <a:pt x="1494" y="444"/>
                  </a:lnTo>
                  <a:lnTo>
                    <a:pt x="1506" y="450"/>
                  </a:lnTo>
                  <a:lnTo>
                    <a:pt x="1524" y="450"/>
                  </a:lnTo>
                  <a:lnTo>
                    <a:pt x="1536" y="444"/>
                  </a:lnTo>
                  <a:lnTo>
                    <a:pt x="1542" y="438"/>
                  </a:lnTo>
                  <a:lnTo>
                    <a:pt x="1554" y="432"/>
                  </a:lnTo>
                  <a:lnTo>
                    <a:pt x="1560" y="432"/>
                  </a:lnTo>
                  <a:lnTo>
                    <a:pt x="1566" y="426"/>
                  </a:lnTo>
                  <a:lnTo>
                    <a:pt x="1566" y="450"/>
                  </a:lnTo>
                  <a:lnTo>
                    <a:pt x="1560" y="462"/>
                  </a:lnTo>
                  <a:lnTo>
                    <a:pt x="1554" y="468"/>
                  </a:lnTo>
                  <a:lnTo>
                    <a:pt x="1500" y="468"/>
                  </a:lnTo>
                  <a:lnTo>
                    <a:pt x="1506" y="498"/>
                  </a:lnTo>
                  <a:lnTo>
                    <a:pt x="1494" y="504"/>
                  </a:lnTo>
                  <a:lnTo>
                    <a:pt x="1488" y="516"/>
                  </a:lnTo>
                  <a:lnTo>
                    <a:pt x="1476" y="522"/>
                  </a:lnTo>
                  <a:lnTo>
                    <a:pt x="1464" y="534"/>
                  </a:lnTo>
                  <a:lnTo>
                    <a:pt x="1446" y="540"/>
                  </a:lnTo>
                  <a:lnTo>
                    <a:pt x="1380" y="540"/>
                  </a:lnTo>
                  <a:lnTo>
                    <a:pt x="1362" y="522"/>
                  </a:lnTo>
                  <a:lnTo>
                    <a:pt x="1344" y="534"/>
                  </a:lnTo>
                  <a:lnTo>
                    <a:pt x="1344" y="546"/>
                  </a:lnTo>
                  <a:lnTo>
                    <a:pt x="1338" y="546"/>
                  </a:lnTo>
                  <a:lnTo>
                    <a:pt x="1332" y="552"/>
                  </a:lnTo>
                  <a:lnTo>
                    <a:pt x="1320" y="558"/>
                  </a:lnTo>
                  <a:lnTo>
                    <a:pt x="1302" y="564"/>
                  </a:lnTo>
                  <a:lnTo>
                    <a:pt x="1290" y="570"/>
                  </a:lnTo>
                  <a:lnTo>
                    <a:pt x="1266" y="570"/>
                  </a:lnTo>
                  <a:lnTo>
                    <a:pt x="1242" y="558"/>
                  </a:lnTo>
                  <a:lnTo>
                    <a:pt x="1236" y="558"/>
                  </a:lnTo>
                  <a:lnTo>
                    <a:pt x="1140" y="606"/>
                  </a:lnTo>
                  <a:lnTo>
                    <a:pt x="1122" y="624"/>
                  </a:lnTo>
                  <a:lnTo>
                    <a:pt x="1116" y="606"/>
                  </a:lnTo>
                  <a:lnTo>
                    <a:pt x="1080" y="624"/>
                  </a:lnTo>
                  <a:lnTo>
                    <a:pt x="1068" y="624"/>
                  </a:lnTo>
                  <a:lnTo>
                    <a:pt x="1044" y="636"/>
                  </a:lnTo>
                  <a:lnTo>
                    <a:pt x="1020" y="660"/>
                  </a:lnTo>
                  <a:lnTo>
                    <a:pt x="990" y="648"/>
                  </a:lnTo>
                  <a:lnTo>
                    <a:pt x="990" y="672"/>
                  </a:lnTo>
                  <a:lnTo>
                    <a:pt x="984" y="666"/>
                  </a:lnTo>
                  <a:lnTo>
                    <a:pt x="972" y="666"/>
                  </a:lnTo>
                  <a:lnTo>
                    <a:pt x="966" y="672"/>
                  </a:lnTo>
                  <a:lnTo>
                    <a:pt x="966" y="690"/>
                  </a:lnTo>
                  <a:lnTo>
                    <a:pt x="954" y="708"/>
                  </a:lnTo>
                  <a:lnTo>
                    <a:pt x="1014" y="684"/>
                  </a:lnTo>
                  <a:lnTo>
                    <a:pt x="990" y="702"/>
                  </a:lnTo>
                  <a:lnTo>
                    <a:pt x="990" y="714"/>
                  </a:lnTo>
                  <a:lnTo>
                    <a:pt x="972" y="726"/>
                  </a:lnTo>
                  <a:lnTo>
                    <a:pt x="1026" y="726"/>
                  </a:lnTo>
                  <a:lnTo>
                    <a:pt x="1032" y="732"/>
                  </a:lnTo>
                  <a:lnTo>
                    <a:pt x="1032" y="738"/>
                  </a:lnTo>
                  <a:lnTo>
                    <a:pt x="1020" y="744"/>
                  </a:lnTo>
                  <a:lnTo>
                    <a:pt x="984" y="744"/>
                  </a:lnTo>
                  <a:lnTo>
                    <a:pt x="960" y="750"/>
                  </a:lnTo>
                  <a:lnTo>
                    <a:pt x="972" y="738"/>
                  </a:lnTo>
                  <a:lnTo>
                    <a:pt x="960" y="732"/>
                  </a:lnTo>
                  <a:lnTo>
                    <a:pt x="954" y="732"/>
                  </a:lnTo>
                  <a:lnTo>
                    <a:pt x="948" y="738"/>
                  </a:lnTo>
                  <a:lnTo>
                    <a:pt x="936" y="744"/>
                  </a:lnTo>
                  <a:lnTo>
                    <a:pt x="930" y="750"/>
                  </a:lnTo>
                  <a:lnTo>
                    <a:pt x="924" y="750"/>
                  </a:lnTo>
                  <a:lnTo>
                    <a:pt x="918" y="756"/>
                  </a:lnTo>
                  <a:lnTo>
                    <a:pt x="924" y="756"/>
                  </a:lnTo>
                  <a:lnTo>
                    <a:pt x="930" y="762"/>
                  </a:lnTo>
                  <a:lnTo>
                    <a:pt x="930" y="768"/>
                  </a:lnTo>
                  <a:lnTo>
                    <a:pt x="924" y="774"/>
                  </a:lnTo>
                  <a:lnTo>
                    <a:pt x="924" y="780"/>
                  </a:lnTo>
                  <a:lnTo>
                    <a:pt x="918" y="792"/>
                  </a:lnTo>
                  <a:lnTo>
                    <a:pt x="918" y="804"/>
                  </a:lnTo>
                  <a:lnTo>
                    <a:pt x="990" y="804"/>
                  </a:lnTo>
                  <a:lnTo>
                    <a:pt x="1038" y="774"/>
                  </a:lnTo>
                  <a:lnTo>
                    <a:pt x="1104" y="750"/>
                  </a:lnTo>
                  <a:lnTo>
                    <a:pt x="1098" y="750"/>
                  </a:lnTo>
                  <a:lnTo>
                    <a:pt x="1092" y="756"/>
                  </a:lnTo>
                  <a:lnTo>
                    <a:pt x="1080" y="762"/>
                  </a:lnTo>
                  <a:lnTo>
                    <a:pt x="1062" y="768"/>
                  </a:lnTo>
                  <a:lnTo>
                    <a:pt x="1050" y="780"/>
                  </a:lnTo>
                  <a:lnTo>
                    <a:pt x="1038" y="786"/>
                  </a:lnTo>
                  <a:lnTo>
                    <a:pt x="1026" y="798"/>
                  </a:lnTo>
                  <a:lnTo>
                    <a:pt x="1026" y="816"/>
                  </a:lnTo>
                  <a:lnTo>
                    <a:pt x="1020" y="828"/>
                  </a:lnTo>
                  <a:lnTo>
                    <a:pt x="990" y="828"/>
                  </a:lnTo>
                  <a:lnTo>
                    <a:pt x="978" y="834"/>
                  </a:lnTo>
                  <a:lnTo>
                    <a:pt x="972" y="852"/>
                  </a:lnTo>
                  <a:lnTo>
                    <a:pt x="966" y="864"/>
                  </a:lnTo>
                  <a:lnTo>
                    <a:pt x="954" y="870"/>
                  </a:lnTo>
                  <a:lnTo>
                    <a:pt x="942" y="882"/>
                  </a:lnTo>
                  <a:lnTo>
                    <a:pt x="930" y="888"/>
                  </a:lnTo>
                  <a:lnTo>
                    <a:pt x="924" y="894"/>
                  </a:lnTo>
                  <a:lnTo>
                    <a:pt x="978" y="888"/>
                  </a:lnTo>
                  <a:lnTo>
                    <a:pt x="972" y="906"/>
                  </a:lnTo>
                  <a:lnTo>
                    <a:pt x="978" y="894"/>
                  </a:lnTo>
                  <a:lnTo>
                    <a:pt x="990" y="888"/>
                  </a:lnTo>
                  <a:lnTo>
                    <a:pt x="1002" y="876"/>
                  </a:lnTo>
                  <a:lnTo>
                    <a:pt x="1026" y="864"/>
                  </a:lnTo>
                  <a:lnTo>
                    <a:pt x="1038" y="864"/>
                  </a:lnTo>
                  <a:lnTo>
                    <a:pt x="1050" y="870"/>
                  </a:lnTo>
                  <a:lnTo>
                    <a:pt x="1056" y="870"/>
                  </a:lnTo>
                  <a:lnTo>
                    <a:pt x="1056" y="876"/>
                  </a:lnTo>
                  <a:lnTo>
                    <a:pt x="1050" y="876"/>
                  </a:lnTo>
                  <a:lnTo>
                    <a:pt x="1074" y="870"/>
                  </a:lnTo>
                  <a:lnTo>
                    <a:pt x="1068" y="876"/>
                  </a:lnTo>
                  <a:lnTo>
                    <a:pt x="1068" y="906"/>
                  </a:lnTo>
                  <a:lnTo>
                    <a:pt x="1074" y="912"/>
                  </a:lnTo>
                  <a:lnTo>
                    <a:pt x="1092" y="912"/>
                  </a:lnTo>
                  <a:lnTo>
                    <a:pt x="1098" y="900"/>
                  </a:lnTo>
                  <a:lnTo>
                    <a:pt x="1110" y="894"/>
                  </a:lnTo>
                  <a:lnTo>
                    <a:pt x="1116" y="888"/>
                  </a:lnTo>
                  <a:lnTo>
                    <a:pt x="1122" y="876"/>
                  </a:lnTo>
                  <a:lnTo>
                    <a:pt x="1164" y="858"/>
                  </a:lnTo>
                  <a:lnTo>
                    <a:pt x="1176" y="870"/>
                  </a:lnTo>
                  <a:lnTo>
                    <a:pt x="1146" y="870"/>
                  </a:lnTo>
                  <a:lnTo>
                    <a:pt x="1140" y="876"/>
                  </a:lnTo>
                  <a:lnTo>
                    <a:pt x="1140" y="882"/>
                  </a:lnTo>
                  <a:lnTo>
                    <a:pt x="1134" y="888"/>
                  </a:lnTo>
                  <a:lnTo>
                    <a:pt x="1134" y="894"/>
                  </a:lnTo>
                  <a:lnTo>
                    <a:pt x="1152" y="894"/>
                  </a:lnTo>
                  <a:lnTo>
                    <a:pt x="1164" y="888"/>
                  </a:lnTo>
                  <a:lnTo>
                    <a:pt x="1182" y="888"/>
                  </a:lnTo>
                  <a:lnTo>
                    <a:pt x="1200" y="882"/>
                  </a:lnTo>
                  <a:lnTo>
                    <a:pt x="1218" y="882"/>
                  </a:lnTo>
                  <a:lnTo>
                    <a:pt x="1224" y="876"/>
                  </a:lnTo>
                  <a:lnTo>
                    <a:pt x="1230" y="876"/>
                  </a:lnTo>
                  <a:lnTo>
                    <a:pt x="1272" y="858"/>
                  </a:lnTo>
                  <a:lnTo>
                    <a:pt x="1224" y="882"/>
                  </a:lnTo>
                  <a:lnTo>
                    <a:pt x="1224" y="894"/>
                  </a:lnTo>
                  <a:lnTo>
                    <a:pt x="1212" y="894"/>
                  </a:lnTo>
                  <a:lnTo>
                    <a:pt x="1200" y="900"/>
                  </a:lnTo>
                  <a:lnTo>
                    <a:pt x="1188" y="900"/>
                  </a:lnTo>
                  <a:lnTo>
                    <a:pt x="1176" y="906"/>
                  </a:lnTo>
                  <a:lnTo>
                    <a:pt x="1170" y="912"/>
                  </a:lnTo>
                  <a:lnTo>
                    <a:pt x="1158" y="918"/>
                  </a:lnTo>
                  <a:lnTo>
                    <a:pt x="1152" y="930"/>
                  </a:lnTo>
                  <a:lnTo>
                    <a:pt x="1122" y="930"/>
                  </a:lnTo>
                  <a:lnTo>
                    <a:pt x="1086" y="960"/>
                  </a:lnTo>
                  <a:lnTo>
                    <a:pt x="1086" y="978"/>
                  </a:lnTo>
                  <a:lnTo>
                    <a:pt x="1038" y="978"/>
                  </a:lnTo>
                  <a:lnTo>
                    <a:pt x="1032" y="984"/>
                  </a:lnTo>
                  <a:lnTo>
                    <a:pt x="1020" y="984"/>
                  </a:lnTo>
                  <a:lnTo>
                    <a:pt x="1002" y="990"/>
                  </a:lnTo>
                  <a:lnTo>
                    <a:pt x="990" y="996"/>
                  </a:lnTo>
                  <a:lnTo>
                    <a:pt x="978" y="996"/>
                  </a:lnTo>
                  <a:lnTo>
                    <a:pt x="966" y="1008"/>
                  </a:lnTo>
                  <a:lnTo>
                    <a:pt x="966" y="1020"/>
                  </a:lnTo>
                  <a:lnTo>
                    <a:pt x="960" y="1026"/>
                  </a:lnTo>
                  <a:lnTo>
                    <a:pt x="960" y="1038"/>
                  </a:lnTo>
                  <a:lnTo>
                    <a:pt x="876" y="1038"/>
                  </a:lnTo>
                  <a:lnTo>
                    <a:pt x="858" y="1044"/>
                  </a:lnTo>
                  <a:lnTo>
                    <a:pt x="828" y="1062"/>
                  </a:lnTo>
                  <a:lnTo>
                    <a:pt x="804" y="1080"/>
                  </a:lnTo>
                  <a:lnTo>
                    <a:pt x="780" y="1092"/>
                  </a:lnTo>
                  <a:lnTo>
                    <a:pt x="774" y="1098"/>
                  </a:lnTo>
                  <a:lnTo>
                    <a:pt x="750" y="1104"/>
                  </a:lnTo>
                  <a:lnTo>
                    <a:pt x="738" y="1122"/>
                  </a:lnTo>
                  <a:lnTo>
                    <a:pt x="732" y="1104"/>
                  </a:lnTo>
                  <a:lnTo>
                    <a:pt x="672" y="1104"/>
                  </a:lnTo>
                  <a:lnTo>
                    <a:pt x="648" y="1116"/>
                  </a:lnTo>
                  <a:lnTo>
                    <a:pt x="630" y="1122"/>
                  </a:lnTo>
                  <a:lnTo>
                    <a:pt x="624" y="1128"/>
                  </a:lnTo>
                  <a:lnTo>
                    <a:pt x="606" y="1128"/>
                  </a:lnTo>
                  <a:lnTo>
                    <a:pt x="606" y="1140"/>
                  </a:lnTo>
                  <a:lnTo>
                    <a:pt x="576" y="1146"/>
                  </a:lnTo>
                  <a:lnTo>
                    <a:pt x="564" y="1152"/>
                  </a:lnTo>
                  <a:lnTo>
                    <a:pt x="540" y="1152"/>
                  </a:lnTo>
                  <a:lnTo>
                    <a:pt x="516" y="1170"/>
                  </a:lnTo>
                  <a:lnTo>
                    <a:pt x="522" y="1182"/>
                  </a:lnTo>
                  <a:lnTo>
                    <a:pt x="540" y="1164"/>
                  </a:lnTo>
                  <a:lnTo>
                    <a:pt x="558" y="1176"/>
                  </a:lnTo>
                  <a:lnTo>
                    <a:pt x="582" y="1158"/>
                  </a:lnTo>
                  <a:lnTo>
                    <a:pt x="582" y="1170"/>
                  </a:lnTo>
                  <a:lnTo>
                    <a:pt x="594" y="1170"/>
                  </a:lnTo>
                  <a:lnTo>
                    <a:pt x="606" y="1164"/>
                  </a:lnTo>
                  <a:lnTo>
                    <a:pt x="618" y="1164"/>
                  </a:lnTo>
                  <a:lnTo>
                    <a:pt x="642" y="1140"/>
                  </a:lnTo>
                  <a:lnTo>
                    <a:pt x="654" y="1134"/>
                  </a:lnTo>
                  <a:lnTo>
                    <a:pt x="666" y="1122"/>
                  </a:lnTo>
                  <a:lnTo>
                    <a:pt x="684" y="1122"/>
                  </a:lnTo>
                  <a:lnTo>
                    <a:pt x="684" y="1134"/>
                  </a:lnTo>
                  <a:lnTo>
                    <a:pt x="690" y="1140"/>
                  </a:lnTo>
                  <a:lnTo>
                    <a:pt x="708" y="1140"/>
                  </a:lnTo>
                  <a:lnTo>
                    <a:pt x="732" y="1128"/>
                  </a:lnTo>
                  <a:lnTo>
                    <a:pt x="744" y="1128"/>
                  </a:lnTo>
                  <a:lnTo>
                    <a:pt x="756" y="1122"/>
                  </a:lnTo>
                  <a:lnTo>
                    <a:pt x="762" y="1116"/>
                  </a:lnTo>
                  <a:lnTo>
                    <a:pt x="768" y="1116"/>
                  </a:lnTo>
                  <a:lnTo>
                    <a:pt x="804" y="1128"/>
                  </a:lnTo>
                  <a:lnTo>
                    <a:pt x="822" y="1110"/>
                  </a:lnTo>
                  <a:lnTo>
                    <a:pt x="834" y="1110"/>
                  </a:lnTo>
                  <a:lnTo>
                    <a:pt x="852" y="1104"/>
                  </a:lnTo>
                  <a:lnTo>
                    <a:pt x="870" y="1104"/>
                  </a:lnTo>
                  <a:lnTo>
                    <a:pt x="894" y="1092"/>
                  </a:lnTo>
                  <a:lnTo>
                    <a:pt x="918" y="1068"/>
                  </a:lnTo>
                  <a:lnTo>
                    <a:pt x="942" y="1056"/>
                  </a:lnTo>
                  <a:lnTo>
                    <a:pt x="972" y="1056"/>
                  </a:lnTo>
                  <a:lnTo>
                    <a:pt x="978" y="1044"/>
                  </a:lnTo>
                  <a:lnTo>
                    <a:pt x="1014" y="1044"/>
                  </a:lnTo>
                  <a:lnTo>
                    <a:pt x="1026" y="1038"/>
                  </a:lnTo>
                  <a:lnTo>
                    <a:pt x="1032" y="1038"/>
                  </a:lnTo>
                  <a:lnTo>
                    <a:pt x="1038" y="1032"/>
                  </a:lnTo>
                  <a:lnTo>
                    <a:pt x="1050" y="1032"/>
                  </a:lnTo>
                  <a:lnTo>
                    <a:pt x="1086" y="1020"/>
                  </a:lnTo>
                  <a:lnTo>
                    <a:pt x="1110" y="1008"/>
                  </a:lnTo>
                  <a:lnTo>
                    <a:pt x="1122" y="996"/>
                  </a:lnTo>
                  <a:lnTo>
                    <a:pt x="1134" y="990"/>
                  </a:lnTo>
                  <a:lnTo>
                    <a:pt x="1140" y="984"/>
                  </a:lnTo>
                  <a:lnTo>
                    <a:pt x="1206" y="972"/>
                  </a:lnTo>
                  <a:lnTo>
                    <a:pt x="1260" y="942"/>
                  </a:lnTo>
                  <a:lnTo>
                    <a:pt x="1296" y="942"/>
                  </a:lnTo>
                  <a:lnTo>
                    <a:pt x="1314" y="936"/>
                  </a:lnTo>
                  <a:lnTo>
                    <a:pt x="1326" y="936"/>
                  </a:lnTo>
                  <a:lnTo>
                    <a:pt x="1338" y="930"/>
                  </a:lnTo>
                  <a:lnTo>
                    <a:pt x="1368" y="900"/>
                  </a:lnTo>
                  <a:lnTo>
                    <a:pt x="1380" y="900"/>
                  </a:lnTo>
                  <a:lnTo>
                    <a:pt x="1404" y="888"/>
                  </a:lnTo>
                  <a:lnTo>
                    <a:pt x="1416" y="888"/>
                  </a:lnTo>
                  <a:lnTo>
                    <a:pt x="1428" y="882"/>
                  </a:lnTo>
                  <a:lnTo>
                    <a:pt x="1434" y="876"/>
                  </a:lnTo>
                  <a:lnTo>
                    <a:pt x="1434" y="864"/>
                  </a:lnTo>
                  <a:lnTo>
                    <a:pt x="1422" y="864"/>
                  </a:lnTo>
                  <a:lnTo>
                    <a:pt x="1428" y="858"/>
                  </a:lnTo>
                  <a:lnTo>
                    <a:pt x="1452" y="846"/>
                  </a:lnTo>
                  <a:lnTo>
                    <a:pt x="1458" y="840"/>
                  </a:lnTo>
                  <a:lnTo>
                    <a:pt x="1470" y="834"/>
                  </a:lnTo>
                  <a:lnTo>
                    <a:pt x="1476" y="828"/>
                  </a:lnTo>
                  <a:lnTo>
                    <a:pt x="1488" y="828"/>
                  </a:lnTo>
                  <a:lnTo>
                    <a:pt x="1500" y="822"/>
                  </a:lnTo>
                  <a:lnTo>
                    <a:pt x="1512" y="822"/>
                  </a:lnTo>
                  <a:lnTo>
                    <a:pt x="1518" y="816"/>
                  </a:lnTo>
                  <a:lnTo>
                    <a:pt x="1524" y="816"/>
                  </a:lnTo>
                  <a:lnTo>
                    <a:pt x="1596" y="786"/>
                  </a:lnTo>
                  <a:lnTo>
                    <a:pt x="1590" y="768"/>
                  </a:lnTo>
                  <a:lnTo>
                    <a:pt x="1602" y="768"/>
                  </a:lnTo>
                  <a:lnTo>
                    <a:pt x="1608" y="774"/>
                  </a:lnTo>
                  <a:lnTo>
                    <a:pt x="1626" y="774"/>
                  </a:lnTo>
                  <a:lnTo>
                    <a:pt x="1638" y="762"/>
                  </a:lnTo>
                  <a:lnTo>
                    <a:pt x="1650" y="762"/>
                  </a:lnTo>
                  <a:lnTo>
                    <a:pt x="1674" y="750"/>
                  </a:lnTo>
                  <a:lnTo>
                    <a:pt x="1680" y="744"/>
                  </a:lnTo>
                  <a:lnTo>
                    <a:pt x="1704" y="732"/>
                  </a:lnTo>
                  <a:lnTo>
                    <a:pt x="1740" y="720"/>
                  </a:lnTo>
                  <a:lnTo>
                    <a:pt x="1770" y="708"/>
                  </a:lnTo>
                  <a:lnTo>
                    <a:pt x="1794" y="702"/>
                  </a:lnTo>
                  <a:lnTo>
                    <a:pt x="1812" y="702"/>
                  </a:lnTo>
                  <a:lnTo>
                    <a:pt x="1818" y="708"/>
                  </a:lnTo>
                  <a:lnTo>
                    <a:pt x="1842" y="720"/>
                  </a:lnTo>
                  <a:lnTo>
                    <a:pt x="1848" y="726"/>
                  </a:lnTo>
                  <a:lnTo>
                    <a:pt x="1812" y="726"/>
                  </a:lnTo>
                  <a:lnTo>
                    <a:pt x="1794" y="714"/>
                  </a:lnTo>
                  <a:lnTo>
                    <a:pt x="1758" y="738"/>
                  </a:lnTo>
                  <a:lnTo>
                    <a:pt x="1728" y="738"/>
                  </a:lnTo>
                  <a:lnTo>
                    <a:pt x="1722" y="744"/>
                  </a:lnTo>
                  <a:lnTo>
                    <a:pt x="1710" y="750"/>
                  </a:lnTo>
                  <a:lnTo>
                    <a:pt x="1704" y="762"/>
                  </a:lnTo>
                  <a:lnTo>
                    <a:pt x="1692" y="768"/>
                  </a:lnTo>
                  <a:lnTo>
                    <a:pt x="1686" y="774"/>
                  </a:lnTo>
                  <a:lnTo>
                    <a:pt x="1680" y="774"/>
                  </a:lnTo>
                  <a:lnTo>
                    <a:pt x="1668" y="780"/>
                  </a:lnTo>
                  <a:lnTo>
                    <a:pt x="1656" y="780"/>
                  </a:lnTo>
                  <a:lnTo>
                    <a:pt x="1638" y="786"/>
                  </a:lnTo>
                  <a:lnTo>
                    <a:pt x="1614" y="798"/>
                  </a:lnTo>
                  <a:lnTo>
                    <a:pt x="1614" y="804"/>
                  </a:lnTo>
                  <a:lnTo>
                    <a:pt x="1620" y="810"/>
                  </a:lnTo>
                  <a:lnTo>
                    <a:pt x="1632" y="816"/>
                  </a:lnTo>
                  <a:lnTo>
                    <a:pt x="1650" y="816"/>
                  </a:lnTo>
                  <a:lnTo>
                    <a:pt x="1644" y="816"/>
                  </a:lnTo>
                  <a:lnTo>
                    <a:pt x="1638" y="822"/>
                  </a:lnTo>
                  <a:lnTo>
                    <a:pt x="1632" y="822"/>
                  </a:lnTo>
                  <a:lnTo>
                    <a:pt x="1620" y="828"/>
                  </a:lnTo>
                  <a:lnTo>
                    <a:pt x="1572" y="828"/>
                  </a:lnTo>
                  <a:lnTo>
                    <a:pt x="1566" y="834"/>
                  </a:lnTo>
                  <a:lnTo>
                    <a:pt x="1560" y="834"/>
                  </a:lnTo>
                  <a:lnTo>
                    <a:pt x="1560" y="846"/>
                  </a:lnTo>
                  <a:lnTo>
                    <a:pt x="1572" y="858"/>
                  </a:lnTo>
                  <a:lnTo>
                    <a:pt x="1584" y="858"/>
                  </a:lnTo>
                  <a:lnTo>
                    <a:pt x="1596" y="852"/>
                  </a:lnTo>
                  <a:lnTo>
                    <a:pt x="1638" y="834"/>
                  </a:lnTo>
                  <a:lnTo>
                    <a:pt x="1680" y="810"/>
                  </a:lnTo>
                  <a:lnTo>
                    <a:pt x="1722" y="798"/>
                  </a:lnTo>
                  <a:lnTo>
                    <a:pt x="1788" y="798"/>
                  </a:lnTo>
                  <a:lnTo>
                    <a:pt x="1818" y="792"/>
                  </a:lnTo>
                  <a:lnTo>
                    <a:pt x="1824" y="786"/>
                  </a:lnTo>
                  <a:lnTo>
                    <a:pt x="1848" y="774"/>
                  </a:lnTo>
                  <a:lnTo>
                    <a:pt x="1854" y="762"/>
                  </a:lnTo>
                  <a:lnTo>
                    <a:pt x="1866" y="756"/>
                  </a:lnTo>
                  <a:lnTo>
                    <a:pt x="1872" y="750"/>
                  </a:lnTo>
                  <a:lnTo>
                    <a:pt x="1866" y="738"/>
                  </a:lnTo>
                  <a:lnTo>
                    <a:pt x="1878" y="732"/>
                  </a:lnTo>
                  <a:lnTo>
                    <a:pt x="1908" y="720"/>
                  </a:lnTo>
                  <a:lnTo>
                    <a:pt x="1944" y="714"/>
                  </a:lnTo>
                  <a:lnTo>
                    <a:pt x="1962" y="708"/>
                  </a:lnTo>
                  <a:lnTo>
                    <a:pt x="1968" y="708"/>
                  </a:lnTo>
                  <a:lnTo>
                    <a:pt x="1980" y="720"/>
                  </a:lnTo>
                  <a:lnTo>
                    <a:pt x="1980" y="726"/>
                  </a:lnTo>
                  <a:lnTo>
                    <a:pt x="2046" y="702"/>
                  </a:lnTo>
                  <a:lnTo>
                    <a:pt x="2004" y="738"/>
                  </a:lnTo>
                  <a:lnTo>
                    <a:pt x="2022" y="744"/>
                  </a:lnTo>
                  <a:lnTo>
                    <a:pt x="2022" y="762"/>
                  </a:lnTo>
                  <a:lnTo>
                    <a:pt x="2028" y="762"/>
                  </a:lnTo>
                  <a:lnTo>
                    <a:pt x="2034" y="756"/>
                  </a:lnTo>
                  <a:lnTo>
                    <a:pt x="2094" y="726"/>
                  </a:lnTo>
                  <a:lnTo>
                    <a:pt x="2082" y="732"/>
                  </a:lnTo>
                  <a:lnTo>
                    <a:pt x="2076" y="744"/>
                  </a:lnTo>
                  <a:lnTo>
                    <a:pt x="2064" y="750"/>
                  </a:lnTo>
                  <a:lnTo>
                    <a:pt x="2058" y="762"/>
                  </a:lnTo>
                  <a:lnTo>
                    <a:pt x="2046" y="774"/>
                  </a:lnTo>
                  <a:lnTo>
                    <a:pt x="2052" y="780"/>
                  </a:lnTo>
                  <a:lnTo>
                    <a:pt x="2064" y="780"/>
                  </a:lnTo>
                  <a:lnTo>
                    <a:pt x="2076" y="786"/>
                  </a:lnTo>
                  <a:lnTo>
                    <a:pt x="2106" y="786"/>
                  </a:lnTo>
                  <a:lnTo>
                    <a:pt x="2208" y="798"/>
                  </a:lnTo>
                  <a:lnTo>
                    <a:pt x="2238" y="780"/>
                  </a:lnTo>
                  <a:lnTo>
                    <a:pt x="2232" y="786"/>
                  </a:lnTo>
                  <a:lnTo>
                    <a:pt x="2232" y="810"/>
                  </a:lnTo>
                  <a:lnTo>
                    <a:pt x="2298" y="810"/>
                  </a:lnTo>
                  <a:lnTo>
                    <a:pt x="2334" y="804"/>
                  </a:lnTo>
                  <a:lnTo>
                    <a:pt x="2328" y="804"/>
                  </a:lnTo>
                  <a:lnTo>
                    <a:pt x="2322" y="810"/>
                  </a:lnTo>
                  <a:lnTo>
                    <a:pt x="2310" y="810"/>
                  </a:lnTo>
                  <a:lnTo>
                    <a:pt x="2286" y="822"/>
                  </a:lnTo>
                  <a:lnTo>
                    <a:pt x="2280" y="828"/>
                  </a:lnTo>
                  <a:lnTo>
                    <a:pt x="2280" y="834"/>
                  </a:lnTo>
                  <a:lnTo>
                    <a:pt x="2292" y="846"/>
                  </a:lnTo>
                  <a:lnTo>
                    <a:pt x="2304" y="852"/>
                  </a:lnTo>
                  <a:lnTo>
                    <a:pt x="2310" y="858"/>
                  </a:lnTo>
                  <a:lnTo>
                    <a:pt x="2310" y="882"/>
                  </a:lnTo>
                  <a:lnTo>
                    <a:pt x="2316" y="888"/>
                  </a:lnTo>
                  <a:lnTo>
                    <a:pt x="2316" y="900"/>
                  </a:lnTo>
                  <a:lnTo>
                    <a:pt x="2322" y="912"/>
                  </a:lnTo>
                  <a:lnTo>
                    <a:pt x="2358" y="912"/>
                  </a:lnTo>
                  <a:lnTo>
                    <a:pt x="2370" y="906"/>
                  </a:lnTo>
                  <a:lnTo>
                    <a:pt x="2388" y="906"/>
                  </a:lnTo>
                  <a:lnTo>
                    <a:pt x="2382" y="876"/>
                  </a:lnTo>
                  <a:lnTo>
                    <a:pt x="2400" y="870"/>
                  </a:lnTo>
                  <a:lnTo>
                    <a:pt x="2412" y="888"/>
                  </a:lnTo>
                  <a:lnTo>
                    <a:pt x="2442" y="876"/>
                  </a:lnTo>
                  <a:lnTo>
                    <a:pt x="2430" y="888"/>
                  </a:lnTo>
                  <a:lnTo>
                    <a:pt x="2430" y="900"/>
                  </a:lnTo>
                  <a:lnTo>
                    <a:pt x="2424" y="906"/>
                  </a:lnTo>
                  <a:lnTo>
                    <a:pt x="2424" y="912"/>
                  </a:lnTo>
                  <a:lnTo>
                    <a:pt x="2430" y="918"/>
                  </a:lnTo>
                  <a:lnTo>
                    <a:pt x="2436" y="918"/>
                  </a:lnTo>
                  <a:lnTo>
                    <a:pt x="2448" y="912"/>
                  </a:lnTo>
                  <a:lnTo>
                    <a:pt x="2454" y="906"/>
                  </a:lnTo>
                  <a:lnTo>
                    <a:pt x="2460" y="894"/>
                  </a:lnTo>
                  <a:lnTo>
                    <a:pt x="2466" y="888"/>
                  </a:lnTo>
                  <a:lnTo>
                    <a:pt x="2472" y="876"/>
                  </a:lnTo>
                  <a:lnTo>
                    <a:pt x="2502" y="834"/>
                  </a:lnTo>
                  <a:lnTo>
                    <a:pt x="2478" y="900"/>
                  </a:lnTo>
                  <a:lnTo>
                    <a:pt x="2484" y="924"/>
                  </a:lnTo>
                  <a:lnTo>
                    <a:pt x="2520" y="912"/>
                  </a:lnTo>
                  <a:lnTo>
                    <a:pt x="2496" y="936"/>
                  </a:lnTo>
                  <a:lnTo>
                    <a:pt x="2520" y="954"/>
                  </a:lnTo>
                  <a:lnTo>
                    <a:pt x="2502" y="954"/>
                  </a:lnTo>
                  <a:lnTo>
                    <a:pt x="2502" y="972"/>
                  </a:lnTo>
                  <a:lnTo>
                    <a:pt x="2472" y="990"/>
                  </a:lnTo>
                  <a:lnTo>
                    <a:pt x="2454" y="1002"/>
                  </a:lnTo>
                  <a:lnTo>
                    <a:pt x="2484" y="1020"/>
                  </a:lnTo>
                  <a:lnTo>
                    <a:pt x="2478" y="1050"/>
                  </a:lnTo>
                  <a:lnTo>
                    <a:pt x="2460" y="1068"/>
                  </a:lnTo>
                  <a:lnTo>
                    <a:pt x="2478" y="1080"/>
                  </a:lnTo>
                  <a:lnTo>
                    <a:pt x="2460" y="1098"/>
                  </a:lnTo>
                  <a:lnTo>
                    <a:pt x="2490" y="1098"/>
                  </a:lnTo>
                  <a:lnTo>
                    <a:pt x="2526" y="1086"/>
                  </a:lnTo>
                  <a:lnTo>
                    <a:pt x="2496" y="1122"/>
                  </a:lnTo>
                  <a:lnTo>
                    <a:pt x="2478" y="1140"/>
                  </a:lnTo>
                  <a:lnTo>
                    <a:pt x="2502" y="1146"/>
                  </a:lnTo>
                  <a:lnTo>
                    <a:pt x="2454" y="1164"/>
                  </a:lnTo>
                  <a:lnTo>
                    <a:pt x="2436" y="1176"/>
                  </a:lnTo>
                  <a:lnTo>
                    <a:pt x="2454" y="1188"/>
                  </a:lnTo>
                  <a:lnTo>
                    <a:pt x="2454" y="1200"/>
                  </a:lnTo>
                  <a:lnTo>
                    <a:pt x="2472" y="1188"/>
                  </a:lnTo>
                  <a:lnTo>
                    <a:pt x="2490" y="1182"/>
                  </a:lnTo>
                  <a:lnTo>
                    <a:pt x="2502" y="1170"/>
                  </a:lnTo>
                  <a:lnTo>
                    <a:pt x="2514" y="1164"/>
                  </a:lnTo>
                  <a:lnTo>
                    <a:pt x="2532" y="1146"/>
                  </a:lnTo>
                  <a:lnTo>
                    <a:pt x="2538" y="1134"/>
                  </a:lnTo>
                  <a:lnTo>
                    <a:pt x="2538" y="1122"/>
                  </a:lnTo>
                  <a:lnTo>
                    <a:pt x="2550" y="1116"/>
                  </a:lnTo>
                  <a:lnTo>
                    <a:pt x="2562" y="1104"/>
                  </a:lnTo>
                  <a:lnTo>
                    <a:pt x="2574" y="1098"/>
                  </a:lnTo>
                  <a:lnTo>
                    <a:pt x="2574" y="1086"/>
                  </a:lnTo>
                  <a:lnTo>
                    <a:pt x="2568" y="1080"/>
                  </a:lnTo>
                  <a:lnTo>
                    <a:pt x="2562" y="1080"/>
                  </a:lnTo>
                  <a:close/>
                  <a:moveTo>
                    <a:pt x="2394" y="1056"/>
                  </a:moveTo>
                  <a:lnTo>
                    <a:pt x="2400" y="1062"/>
                  </a:lnTo>
                  <a:lnTo>
                    <a:pt x="2418" y="1062"/>
                  </a:lnTo>
                  <a:lnTo>
                    <a:pt x="2436" y="1044"/>
                  </a:lnTo>
                  <a:lnTo>
                    <a:pt x="2460" y="1038"/>
                  </a:lnTo>
                  <a:lnTo>
                    <a:pt x="2454" y="1020"/>
                  </a:lnTo>
                  <a:lnTo>
                    <a:pt x="2430" y="1020"/>
                  </a:lnTo>
                  <a:lnTo>
                    <a:pt x="2418" y="1026"/>
                  </a:lnTo>
                  <a:lnTo>
                    <a:pt x="2412" y="1032"/>
                  </a:lnTo>
                  <a:lnTo>
                    <a:pt x="2406" y="1044"/>
                  </a:lnTo>
                  <a:lnTo>
                    <a:pt x="2394" y="1050"/>
                  </a:lnTo>
                  <a:lnTo>
                    <a:pt x="2394" y="1056"/>
                  </a:lnTo>
                  <a:close/>
                  <a:moveTo>
                    <a:pt x="2376" y="984"/>
                  </a:moveTo>
                  <a:lnTo>
                    <a:pt x="2358" y="984"/>
                  </a:lnTo>
                  <a:lnTo>
                    <a:pt x="2346" y="990"/>
                  </a:lnTo>
                  <a:lnTo>
                    <a:pt x="2334" y="1002"/>
                  </a:lnTo>
                  <a:lnTo>
                    <a:pt x="2334" y="1014"/>
                  </a:lnTo>
                  <a:lnTo>
                    <a:pt x="2322" y="1026"/>
                  </a:lnTo>
                  <a:lnTo>
                    <a:pt x="2322" y="1044"/>
                  </a:lnTo>
                  <a:lnTo>
                    <a:pt x="2310" y="1056"/>
                  </a:lnTo>
                  <a:lnTo>
                    <a:pt x="2310" y="1074"/>
                  </a:lnTo>
                  <a:lnTo>
                    <a:pt x="2316" y="1080"/>
                  </a:lnTo>
                  <a:lnTo>
                    <a:pt x="2322" y="1074"/>
                  </a:lnTo>
                  <a:lnTo>
                    <a:pt x="2328" y="1062"/>
                  </a:lnTo>
                  <a:lnTo>
                    <a:pt x="2340" y="1050"/>
                  </a:lnTo>
                  <a:lnTo>
                    <a:pt x="2352" y="1044"/>
                  </a:lnTo>
                  <a:lnTo>
                    <a:pt x="2376" y="1020"/>
                  </a:lnTo>
                  <a:lnTo>
                    <a:pt x="2382" y="1008"/>
                  </a:lnTo>
                  <a:lnTo>
                    <a:pt x="2382" y="990"/>
                  </a:lnTo>
                  <a:lnTo>
                    <a:pt x="2376" y="984"/>
                  </a:lnTo>
                  <a:close/>
                  <a:moveTo>
                    <a:pt x="786" y="810"/>
                  </a:moveTo>
                  <a:lnTo>
                    <a:pt x="798" y="810"/>
                  </a:lnTo>
                  <a:lnTo>
                    <a:pt x="834" y="798"/>
                  </a:lnTo>
                  <a:lnTo>
                    <a:pt x="858" y="786"/>
                  </a:lnTo>
                  <a:lnTo>
                    <a:pt x="864" y="780"/>
                  </a:lnTo>
                  <a:lnTo>
                    <a:pt x="870" y="780"/>
                  </a:lnTo>
                  <a:lnTo>
                    <a:pt x="864" y="774"/>
                  </a:lnTo>
                  <a:lnTo>
                    <a:pt x="828" y="762"/>
                  </a:lnTo>
                  <a:lnTo>
                    <a:pt x="810" y="762"/>
                  </a:lnTo>
                  <a:lnTo>
                    <a:pt x="798" y="768"/>
                  </a:lnTo>
                  <a:lnTo>
                    <a:pt x="792" y="774"/>
                  </a:lnTo>
                  <a:lnTo>
                    <a:pt x="786" y="768"/>
                  </a:lnTo>
                  <a:lnTo>
                    <a:pt x="774" y="768"/>
                  </a:lnTo>
                  <a:lnTo>
                    <a:pt x="768" y="774"/>
                  </a:lnTo>
                  <a:lnTo>
                    <a:pt x="768" y="804"/>
                  </a:lnTo>
                  <a:lnTo>
                    <a:pt x="774" y="810"/>
                  </a:lnTo>
                  <a:lnTo>
                    <a:pt x="786" y="810"/>
                  </a:lnTo>
                  <a:close/>
                  <a:moveTo>
                    <a:pt x="0" y="1332"/>
                  </a:moveTo>
                  <a:lnTo>
                    <a:pt x="60" y="1320"/>
                  </a:lnTo>
                  <a:lnTo>
                    <a:pt x="72" y="1302"/>
                  </a:lnTo>
                  <a:lnTo>
                    <a:pt x="132" y="1296"/>
                  </a:lnTo>
                  <a:lnTo>
                    <a:pt x="114" y="1272"/>
                  </a:lnTo>
                  <a:lnTo>
                    <a:pt x="0" y="1332"/>
                  </a:lnTo>
                  <a:close/>
                  <a:moveTo>
                    <a:pt x="1362" y="954"/>
                  </a:moveTo>
                  <a:lnTo>
                    <a:pt x="1350" y="954"/>
                  </a:lnTo>
                  <a:lnTo>
                    <a:pt x="1338" y="960"/>
                  </a:lnTo>
                  <a:lnTo>
                    <a:pt x="1332" y="954"/>
                  </a:lnTo>
                  <a:lnTo>
                    <a:pt x="1314" y="954"/>
                  </a:lnTo>
                  <a:lnTo>
                    <a:pt x="1314" y="978"/>
                  </a:lnTo>
                  <a:lnTo>
                    <a:pt x="1290" y="996"/>
                  </a:lnTo>
                  <a:lnTo>
                    <a:pt x="1290" y="972"/>
                  </a:lnTo>
                  <a:lnTo>
                    <a:pt x="1278" y="966"/>
                  </a:lnTo>
                  <a:lnTo>
                    <a:pt x="1272" y="966"/>
                  </a:lnTo>
                  <a:lnTo>
                    <a:pt x="1248" y="978"/>
                  </a:lnTo>
                  <a:lnTo>
                    <a:pt x="1242" y="978"/>
                  </a:lnTo>
                  <a:lnTo>
                    <a:pt x="1230" y="990"/>
                  </a:lnTo>
                  <a:lnTo>
                    <a:pt x="1224" y="1002"/>
                  </a:lnTo>
                  <a:lnTo>
                    <a:pt x="1218" y="1008"/>
                  </a:lnTo>
                  <a:lnTo>
                    <a:pt x="1218" y="1014"/>
                  </a:lnTo>
                  <a:lnTo>
                    <a:pt x="1224" y="1014"/>
                  </a:lnTo>
                  <a:lnTo>
                    <a:pt x="1230" y="1020"/>
                  </a:lnTo>
                  <a:lnTo>
                    <a:pt x="1278" y="1020"/>
                  </a:lnTo>
                  <a:lnTo>
                    <a:pt x="1296" y="1014"/>
                  </a:lnTo>
                  <a:lnTo>
                    <a:pt x="1308" y="1014"/>
                  </a:lnTo>
                  <a:lnTo>
                    <a:pt x="1320" y="1008"/>
                  </a:lnTo>
                  <a:lnTo>
                    <a:pt x="1320" y="996"/>
                  </a:lnTo>
                  <a:lnTo>
                    <a:pt x="1350" y="990"/>
                  </a:lnTo>
                  <a:lnTo>
                    <a:pt x="1350" y="984"/>
                  </a:lnTo>
                  <a:lnTo>
                    <a:pt x="1386" y="978"/>
                  </a:lnTo>
                  <a:lnTo>
                    <a:pt x="1398" y="954"/>
                  </a:lnTo>
                  <a:lnTo>
                    <a:pt x="1380" y="960"/>
                  </a:lnTo>
                  <a:lnTo>
                    <a:pt x="1374" y="954"/>
                  </a:lnTo>
                  <a:lnTo>
                    <a:pt x="1362" y="954"/>
                  </a:lnTo>
                  <a:close/>
                  <a:moveTo>
                    <a:pt x="162" y="1290"/>
                  </a:moveTo>
                  <a:lnTo>
                    <a:pt x="204" y="1290"/>
                  </a:lnTo>
                  <a:lnTo>
                    <a:pt x="240" y="1260"/>
                  </a:lnTo>
                  <a:lnTo>
                    <a:pt x="228" y="1242"/>
                  </a:lnTo>
                  <a:lnTo>
                    <a:pt x="162" y="1290"/>
                  </a:lnTo>
                  <a:close/>
                  <a:moveTo>
                    <a:pt x="2466" y="1140"/>
                  </a:moveTo>
                  <a:lnTo>
                    <a:pt x="2472" y="1128"/>
                  </a:lnTo>
                  <a:lnTo>
                    <a:pt x="2454" y="1110"/>
                  </a:lnTo>
                  <a:lnTo>
                    <a:pt x="2448" y="1110"/>
                  </a:lnTo>
                  <a:lnTo>
                    <a:pt x="2436" y="1122"/>
                  </a:lnTo>
                  <a:lnTo>
                    <a:pt x="2430" y="1134"/>
                  </a:lnTo>
                  <a:lnTo>
                    <a:pt x="2424" y="1152"/>
                  </a:lnTo>
                  <a:lnTo>
                    <a:pt x="2418" y="1164"/>
                  </a:lnTo>
                  <a:lnTo>
                    <a:pt x="2418" y="1176"/>
                  </a:lnTo>
                  <a:lnTo>
                    <a:pt x="2436" y="1158"/>
                  </a:lnTo>
                  <a:lnTo>
                    <a:pt x="2454" y="1158"/>
                  </a:lnTo>
                  <a:lnTo>
                    <a:pt x="2460" y="1152"/>
                  </a:lnTo>
                  <a:lnTo>
                    <a:pt x="2466" y="1140"/>
                  </a:lnTo>
                  <a:close/>
                  <a:moveTo>
                    <a:pt x="1428" y="912"/>
                  </a:moveTo>
                  <a:lnTo>
                    <a:pt x="1404" y="924"/>
                  </a:lnTo>
                  <a:lnTo>
                    <a:pt x="1386" y="942"/>
                  </a:lnTo>
                  <a:lnTo>
                    <a:pt x="1386" y="948"/>
                  </a:lnTo>
                  <a:lnTo>
                    <a:pt x="1398" y="954"/>
                  </a:lnTo>
                  <a:lnTo>
                    <a:pt x="1410" y="954"/>
                  </a:lnTo>
                  <a:lnTo>
                    <a:pt x="1422" y="948"/>
                  </a:lnTo>
                  <a:lnTo>
                    <a:pt x="1428" y="948"/>
                  </a:lnTo>
                  <a:lnTo>
                    <a:pt x="1440" y="942"/>
                  </a:lnTo>
                  <a:lnTo>
                    <a:pt x="1446" y="930"/>
                  </a:lnTo>
                  <a:lnTo>
                    <a:pt x="1470" y="930"/>
                  </a:lnTo>
                  <a:lnTo>
                    <a:pt x="1470" y="924"/>
                  </a:lnTo>
                  <a:lnTo>
                    <a:pt x="1458" y="912"/>
                  </a:lnTo>
                  <a:lnTo>
                    <a:pt x="1452" y="912"/>
                  </a:lnTo>
                  <a:lnTo>
                    <a:pt x="1440" y="906"/>
                  </a:lnTo>
                  <a:lnTo>
                    <a:pt x="1428" y="912"/>
                  </a:lnTo>
                  <a:close/>
                  <a:moveTo>
                    <a:pt x="498" y="1164"/>
                  </a:moveTo>
                  <a:lnTo>
                    <a:pt x="486" y="1164"/>
                  </a:lnTo>
                  <a:lnTo>
                    <a:pt x="474" y="1170"/>
                  </a:lnTo>
                  <a:lnTo>
                    <a:pt x="462" y="1170"/>
                  </a:lnTo>
                  <a:lnTo>
                    <a:pt x="450" y="1176"/>
                  </a:lnTo>
                  <a:lnTo>
                    <a:pt x="444" y="1182"/>
                  </a:lnTo>
                  <a:lnTo>
                    <a:pt x="432" y="1182"/>
                  </a:lnTo>
                  <a:lnTo>
                    <a:pt x="426" y="1188"/>
                  </a:lnTo>
                  <a:lnTo>
                    <a:pt x="414" y="1188"/>
                  </a:lnTo>
                  <a:lnTo>
                    <a:pt x="390" y="1200"/>
                  </a:lnTo>
                  <a:lnTo>
                    <a:pt x="384" y="1206"/>
                  </a:lnTo>
                  <a:lnTo>
                    <a:pt x="384" y="1218"/>
                  </a:lnTo>
                  <a:lnTo>
                    <a:pt x="402" y="1218"/>
                  </a:lnTo>
                  <a:lnTo>
                    <a:pt x="420" y="1212"/>
                  </a:lnTo>
                  <a:lnTo>
                    <a:pt x="432" y="1206"/>
                  </a:lnTo>
                  <a:lnTo>
                    <a:pt x="504" y="1206"/>
                  </a:lnTo>
                  <a:lnTo>
                    <a:pt x="510" y="1200"/>
                  </a:lnTo>
                  <a:lnTo>
                    <a:pt x="510" y="1176"/>
                  </a:lnTo>
                  <a:lnTo>
                    <a:pt x="498" y="1164"/>
                  </a:lnTo>
                  <a:close/>
                  <a:moveTo>
                    <a:pt x="330" y="1242"/>
                  </a:moveTo>
                  <a:lnTo>
                    <a:pt x="330" y="1224"/>
                  </a:lnTo>
                  <a:lnTo>
                    <a:pt x="276" y="1242"/>
                  </a:lnTo>
                  <a:lnTo>
                    <a:pt x="330" y="124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" name="USA" descr="© INSCALE GmbH, 05.05.2010&#10;http://www.presentationload.com/">
              <a:extLst>
                <a:ext uri="{FF2B5EF4-FFF2-40B4-BE49-F238E27FC236}">
                  <a16:creationId xmlns:a16="http://schemas.microsoft.com/office/drawing/2014/main" id="{5F13CE08-03F2-C621-70DA-0C458D789B8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160950" y="1713865"/>
              <a:ext cx="1485337" cy="736743"/>
            </a:xfrm>
            <a:custGeom>
              <a:avLst/>
              <a:gdLst>
                <a:gd name="T0" fmla="*/ 2147483647 w 3918"/>
                <a:gd name="T1" fmla="*/ 2147483647 h 1944"/>
                <a:gd name="T2" fmla="*/ 2147483647 w 3918"/>
                <a:gd name="T3" fmla="*/ 2147483647 h 1944"/>
                <a:gd name="T4" fmla="*/ 2147483647 w 3918"/>
                <a:gd name="T5" fmla="*/ 2147483647 h 1944"/>
                <a:gd name="T6" fmla="*/ 2147483647 w 3918"/>
                <a:gd name="T7" fmla="*/ 2147483647 h 1944"/>
                <a:gd name="T8" fmla="*/ 2147483647 w 3918"/>
                <a:gd name="T9" fmla="*/ 2147483647 h 1944"/>
                <a:gd name="T10" fmla="*/ 2147483647 w 3918"/>
                <a:gd name="T11" fmla="*/ 2147483647 h 1944"/>
                <a:gd name="T12" fmla="*/ 2147483647 w 3918"/>
                <a:gd name="T13" fmla="*/ 2147483647 h 1944"/>
                <a:gd name="T14" fmla="*/ 2147483647 w 3918"/>
                <a:gd name="T15" fmla="*/ 2147483647 h 1944"/>
                <a:gd name="T16" fmla="*/ 2147483647 w 3918"/>
                <a:gd name="T17" fmla="*/ 2147483647 h 1944"/>
                <a:gd name="T18" fmla="*/ 2147483647 w 3918"/>
                <a:gd name="T19" fmla="*/ 2147483647 h 1944"/>
                <a:gd name="T20" fmla="*/ 2147483647 w 3918"/>
                <a:gd name="T21" fmla="*/ 2147483647 h 1944"/>
                <a:gd name="T22" fmla="*/ 2147483647 w 3918"/>
                <a:gd name="T23" fmla="*/ 2147483647 h 1944"/>
                <a:gd name="T24" fmla="*/ 2147483647 w 3918"/>
                <a:gd name="T25" fmla="*/ 2147483647 h 1944"/>
                <a:gd name="T26" fmla="*/ 2147483647 w 3918"/>
                <a:gd name="T27" fmla="*/ 2147483647 h 1944"/>
                <a:gd name="T28" fmla="*/ 2147483647 w 3918"/>
                <a:gd name="T29" fmla="*/ 2147483647 h 1944"/>
                <a:gd name="T30" fmla="*/ 2147483647 w 3918"/>
                <a:gd name="T31" fmla="*/ 2147483647 h 1944"/>
                <a:gd name="T32" fmla="*/ 2147483647 w 3918"/>
                <a:gd name="T33" fmla="*/ 2147483647 h 1944"/>
                <a:gd name="T34" fmla="*/ 2147483647 w 3918"/>
                <a:gd name="T35" fmla="*/ 2147483647 h 1944"/>
                <a:gd name="T36" fmla="*/ 2147483647 w 3918"/>
                <a:gd name="T37" fmla="*/ 2147483647 h 1944"/>
                <a:gd name="T38" fmla="*/ 2147483647 w 3918"/>
                <a:gd name="T39" fmla="*/ 2147483647 h 1944"/>
                <a:gd name="T40" fmla="*/ 2147483647 w 3918"/>
                <a:gd name="T41" fmla="*/ 2147483647 h 1944"/>
                <a:gd name="T42" fmla="*/ 2147483647 w 3918"/>
                <a:gd name="T43" fmla="*/ 2147483647 h 1944"/>
                <a:gd name="T44" fmla="*/ 2147483647 w 3918"/>
                <a:gd name="T45" fmla="*/ 2147483647 h 1944"/>
                <a:gd name="T46" fmla="*/ 2147483647 w 3918"/>
                <a:gd name="T47" fmla="*/ 2147483647 h 1944"/>
                <a:gd name="T48" fmla="*/ 2147483647 w 3918"/>
                <a:gd name="T49" fmla="*/ 2147483647 h 1944"/>
                <a:gd name="T50" fmla="*/ 2147483647 w 3918"/>
                <a:gd name="T51" fmla="*/ 2147483647 h 1944"/>
                <a:gd name="T52" fmla="*/ 2147483647 w 3918"/>
                <a:gd name="T53" fmla="*/ 2147483647 h 1944"/>
                <a:gd name="T54" fmla="*/ 2147483647 w 3918"/>
                <a:gd name="T55" fmla="*/ 2147483647 h 1944"/>
                <a:gd name="T56" fmla="*/ 2147483647 w 3918"/>
                <a:gd name="T57" fmla="*/ 2147483647 h 1944"/>
                <a:gd name="T58" fmla="*/ 2147483647 w 3918"/>
                <a:gd name="T59" fmla="*/ 2147483647 h 1944"/>
                <a:gd name="T60" fmla="*/ 2147483647 w 3918"/>
                <a:gd name="T61" fmla="*/ 2147483647 h 1944"/>
                <a:gd name="T62" fmla="*/ 2147483647 w 3918"/>
                <a:gd name="T63" fmla="*/ 2147483647 h 1944"/>
                <a:gd name="T64" fmla="*/ 2147483647 w 3918"/>
                <a:gd name="T65" fmla="*/ 2147483647 h 1944"/>
                <a:gd name="T66" fmla="*/ 2147483647 w 3918"/>
                <a:gd name="T67" fmla="*/ 2147483647 h 1944"/>
                <a:gd name="T68" fmla="*/ 2147483647 w 3918"/>
                <a:gd name="T69" fmla="*/ 2147483647 h 1944"/>
                <a:gd name="T70" fmla="*/ 2147483647 w 3918"/>
                <a:gd name="T71" fmla="*/ 2147483647 h 1944"/>
                <a:gd name="T72" fmla="*/ 2147483647 w 3918"/>
                <a:gd name="T73" fmla="*/ 2147483647 h 1944"/>
                <a:gd name="T74" fmla="*/ 2147483647 w 3918"/>
                <a:gd name="T75" fmla="*/ 2147483647 h 1944"/>
                <a:gd name="T76" fmla="*/ 2147483647 w 3918"/>
                <a:gd name="T77" fmla="*/ 2147483647 h 1944"/>
                <a:gd name="T78" fmla="*/ 2147483647 w 3918"/>
                <a:gd name="T79" fmla="*/ 2147483647 h 1944"/>
                <a:gd name="T80" fmla="*/ 2147483647 w 3918"/>
                <a:gd name="T81" fmla="*/ 2147483647 h 1944"/>
                <a:gd name="T82" fmla="*/ 2147483647 w 3918"/>
                <a:gd name="T83" fmla="*/ 2147483647 h 1944"/>
                <a:gd name="T84" fmla="*/ 2147483647 w 3918"/>
                <a:gd name="T85" fmla="*/ 2147483647 h 1944"/>
                <a:gd name="T86" fmla="*/ 2147483647 w 3918"/>
                <a:gd name="T87" fmla="*/ 2147483647 h 1944"/>
                <a:gd name="T88" fmla="*/ 2147483647 w 3918"/>
                <a:gd name="T89" fmla="*/ 2147483647 h 1944"/>
                <a:gd name="T90" fmla="*/ 2147483647 w 3918"/>
                <a:gd name="T91" fmla="*/ 2147483647 h 1944"/>
                <a:gd name="T92" fmla="*/ 2147483647 w 3918"/>
                <a:gd name="T93" fmla="*/ 2147483647 h 1944"/>
                <a:gd name="T94" fmla="*/ 2147483647 w 3918"/>
                <a:gd name="T95" fmla="*/ 2147483647 h 1944"/>
                <a:gd name="T96" fmla="*/ 2147483647 w 3918"/>
                <a:gd name="T97" fmla="*/ 2147483647 h 1944"/>
                <a:gd name="T98" fmla="*/ 2147483647 w 3918"/>
                <a:gd name="T99" fmla="*/ 2147483647 h 1944"/>
                <a:gd name="T100" fmla="*/ 2147483647 w 3918"/>
                <a:gd name="T101" fmla="*/ 2147483647 h 1944"/>
                <a:gd name="T102" fmla="*/ 2147483647 w 3918"/>
                <a:gd name="T103" fmla="*/ 2147483647 h 1944"/>
                <a:gd name="T104" fmla="*/ 2147483647 w 3918"/>
                <a:gd name="T105" fmla="*/ 2147483647 h 1944"/>
                <a:gd name="T106" fmla="*/ 2147483647 w 3918"/>
                <a:gd name="T107" fmla="*/ 2147483647 h 1944"/>
                <a:gd name="T108" fmla="*/ 2147483647 w 3918"/>
                <a:gd name="T109" fmla="*/ 2147483647 h 1944"/>
                <a:gd name="T110" fmla="*/ 2147483647 w 3918"/>
                <a:gd name="T111" fmla="*/ 2147483647 h 1944"/>
                <a:gd name="T112" fmla="*/ 2147483647 w 3918"/>
                <a:gd name="T113" fmla="*/ 2147483647 h 1944"/>
                <a:gd name="T114" fmla="*/ 2147483647 w 3918"/>
                <a:gd name="T115" fmla="*/ 2147483647 h 1944"/>
                <a:gd name="T116" fmla="*/ 2147483647 w 3918"/>
                <a:gd name="T117" fmla="*/ 2147483647 h 1944"/>
                <a:gd name="T118" fmla="*/ 2147483647 w 3918"/>
                <a:gd name="T119" fmla="*/ 2147483647 h 1944"/>
                <a:gd name="T120" fmla="*/ 2147483647 w 3918"/>
                <a:gd name="T121" fmla="*/ 2147483647 h 1944"/>
                <a:gd name="T122" fmla="*/ 2147483647 w 3918"/>
                <a:gd name="T123" fmla="*/ 2147483647 h 1944"/>
                <a:gd name="T124" fmla="*/ 2147483647 w 3918"/>
                <a:gd name="T125" fmla="*/ 2147483647 h 19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918"/>
                <a:gd name="T190" fmla="*/ 0 h 1944"/>
                <a:gd name="T191" fmla="*/ 3918 w 3918"/>
                <a:gd name="T192" fmla="*/ 1944 h 194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918" h="1944">
                  <a:moveTo>
                    <a:pt x="3858" y="168"/>
                  </a:moveTo>
                  <a:lnTo>
                    <a:pt x="3852" y="168"/>
                  </a:lnTo>
                  <a:lnTo>
                    <a:pt x="3846" y="162"/>
                  </a:lnTo>
                  <a:lnTo>
                    <a:pt x="3846" y="156"/>
                  </a:lnTo>
                  <a:lnTo>
                    <a:pt x="3840" y="150"/>
                  </a:lnTo>
                  <a:lnTo>
                    <a:pt x="3828" y="150"/>
                  </a:lnTo>
                  <a:lnTo>
                    <a:pt x="3804" y="174"/>
                  </a:lnTo>
                  <a:lnTo>
                    <a:pt x="3798" y="186"/>
                  </a:lnTo>
                  <a:lnTo>
                    <a:pt x="3756" y="210"/>
                  </a:lnTo>
                  <a:lnTo>
                    <a:pt x="3756" y="234"/>
                  </a:lnTo>
                  <a:lnTo>
                    <a:pt x="3744" y="246"/>
                  </a:lnTo>
                  <a:lnTo>
                    <a:pt x="3738" y="246"/>
                  </a:lnTo>
                  <a:lnTo>
                    <a:pt x="3726" y="258"/>
                  </a:lnTo>
                  <a:lnTo>
                    <a:pt x="3720" y="270"/>
                  </a:lnTo>
                  <a:lnTo>
                    <a:pt x="3720" y="294"/>
                  </a:lnTo>
                  <a:lnTo>
                    <a:pt x="3714" y="294"/>
                  </a:lnTo>
                  <a:lnTo>
                    <a:pt x="3708" y="288"/>
                  </a:lnTo>
                  <a:lnTo>
                    <a:pt x="3696" y="288"/>
                  </a:lnTo>
                  <a:lnTo>
                    <a:pt x="3690" y="294"/>
                  </a:lnTo>
                  <a:lnTo>
                    <a:pt x="3678" y="300"/>
                  </a:lnTo>
                  <a:lnTo>
                    <a:pt x="3666" y="312"/>
                  </a:lnTo>
                  <a:lnTo>
                    <a:pt x="3666" y="318"/>
                  </a:lnTo>
                  <a:lnTo>
                    <a:pt x="3660" y="318"/>
                  </a:lnTo>
                  <a:lnTo>
                    <a:pt x="3648" y="324"/>
                  </a:lnTo>
                  <a:lnTo>
                    <a:pt x="3630" y="324"/>
                  </a:lnTo>
                  <a:lnTo>
                    <a:pt x="3618" y="336"/>
                  </a:lnTo>
                  <a:lnTo>
                    <a:pt x="3618" y="342"/>
                  </a:lnTo>
                  <a:lnTo>
                    <a:pt x="3384" y="342"/>
                  </a:lnTo>
                  <a:lnTo>
                    <a:pt x="3372" y="354"/>
                  </a:lnTo>
                  <a:lnTo>
                    <a:pt x="3360" y="360"/>
                  </a:lnTo>
                  <a:lnTo>
                    <a:pt x="3336" y="384"/>
                  </a:lnTo>
                  <a:lnTo>
                    <a:pt x="3324" y="390"/>
                  </a:lnTo>
                  <a:lnTo>
                    <a:pt x="3312" y="402"/>
                  </a:lnTo>
                  <a:lnTo>
                    <a:pt x="3282" y="402"/>
                  </a:lnTo>
                  <a:lnTo>
                    <a:pt x="3282" y="408"/>
                  </a:lnTo>
                  <a:lnTo>
                    <a:pt x="3276" y="408"/>
                  </a:lnTo>
                  <a:lnTo>
                    <a:pt x="3282" y="414"/>
                  </a:lnTo>
                  <a:lnTo>
                    <a:pt x="3282" y="420"/>
                  </a:lnTo>
                  <a:lnTo>
                    <a:pt x="3288" y="426"/>
                  </a:lnTo>
                  <a:lnTo>
                    <a:pt x="3282" y="432"/>
                  </a:lnTo>
                  <a:lnTo>
                    <a:pt x="3282" y="438"/>
                  </a:lnTo>
                  <a:lnTo>
                    <a:pt x="3276" y="444"/>
                  </a:lnTo>
                  <a:lnTo>
                    <a:pt x="3270" y="456"/>
                  </a:lnTo>
                  <a:lnTo>
                    <a:pt x="3264" y="462"/>
                  </a:lnTo>
                  <a:lnTo>
                    <a:pt x="3264" y="468"/>
                  </a:lnTo>
                  <a:lnTo>
                    <a:pt x="3246" y="468"/>
                  </a:lnTo>
                  <a:lnTo>
                    <a:pt x="3246" y="474"/>
                  </a:lnTo>
                  <a:lnTo>
                    <a:pt x="3240" y="474"/>
                  </a:lnTo>
                  <a:lnTo>
                    <a:pt x="3228" y="480"/>
                  </a:lnTo>
                  <a:lnTo>
                    <a:pt x="3204" y="480"/>
                  </a:lnTo>
                  <a:lnTo>
                    <a:pt x="3198" y="474"/>
                  </a:lnTo>
                  <a:lnTo>
                    <a:pt x="3186" y="486"/>
                  </a:lnTo>
                  <a:lnTo>
                    <a:pt x="3162" y="486"/>
                  </a:lnTo>
                  <a:lnTo>
                    <a:pt x="3150" y="480"/>
                  </a:lnTo>
                  <a:lnTo>
                    <a:pt x="3144" y="474"/>
                  </a:lnTo>
                  <a:lnTo>
                    <a:pt x="3114" y="474"/>
                  </a:lnTo>
                  <a:lnTo>
                    <a:pt x="3096" y="486"/>
                  </a:lnTo>
                  <a:lnTo>
                    <a:pt x="3078" y="492"/>
                  </a:lnTo>
                  <a:lnTo>
                    <a:pt x="3072" y="492"/>
                  </a:lnTo>
                  <a:lnTo>
                    <a:pt x="3072" y="516"/>
                  </a:lnTo>
                  <a:lnTo>
                    <a:pt x="3066" y="522"/>
                  </a:lnTo>
                  <a:lnTo>
                    <a:pt x="3078" y="522"/>
                  </a:lnTo>
                  <a:lnTo>
                    <a:pt x="3066" y="528"/>
                  </a:lnTo>
                  <a:lnTo>
                    <a:pt x="3036" y="546"/>
                  </a:lnTo>
                  <a:lnTo>
                    <a:pt x="3000" y="564"/>
                  </a:lnTo>
                  <a:lnTo>
                    <a:pt x="2964" y="576"/>
                  </a:lnTo>
                  <a:lnTo>
                    <a:pt x="2946" y="588"/>
                  </a:lnTo>
                  <a:lnTo>
                    <a:pt x="2934" y="594"/>
                  </a:lnTo>
                  <a:lnTo>
                    <a:pt x="2928" y="594"/>
                  </a:lnTo>
                  <a:lnTo>
                    <a:pt x="2856" y="618"/>
                  </a:lnTo>
                  <a:lnTo>
                    <a:pt x="2850" y="624"/>
                  </a:lnTo>
                  <a:lnTo>
                    <a:pt x="2838" y="624"/>
                  </a:lnTo>
                  <a:lnTo>
                    <a:pt x="2826" y="630"/>
                  </a:lnTo>
                  <a:lnTo>
                    <a:pt x="2808" y="630"/>
                  </a:lnTo>
                  <a:lnTo>
                    <a:pt x="2802" y="636"/>
                  </a:lnTo>
                  <a:lnTo>
                    <a:pt x="2778" y="636"/>
                  </a:lnTo>
                  <a:lnTo>
                    <a:pt x="2772" y="630"/>
                  </a:lnTo>
                  <a:lnTo>
                    <a:pt x="2772" y="624"/>
                  </a:lnTo>
                  <a:lnTo>
                    <a:pt x="2760" y="624"/>
                  </a:lnTo>
                  <a:lnTo>
                    <a:pt x="2748" y="618"/>
                  </a:lnTo>
                  <a:lnTo>
                    <a:pt x="2736" y="606"/>
                  </a:lnTo>
                  <a:lnTo>
                    <a:pt x="2742" y="606"/>
                  </a:lnTo>
                  <a:lnTo>
                    <a:pt x="2748" y="600"/>
                  </a:lnTo>
                  <a:lnTo>
                    <a:pt x="2772" y="588"/>
                  </a:lnTo>
                  <a:lnTo>
                    <a:pt x="2772" y="582"/>
                  </a:lnTo>
                  <a:lnTo>
                    <a:pt x="2796" y="558"/>
                  </a:lnTo>
                  <a:lnTo>
                    <a:pt x="2832" y="540"/>
                  </a:lnTo>
                  <a:lnTo>
                    <a:pt x="2838" y="540"/>
                  </a:lnTo>
                  <a:lnTo>
                    <a:pt x="2844" y="534"/>
                  </a:lnTo>
                  <a:lnTo>
                    <a:pt x="2844" y="510"/>
                  </a:lnTo>
                  <a:lnTo>
                    <a:pt x="2850" y="504"/>
                  </a:lnTo>
                  <a:lnTo>
                    <a:pt x="2856" y="492"/>
                  </a:lnTo>
                  <a:lnTo>
                    <a:pt x="2850" y="486"/>
                  </a:lnTo>
                  <a:lnTo>
                    <a:pt x="2850" y="480"/>
                  </a:lnTo>
                  <a:lnTo>
                    <a:pt x="2856" y="468"/>
                  </a:lnTo>
                  <a:lnTo>
                    <a:pt x="2856" y="444"/>
                  </a:lnTo>
                  <a:lnTo>
                    <a:pt x="2862" y="432"/>
                  </a:lnTo>
                  <a:lnTo>
                    <a:pt x="2862" y="426"/>
                  </a:lnTo>
                  <a:lnTo>
                    <a:pt x="2856" y="420"/>
                  </a:lnTo>
                  <a:lnTo>
                    <a:pt x="2850" y="420"/>
                  </a:lnTo>
                  <a:lnTo>
                    <a:pt x="2844" y="426"/>
                  </a:lnTo>
                  <a:lnTo>
                    <a:pt x="2832" y="426"/>
                  </a:lnTo>
                  <a:lnTo>
                    <a:pt x="2814" y="444"/>
                  </a:lnTo>
                  <a:lnTo>
                    <a:pt x="2802" y="450"/>
                  </a:lnTo>
                  <a:lnTo>
                    <a:pt x="2796" y="456"/>
                  </a:lnTo>
                  <a:lnTo>
                    <a:pt x="2778" y="456"/>
                  </a:lnTo>
                  <a:lnTo>
                    <a:pt x="2772" y="450"/>
                  </a:lnTo>
                  <a:lnTo>
                    <a:pt x="2778" y="444"/>
                  </a:lnTo>
                  <a:lnTo>
                    <a:pt x="2784" y="432"/>
                  </a:lnTo>
                  <a:lnTo>
                    <a:pt x="2808" y="420"/>
                  </a:lnTo>
                  <a:lnTo>
                    <a:pt x="2826" y="402"/>
                  </a:lnTo>
                  <a:lnTo>
                    <a:pt x="2850" y="390"/>
                  </a:lnTo>
                  <a:lnTo>
                    <a:pt x="2856" y="384"/>
                  </a:lnTo>
                  <a:lnTo>
                    <a:pt x="2856" y="366"/>
                  </a:lnTo>
                  <a:lnTo>
                    <a:pt x="2850" y="360"/>
                  </a:lnTo>
                  <a:lnTo>
                    <a:pt x="2850" y="348"/>
                  </a:lnTo>
                  <a:lnTo>
                    <a:pt x="2856" y="348"/>
                  </a:lnTo>
                  <a:lnTo>
                    <a:pt x="2862" y="342"/>
                  </a:lnTo>
                  <a:lnTo>
                    <a:pt x="2868" y="330"/>
                  </a:lnTo>
                  <a:lnTo>
                    <a:pt x="2868" y="318"/>
                  </a:lnTo>
                  <a:lnTo>
                    <a:pt x="2862" y="312"/>
                  </a:lnTo>
                  <a:lnTo>
                    <a:pt x="2850" y="312"/>
                  </a:lnTo>
                  <a:lnTo>
                    <a:pt x="2838" y="306"/>
                  </a:lnTo>
                  <a:lnTo>
                    <a:pt x="2832" y="306"/>
                  </a:lnTo>
                  <a:lnTo>
                    <a:pt x="2826" y="294"/>
                  </a:lnTo>
                  <a:lnTo>
                    <a:pt x="2820" y="288"/>
                  </a:lnTo>
                  <a:lnTo>
                    <a:pt x="2820" y="282"/>
                  </a:lnTo>
                  <a:lnTo>
                    <a:pt x="2814" y="288"/>
                  </a:lnTo>
                  <a:lnTo>
                    <a:pt x="2808" y="288"/>
                  </a:lnTo>
                  <a:lnTo>
                    <a:pt x="2808" y="264"/>
                  </a:lnTo>
                  <a:lnTo>
                    <a:pt x="2844" y="270"/>
                  </a:lnTo>
                  <a:lnTo>
                    <a:pt x="2850" y="264"/>
                  </a:lnTo>
                  <a:lnTo>
                    <a:pt x="2850" y="246"/>
                  </a:lnTo>
                  <a:lnTo>
                    <a:pt x="2862" y="246"/>
                  </a:lnTo>
                  <a:lnTo>
                    <a:pt x="2868" y="228"/>
                  </a:lnTo>
                  <a:lnTo>
                    <a:pt x="2850" y="228"/>
                  </a:lnTo>
                  <a:lnTo>
                    <a:pt x="2844" y="240"/>
                  </a:lnTo>
                  <a:lnTo>
                    <a:pt x="2820" y="228"/>
                  </a:lnTo>
                  <a:lnTo>
                    <a:pt x="2820" y="210"/>
                  </a:lnTo>
                  <a:lnTo>
                    <a:pt x="2802" y="210"/>
                  </a:lnTo>
                  <a:lnTo>
                    <a:pt x="2790" y="216"/>
                  </a:lnTo>
                  <a:lnTo>
                    <a:pt x="2736" y="216"/>
                  </a:lnTo>
                  <a:lnTo>
                    <a:pt x="2724" y="222"/>
                  </a:lnTo>
                  <a:lnTo>
                    <a:pt x="2712" y="222"/>
                  </a:lnTo>
                  <a:lnTo>
                    <a:pt x="2700" y="228"/>
                  </a:lnTo>
                  <a:lnTo>
                    <a:pt x="2682" y="228"/>
                  </a:lnTo>
                  <a:lnTo>
                    <a:pt x="2658" y="216"/>
                  </a:lnTo>
                  <a:lnTo>
                    <a:pt x="2658" y="210"/>
                  </a:lnTo>
                  <a:lnTo>
                    <a:pt x="2652" y="204"/>
                  </a:lnTo>
                  <a:lnTo>
                    <a:pt x="2652" y="198"/>
                  </a:lnTo>
                  <a:lnTo>
                    <a:pt x="2646" y="192"/>
                  </a:lnTo>
                  <a:lnTo>
                    <a:pt x="2628" y="192"/>
                  </a:lnTo>
                  <a:lnTo>
                    <a:pt x="2622" y="198"/>
                  </a:lnTo>
                  <a:lnTo>
                    <a:pt x="2616" y="198"/>
                  </a:lnTo>
                  <a:lnTo>
                    <a:pt x="2610" y="192"/>
                  </a:lnTo>
                  <a:lnTo>
                    <a:pt x="2670" y="162"/>
                  </a:lnTo>
                  <a:lnTo>
                    <a:pt x="2658" y="150"/>
                  </a:lnTo>
                  <a:lnTo>
                    <a:pt x="2640" y="150"/>
                  </a:lnTo>
                  <a:lnTo>
                    <a:pt x="2628" y="162"/>
                  </a:lnTo>
                  <a:lnTo>
                    <a:pt x="2616" y="168"/>
                  </a:lnTo>
                  <a:lnTo>
                    <a:pt x="2610" y="174"/>
                  </a:lnTo>
                  <a:lnTo>
                    <a:pt x="2604" y="174"/>
                  </a:lnTo>
                  <a:lnTo>
                    <a:pt x="2580" y="186"/>
                  </a:lnTo>
                  <a:lnTo>
                    <a:pt x="2562" y="192"/>
                  </a:lnTo>
                  <a:lnTo>
                    <a:pt x="2538" y="204"/>
                  </a:lnTo>
                  <a:lnTo>
                    <a:pt x="2508" y="204"/>
                  </a:lnTo>
                  <a:lnTo>
                    <a:pt x="2496" y="216"/>
                  </a:lnTo>
                  <a:lnTo>
                    <a:pt x="2448" y="216"/>
                  </a:lnTo>
                  <a:lnTo>
                    <a:pt x="2448" y="210"/>
                  </a:lnTo>
                  <a:lnTo>
                    <a:pt x="2454" y="204"/>
                  </a:lnTo>
                  <a:lnTo>
                    <a:pt x="2460" y="204"/>
                  </a:lnTo>
                  <a:lnTo>
                    <a:pt x="2472" y="192"/>
                  </a:lnTo>
                  <a:lnTo>
                    <a:pt x="2460" y="192"/>
                  </a:lnTo>
                  <a:lnTo>
                    <a:pt x="2448" y="198"/>
                  </a:lnTo>
                  <a:lnTo>
                    <a:pt x="2412" y="198"/>
                  </a:lnTo>
                  <a:lnTo>
                    <a:pt x="2400" y="204"/>
                  </a:lnTo>
                  <a:lnTo>
                    <a:pt x="2394" y="210"/>
                  </a:lnTo>
                  <a:lnTo>
                    <a:pt x="2370" y="210"/>
                  </a:lnTo>
                  <a:lnTo>
                    <a:pt x="2370" y="198"/>
                  </a:lnTo>
                  <a:lnTo>
                    <a:pt x="2400" y="180"/>
                  </a:lnTo>
                  <a:lnTo>
                    <a:pt x="2442" y="168"/>
                  </a:lnTo>
                  <a:lnTo>
                    <a:pt x="2502" y="138"/>
                  </a:lnTo>
                  <a:lnTo>
                    <a:pt x="2520" y="126"/>
                  </a:lnTo>
                  <a:lnTo>
                    <a:pt x="2544" y="120"/>
                  </a:lnTo>
                  <a:lnTo>
                    <a:pt x="2574" y="114"/>
                  </a:lnTo>
                  <a:lnTo>
                    <a:pt x="2580" y="114"/>
                  </a:lnTo>
                  <a:lnTo>
                    <a:pt x="2592" y="108"/>
                  </a:lnTo>
                  <a:lnTo>
                    <a:pt x="2574" y="108"/>
                  </a:lnTo>
                  <a:lnTo>
                    <a:pt x="2562" y="102"/>
                  </a:lnTo>
                  <a:lnTo>
                    <a:pt x="2556" y="102"/>
                  </a:lnTo>
                  <a:lnTo>
                    <a:pt x="2556" y="96"/>
                  </a:lnTo>
                  <a:lnTo>
                    <a:pt x="2508" y="102"/>
                  </a:lnTo>
                  <a:lnTo>
                    <a:pt x="2508" y="84"/>
                  </a:lnTo>
                  <a:lnTo>
                    <a:pt x="2502" y="90"/>
                  </a:lnTo>
                  <a:lnTo>
                    <a:pt x="2490" y="96"/>
                  </a:lnTo>
                  <a:lnTo>
                    <a:pt x="2478" y="108"/>
                  </a:lnTo>
                  <a:lnTo>
                    <a:pt x="2466" y="108"/>
                  </a:lnTo>
                  <a:lnTo>
                    <a:pt x="2448" y="90"/>
                  </a:lnTo>
                  <a:lnTo>
                    <a:pt x="2418" y="90"/>
                  </a:lnTo>
                  <a:lnTo>
                    <a:pt x="2412" y="84"/>
                  </a:lnTo>
                  <a:lnTo>
                    <a:pt x="2412" y="78"/>
                  </a:lnTo>
                  <a:lnTo>
                    <a:pt x="2400" y="66"/>
                  </a:lnTo>
                  <a:lnTo>
                    <a:pt x="2388" y="60"/>
                  </a:lnTo>
                  <a:lnTo>
                    <a:pt x="2376" y="60"/>
                  </a:lnTo>
                  <a:lnTo>
                    <a:pt x="2364" y="72"/>
                  </a:lnTo>
                  <a:lnTo>
                    <a:pt x="2364" y="78"/>
                  </a:lnTo>
                  <a:lnTo>
                    <a:pt x="2352" y="78"/>
                  </a:lnTo>
                  <a:lnTo>
                    <a:pt x="2334" y="60"/>
                  </a:lnTo>
                  <a:lnTo>
                    <a:pt x="2322" y="60"/>
                  </a:lnTo>
                  <a:lnTo>
                    <a:pt x="2304" y="54"/>
                  </a:lnTo>
                  <a:lnTo>
                    <a:pt x="2292" y="48"/>
                  </a:lnTo>
                  <a:lnTo>
                    <a:pt x="2292" y="36"/>
                  </a:lnTo>
                  <a:lnTo>
                    <a:pt x="2298" y="24"/>
                  </a:lnTo>
                  <a:lnTo>
                    <a:pt x="2310" y="12"/>
                  </a:lnTo>
                  <a:lnTo>
                    <a:pt x="2298" y="0"/>
                  </a:lnTo>
                  <a:lnTo>
                    <a:pt x="2286" y="6"/>
                  </a:lnTo>
                  <a:lnTo>
                    <a:pt x="2280" y="12"/>
                  </a:lnTo>
                  <a:lnTo>
                    <a:pt x="2274" y="24"/>
                  </a:lnTo>
                  <a:lnTo>
                    <a:pt x="2274" y="30"/>
                  </a:lnTo>
                  <a:lnTo>
                    <a:pt x="2268" y="42"/>
                  </a:lnTo>
                  <a:lnTo>
                    <a:pt x="558" y="42"/>
                  </a:lnTo>
                  <a:lnTo>
                    <a:pt x="552" y="54"/>
                  </a:lnTo>
                  <a:lnTo>
                    <a:pt x="552" y="60"/>
                  </a:lnTo>
                  <a:lnTo>
                    <a:pt x="546" y="60"/>
                  </a:lnTo>
                  <a:lnTo>
                    <a:pt x="546" y="72"/>
                  </a:lnTo>
                  <a:lnTo>
                    <a:pt x="540" y="84"/>
                  </a:lnTo>
                  <a:lnTo>
                    <a:pt x="540" y="108"/>
                  </a:lnTo>
                  <a:lnTo>
                    <a:pt x="510" y="126"/>
                  </a:lnTo>
                  <a:lnTo>
                    <a:pt x="504" y="144"/>
                  </a:lnTo>
                  <a:lnTo>
                    <a:pt x="486" y="168"/>
                  </a:lnTo>
                  <a:lnTo>
                    <a:pt x="438" y="180"/>
                  </a:lnTo>
                  <a:lnTo>
                    <a:pt x="474" y="162"/>
                  </a:lnTo>
                  <a:lnTo>
                    <a:pt x="450" y="162"/>
                  </a:lnTo>
                  <a:lnTo>
                    <a:pt x="456" y="156"/>
                  </a:lnTo>
                  <a:lnTo>
                    <a:pt x="462" y="144"/>
                  </a:lnTo>
                  <a:lnTo>
                    <a:pt x="486" y="120"/>
                  </a:lnTo>
                  <a:lnTo>
                    <a:pt x="492" y="120"/>
                  </a:lnTo>
                  <a:lnTo>
                    <a:pt x="504" y="108"/>
                  </a:lnTo>
                  <a:lnTo>
                    <a:pt x="504" y="102"/>
                  </a:lnTo>
                  <a:lnTo>
                    <a:pt x="456" y="102"/>
                  </a:lnTo>
                  <a:lnTo>
                    <a:pt x="450" y="96"/>
                  </a:lnTo>
                  <a:lnTo>
                    <a:pt x="438" y="90"/>
                  </a:lnTo>
                  <a:lnTo>
                    <a:pt x="432" y="84"/>
                  </a:lnTo>
                  <a:lnTo>
                    <a:pt x="420" y="78"/>
                  </a:lnTo>
                  <a:lnTo>
                    <a:pt x="402" y="78"/>
                  </a:lnTo>
                  <a:lnTo>
                    <a:pt x="390" y="90"/>
                  </a:lnTo>
                  <a:lnTo>
                    <a:pt x="384" y="102"/>
                  </a:lnTo>
                  <a:lnTo>
                    <a:pt x="384" y="150"/>
                  </a:lnTo>
                  <a:lnTo>
                    <a:pt x="378" y="156"/>
                  </a:lnTo>
                  <a:lnTo>
                    <a:pt x="378" y="162"/>
                  </a:lnTo>
                  <a:lnTo>
                    <a:pt x="360" y="180"/>
                  </a:lnTo>
                  <a:lnTo>
                    <a:pt x="390" y="186"/>
                  </a:lnTo>
                  <a:lnTo>
                    <a:pt x="360" y="192"/>
                  </a:lnTo>
                  <a:lnTo>
                    <a:pt x="366" y="210"/>
                  </a:lnTo>
                  <a:lnTo>
                    <a:pt x="348" y="234"/>
                  </a:lnTo>
                  <a:lnTo>
                    <a:pt x="354" y="234"/>
                  </a:lnTo>
                  <a:lnTo>
                    <a:pt x="366" y="246"/>
                  </a:lnTo>
                  <a:lnTo>
                    <a:pt x="372" y="246"/>
                  </a:lnTo>
                  <a:lnTo>
                    <a:pt x="378" y="252"/>
                  </a:lnTo>
                  <a:lnTo>
                    <a:pt x="330" y="252"/>
                  </a:lnTo>
                  <a:lnTo>
                    <a:pt x="324" y="264"/>
                  </a:lnTo>
                  <a:lnTo>
                    <a:pt x="306" y="282"/>
                  </a:lnTo>
                  <a:lnTo>
                    <a:pt x="270" y="342"/>
                  </a:lnTo>
                  <a:lnTo>
                    <a:pt x="258" y="360"/>
                  </a:lnTo>
                  <a:lnTo>
                    <a:pt x="216" y="402"/>
                  </a:lnTo>
                  <a:lnTo>
                    <a:pt x="192" y="432"/>
                  </a:lnTo>
                  <a:lnTo>
                    <a:pt x="174" y="456"/>
                  </a:lnTo>
                  <a:lnTo>
                    <a:pt x="168" y="462"/>
                  </a:lnTo>
                  <a:lnTo>
                    <a:pt x="174" y="480"/>
                  </a:lnTo>
                  <a:lnTo>
                    <a:pt x="168" y="480"/>
                  </a:lnTo>
                  <a:lnTo>
                    <a:pt x="162" y="486"/>
                  </a:lnTo>
                  <a:lnTo>
                    <a:pt x="150" y="492"/>
                  </a:lnTo>
                  <a:lnTo>
                    <a:pt x="126" y="516"/>
                  </a:lnTo>
                  <a:lnTo>
                    <a:pt x="120" y="534"/>
                  </a:lnTo>
                  <a:lnTo>
                    <a:pt x="120" y="546"/>
                  </a:lnTo>
                  <a:lnTo>
                    <a:pt x="102" y="570"/>
                  </a:lnTo>
                  <a:lnTo>
                    <a:pt x="96" y="618"/>
                  </a:lnTo>
                  <a:lnTo>
                    <a:pt x="90" y="630"/>
                  </a:lnTo>
                  <a:lnTo>
                    <a:pt x="72" y="648"/>
                  </a:lnTo>
                  <a:lnTo>
                    <a:pt x="60" y="672"/>
                  </a:lnTo>
                  <a:lnTo>
                    <a:pt x="54" y="678"/>
                  </a:lnTo>
                  <a:lnTo>
                    <a:pt x="42" y="684"/>
                  </a:lnTo>
                  <a:lnTo>
                    <a:pt x="18" y="708"/>
                  </a:lnTo>
                  <a:lnTo>
                    <a:pt x="12" y="720"/>
                  </a:lnTo>
                  <a:lnTo>
                    <a:pt x="18" y="732"/>
                  </a:lnTo>
                  <a:lnTo>
                    <a:pt x="36" y="750"/>
                  </a:lnTo>
                  <a:lnTo>
                    <a:pt x="36" y="762"/>
                  </a:lnTo>
                  <a:lnTo>
                    <a:pt x="30" y="774"/>
                  </a:lnTo>
                  <a:lnTo>
                    <a:pt x="18" y="786"/>
                  </a:lnTo>
                  <a:lnTo>
                    <a:pt x="12" y="798"/>
                  </a:lnTo>
                  <a:lnTo>
                    <a:pt x="6" y="816"/>
                  </a:lnTo>
                  <a:lnTo>
                    <a:pt x="0" y="828"/>
                  </a:lnTo>
                  <a:lnTo>
                    <a:pt x="0" y="840"/>
                  </a:lnTo>
                  <a:lnTo>
                    <a:pt x="6" y="852"/>
                  </a:lnTo>
                  <a:lnTo>
                    <a:pt x="12" y="870"/>
                  </a:lnTo>
                  <a:lnTo>
                    <a:pt x="12" y="882"/>
                  </a:lnTo>
                  <a:lnTo>
                    <a:pt x="18" y="900"/>
                  </a:lnTo>
                  <a:lnTo>
                    <a:pt x="24" y="906"/>
                  </a:lnTo>
                  <a:lnTo>
                    <a:pt x="24" y="912"/>
                  </a:lnTo>
                  <a:lnTo>
                    <a:pt x="48" y="894"/>
                  </a:lnTo>
                  <a:lnTo>
                    <a:pt x="114" y="900"/>
                  </a:lnTo>
                  <a:lnTo>
                    <a:pt x="78" y="900"/>
                  </a:lnTo>
                  <a:lnTo>
                    <a:pt x="66" y="906"/>
                  </a:lnTo>
                  <a:lnTo>
                    <a:pt x="60" y="906"/>
                  </a:lnTo>
                  <a:lnTo>
                    <a:pt x="48" y="918"/>
                  </a:lnTo>
                  <a:lnTo>
                    <a:pt x="48" y="942"/>
                  </a:lnTo>
                  <a:lnTo>
                    <a:pt x="30" y="924"/>
                  </a:lnTo>
                  <a:lnTo>
                    <a:pt x="24" y="924"/>
                  </a:lnTo>
                  <a:lnTo>
                    <a:pt x="18" y="936"/>
                  </a:lnTo>
                  <a:lnTo>
                    <a:pt x="18" y="942"/>
                  </a:lnTo>
                  <a:lnTo>
                    <a:pt x="12" y="960"/>
                  </a:lnTo>
                  <a:lnTo>
                    <a:pt x="12" y="978"/>
                  </a:lnTo>
                  <a:lnTo>
                    <a:pt x="18" y="984"/>
                  </a:lnTo>
                  <a:lnTo>
                    <a:pt x="30" y="990"/>
                  </a:lnTo>
                  <a:lnTo>
                    <a:pt x="42" y="990"/>
                  </a:lnTo>
                  <a:lnTo>
                    <a:pt x="42" y="1002"/>
                  </a:lnTo>
                  <a:lnTo>
                    <a:pt x="36" y="1008"/>
                  </a:lnTo>
                  <a:lnTo>
                    <a:pt x="36" y="1014"/>
                  </a:lnTo>
                  <a:lnTo>
                    <a:pt x="18" y="1032"/>
                  </a:lnTo>
                  <a:lnTo>
                    <a:pt x="12" y="1044"/>
                  </a:lnTo>
                  <a:lnTo>
                    <a:pt x="12" y="1056"/>
                  </a:lnTo>
                  <a:lnTo>
                    <a:pt x="18" y="1068"/>
                  </a:lnTo>
                  <a:lnTo>
                    <a:pt x="24" y="1074"/>
                  </a:lnTo>
                  <a:lnTo>
                    <a:pt x="36" y="1098"/>
                  </a:lnTo>
                  <a:lnTo>
                    <a:pt x="42" y="1104"/>
                  </a:lnTo>
                  <a:lnTo>
                    <a:pt x="54" y="1128"/>
                  </a:lnTo>
                  <a:lnTo>
                    <a:pt x="60" y="1134"/>
                  </a:lnTo>
                  <a:lnTo>
                    <a:pt x="60" y="1146"/>
                  </a:lnTo>
                  <a:lnTo>
                    <a:pt x="54" y="1152"/>
                  </a:lnTo>
                  <a:lnTo>
                    <a:pt x="42" y="1176"/>
                  </a:lnTo>
                  <a:lnTo>
                    <a:pt x="36" y="1182"/>
                  </a:lnTo>
                  <a:lnTo>
                    <a:pt x="36" y="1188"/>
                  </a:lnTo>
                  <a:lnTo>
                    <a:pt x="42" y="1194"/>
                  </a:lnTo>
                  <a:lnTo>
                    <a:pt x="54" y="1194"/>
                  </a:lnTo>
                  <a:lnTo>
                    <a:pt x="72" y="1200"/>
                  </a:lnTo>
                  <a:lnTo>
                    <a:pt x="102" y="1200"/>
                  </a:lnTo>
                  <a:lnTo>
                    <a:pt x="102" y="1212"/>
                  </a:lnTo>
                  <a:lnTo>
                    <a:pt x="120" y="1230"/>
                  </a:lnTo>
                  <a:lnTo>
                    <a:pt x="132" y="1230"/>
                  </a:lnTo>
                  <a:lnTo>
                    <a:pt x="144" y="1224"/>
                  </a:lnTo>
                  <a:lnTo>
                    <a:pt x="150" y="1224"/>
                  </a:lnTo>
                  <a:lnTo>
                    <a:pt x="162" y="1218"/>
                  </a:lnTo>
                  <a:lnTo>
                    <a:pt x="168" y="1248"/>
                  </a:lnTo>
                  <a:lnTo>
                    <a:pt x="174" y="1248"/>
                  </a:lnTo>
                  <a:lnTo>
                    <a:pt x="180" y="1254"/>
                  </a:lnTo>
                  <a:lnTo>
                    <a:pt x="204" y="1266"/>
                  </a:lnTo>
                  <a:lnTo>
                    <a:pt x="216" y="1290"/>
                  </a:lnTo>
                  <a:lnTo>
                    <a:pt x="216" y="1314"/>
                  </a:lnTo>
                  <a:lnTo>
                    <a:pt x="210" y="1338"/>
                  </a:lnTo>
                  <a:lnTo>
                    <a:pt x="216" y="1344"/>
                  </a:lnTo>
                  <a:lnTo>
                    <a:pt x="360" y="1338"/>
                  </a:lnTo>
                  <a:lnTo>
                    <a:pt x="354" y="1344"/>
                  </a:lnTo>
                  <a:lnTo>
                    <a:pt x="354" y="1350"/>
                  </a:lnTo>
                  <a:lnTo>
                    <a:pt x="360" y="1350"/>
                  </a:lnTo>
                  <a:lnTo>
                    <a:pt x="570" y="1446"/>
                  </a:lnTo>
                  <a:lnTo>
                    <a:pt x="774" y="1446"/>
                  </a:lnTo>
                  <a:lnTo>
                    <a:pt x="774" y="1440"/>
                  </a:lnTo>
                  <a:lnTo>
                    <a:pt x="780" y="1428"/>
                  </a:lnTo>
                  <a:lnTo>
                    <a:pt x="780" y="1410"/>
                  </a:lnTo>
                  <a:lnTo>
                    <a:pt x="786" y="1404"/>
                  </a:lnTo>
                  <a:lnTo>
                    <a:pt x="900" y="1404"/>
                  </a:lnTo>
                  <a:lnTo>
                    <a:pt x="912" y="1416"/>
                  </a:lnTo>
                  <a:lnTo>
                    <a:pt x="912" y="1440"/>
                  </a:lnTo>
                  <a:lnTo>
                    <a:pt x="942" y="1452"/>
                  </a:lnTo>
                  <a:lnTo>
                    <a:pt x="948" y="1482"/>
                  </a:lnTo>
                  <a:lnTo>
                    <a:pt x="960" y="1482"/>
                  </a:lnTo>
                  <a:lnTo>
                    <a:pt x="972" y="1488"/>
                  </a:lnTo>
                  <a:lnTo>
                    <a:pt x="984" y="1500"/>
                  </a:lnTo>
                  <a:lnTo>
                    <a:pt x="990" y="1512"/>
                  </a:lnTo>
                  <a:lnTo>
                    <a:pt x="990" y="1554"/>
                  </a:lnTo>
                  <a:lnTo>
                    <a:pt x="984" y="1566"/>
                  </a:lnTo>
                  <a:lnTo>
                    <a:pt x="984" y="1578"/>
                  </a:lnTo>
                  <a:lnTo>
                    <a:pt x="1014" y="1608"/>
                  </a:lnTo>
                  <a:lnTo>
                    <a:pt x="1026" y="1614"/>
                  </a:lnTo>
                  <a:lnTo>
                    <a:pt x="1044" y="1626"/>
                  </a:lnTo>
                  <a:lnTo>
                    <a:pt x="1056" y="1626"/>
                  </a:lnTo>
                  <a:lnTo>
                    <a:pt x="1080" y="1614"/>
                  </a:lnTo>
                  <a:lnTo>
                    <a:pt x="1092" y="1602"/>
                  </a:lnTo>
                  <a:lnTo>
                    <a:pt x="1104" y="1578"/>
                  </a:lnTo>
                  <a:lnTo>
                    <a:pt x="1116" y="1566"/>
                  </a:lnTo>
                  <a:lnTo>
                    <a:pt x="1134" y="1566"/>
                  </a:lnTo>
                  <a:lnTo>
                    <a:pt x="1134" y="1560"/>
                  </a:lnTo>
                  <a:lnTo>
                    <a:pt x="1152" y="1566"/>
                  </a:lnTo>
                  <a:lnTo>
                    <a:pt x="1194" y="1566"/>
                  </a:lnTo>
                  <a:lnTo>
                    <a:pt x="1200" y="1578"/>
                  </a:lnTo>
                  <a:lnTo>
                    <a:pt x="1206" y="1584"/>
                  </a:lnTo>
                  <a:lnTo>
                    <a:pt x="1212" y="1596"/>
                  </a:lnTo>
                  <a:lnTo>
                    <a:pt x="1224" y="1608"/>
                  </a:lnTo>
                  <a:lnTo>
                    <a:pt x="1230" y="1620"/>
                  </a:lnTo>
                  <a:lnTo>
                    <a:pt x="1242" y="1632"/>
                  </a:lnTo>
                  <a:lnTo>
                    <a:pt x="1242" y="1656"/>
                  </a:lnTo>
                  <a:lnTo>
                    <a:pt x="1236" y="1668"/>
                  </a:lnTo>
                  <a:lnTo>
                    <a:pt x="1236" y="1680"/>
                  </a:lnTo>
                  <a:lnTo>
                    <a:pt x="1242" y="1692"/>
                  </a:lnTo>
                  <a:lnTo>
                    <a:pt x="1254" y="1698"/>
                  </a:lnTo>
                  <a:lnTo>
                    <a:pt x="1254" y="1722"/>
                  </a:lnTo>
                  <a:lnTo>
                    <a:pt x="1260" y="1728"/>
                  </a:lnTo>
                  <a:lnTo>
                    <a:pt x="1272" y="1734"/>
                  </a:lnTo>
                  <a:lnTo>
                    <a:pt x="1284" y="1746"/>
                  </a:lnTo>
                  <a:lnTo>
                    <a:pt x="1284" y="1752"/>
                  </a:lnTo>
                  <a:lnTo>
                    <a:pt x="1278" y="1758"/>
                  </a:lnTo>
                  <a:lnTo>
                    <a:pt x="1272" y="1758"/>
                  </a:lnTo>
                  <a:lnTo>
                    <a:pt x="1272" y="1794"/>
                  </a:lnTo>
                  <a:lnTo>
                    <a:pt x="1284" y="1806"/>
                  </a:lnTo>
                  <a:lnTo>
                    <a:pt x="1284" y="1836"/>
                  </a:lnTo>
                  <a:lnTo>
                    <a:pt x="1296" y="1848"/>
                  </a:lnTo>
                  <a:lnTo>
                    <a:pt x="1314" y="1854"/>
                  </a:lnTo>
                  <a:lnTo>
                    <a:pt x="1326" y="1854"/>
                  </a:lnTo>
                  <a:lnTo>
                    <a:pt x="1338" y="1866"/>
                  </a:lnTo>
                  <a:lnTo>
                    <a:pt x="1380" y="1866"/>
                  </a:lnTo>
                  <a:lnTo>
                    <a:pt x="1380" y="1872"/>
                  </a:lnTo>
                  <a:lnTo>
                    <a:pt x="1386" y="1884"/>
                  </a:lnTo>
                  <a:lnTo>
                    <a:pt x="1410" y="1884"/>
                  </a:lnTo>
                  <a:lnTo>
                    <a:pt x="1410" y="1878"/>
                  </a:lnTo>
                  <a:lnTo>
                    <a:pt x="1398" y="1806"/>
                  </a:lnTo>
                  <a:lnTo>
                    <a:pt x="1416" y="1788"/>
                  </a:lnTo>
                  <a:lnTo>
                    <a:pt x="1398" y="1776"/>
                  </a:lnTo>
                  <a:lnTo>
                    <a:pt x="1398" y="1758"/>
                  </a:lnTo>
                  <a:lnTo>
                    <a:pt x="1404" y="1764"/>
                  </a:lnTo>
                  <a:lnTo>
                    <a:pt x="1422" y="1764"/>
                  </a:lnTo>
                  <a:lnTo>
                    <a:pt x="1428" y="1758"/>
                  </a:lnTo>
                  <a:lnTo>
                    <a:pt x="1428" y="1728"/>
                  </a:lnTo>
                  <a:lnTo>
                    <a:pt x="1452" y="1722"/>
                  </a:lnTo>
                  <a:lnTo>
                    <a:pt x="1458" y="1698"/>
                  </a:lnTo>
                  <a:lnTo>
                    <a:pt x="1476" y="1704"/>
                  </a:lnTo>
                  <a:lnTo>
                    <a:pt x="1494" y="1692"/>
                  </a:lnTo>
                  <a:lnTo>
                    <a:pt x="1488" y="1668"/>
                  </a:lnTo>
                  <a:lnTo>
                    <a:pt x="1500" y="1680"/>
                  </a:lnTo>
                  <a:lnTo>
                    <a:pt x="1500" y="1668"/>
                  </a:lnTo>
                  <a:lnTo>
                    <a:pt x="1506" y="1656"/>
                  </a:lnTo>
                  <a:lnTo>
                    <a:pt x="1512" y="1650"/>
                  </a:lnTo>
                  <a:lnTo>
                    <a:pt x="1518" y="1650"/>
                  </a:lnTo>
                  <a:lnTo>
                    <a:pt x="1524" y="1656"/>
                  </a:lnTo>
                  <a:lnTo>
                    <a:pt x="1524" y="1668"/>
                  </a:lnTo>
                  <a:lnTo>
                    <a:pt x="1542" y="1668"/>
                  </a:lnTo>
                  <a:lnTo>
                    <a:pt x="1554" y="1662"/>
                  </a:lnTo>
                  <a:lnTo>
                    <a:pt x="1572" y="1656"/>
                  </a:lnTo>
                  <a:lnTo>
                    <a:pt x="1596" y="1644"/>
                  </a:lnTo>
                  <a:lnTo>
                    <a:pt x="1602" y="1638"/>
                  </a:lnTo>
                  <a:lnTo>
                    <a:pt x="1608" y="1626"/>
                  </a:lnTo>
                  <a:lnTo>
                    <a:pt x="1620" y="1620"/>
                  </a:lnTo>
                  <a:lnTo>
                    <a:pt x="1626" y="1608"/>
                  </a:lnTo>
                  <a:lnTo>
                    <a:pt x="1632" y="1602"/>
                  </a:lnTo>
                  <a:lnTo>
                    <a:pt x="1632" y="1590"/>
                  </a:lnTo>
                  <a:lnTo>
                    <a:pt x="1626" y="1584"/>
                  </a:lnTo>
                  <a:lnTo>
                    <a:pt x="1626" y="1566"/>
                  </a:lnTo>
                  <a:lnTo>
                    <a:pt x="1632" y="1566"/>
                  </a:lnTo>
                  <a:lnTo>
                    <a:pt x="1656" y="1578"/>
                  </a:lnTo>
                  <a:lnTo>
                    <a:pt x="1662" y="1584"/>
                  </a:lnTo>
                  <a:lnTo>
                    <a:pt x="1674" y="1590"/>
                  </a:lnTo>
                  <a:lnTo>
                    <a:pt x="1686" y="1590"/>
                  </a:lnTo>
                  <a:lnTo>
                    <a:pt x="1692" y="1584"/>
                  </a:lnTo>
                  <a:lnTo>
                    <a:pt x="1710" y="1548"/>
                  </a:lnTo>
                  <a:lnTo>
                    <a:pt x="1716" y="1548"/>
                  </a:lnTo>
                  <a:lnTo>
                    <a:pt x="1734" y="1566"/>
                  </a:lnTo>
                  <a:lnTo>
                    <a:pt x="1746" y="1566"/>
                  </a:lnTo>
                  <a:lnTo>
                    <a:pt x="1752" y="1560"/>
                  </a:lnTo>
                  <a:lnTo>
                    <a:pt x="1758" y="1548"/>
                  </a:lnTo>
                  <a:lnTo>
                    <a:pt x="1764" y="1542"/>
                  </a:lnTo>
                  <a:lnTo>
                    <a:pt x="1770" y="1554"/>
                  </a:lnTo>
                  <a:lnTo>
                    <a:pt x="1776" y="1560"/>
                  </a:lnTo>
                  <a:lnTo>
                    <a:pt x="1782" y="1572"/>
                  </a:lnTo>
                  <a:lnTo>
                    <a:pt x="1794" y="1578"/>
                  </a:lnTo>
                  <a:lnTo>
                    <a:pt x="1800" y="1584"/>
                  </a:lnTo>
                  <a:lnTo>
                    <a:pt x="1818" y="1584"/>
                  </a:lnTo>
                  <a:lnTo>
                    <a:pt x="1824" y="1578"/>
                  </a:lnTo>
                  <a:lnTo>
                    <a:pt x="1830" y="1566"/>
                  </a:lnTo>
                  <a:lnTo>
                    <a:pt x="1842" y="1554"/>
                  </a:lnTo>
                  <a:lnTo>
                    <a:pt x="1848" y="1554"/>
                  </a:lnTo>
                  <a:lnTo>
                    <a:pt x="1860" y="1560"/>
                  </a:lnTo>
                  <a:lnTo>
                    <a:pt x="1872" y="1572"/>
                  </a:lnTo>
                  <a:lnTo>
                    <a:pt x="1872" y="1584"/>
                  </a:lnTo>
                  <a:lnTo>
                    <a:pt x="1878" y="1596"/>
                  </a:lnTo>
                  <a:lnTo>
                    <a:pt x="1878" y="1614"/>
                  </a:lnTo>
                  <a:lnTo>
                    <a:pt x="1914" y="1614"/>
                  </a:lnTo>
                  <a:lnTo>
                    <a:pt x="1920" y="1620"/>
                  </a:lnTo>
                  <a:lnTo>
                    <a:pt x="1926" y="1620"/>
                  </a:lnTo>
                  <a:lnTo>
                    <a:pt x="1926" y="1608"/>
                  </a:lnTo>
                  <a:lnTo>
                    <a:pt x="1932" y="1602"/>
                  </a:lnTo>
                  <a:lnTo>
                    <a:pt x="1932" y="1608"/>
                  </a:lnTo>
                  <a:lnTo>
                    <a:pt x="1956" y="1632"/>
                  </a:lnTo>
                  <a:lnTo>
                    <a:pt x="1962" y="1626"/>
                  </a:lnTo>
                  <a:lnTo>
                    <a:pt x="1968" y="1614"/>
                  </a:lnTo>
                  <a:lnTo>
                    <a:pt x="1968" y="1596"/>
                  </a:lnTo>
                  <a:lnTo>
                    <a:pt x="1962" y="1584"/>
                  </a:lnTo>
                  <a:lnTo>
                    <a:pt x="1980" y="1590"/>
                  </a:lnTo>
                  <a:lnTo>
                    <a:pt x="1992" y="1608"/>
                  </a:lnTo>
                  <a:lnTo>
                    <a:pt x="2004" y="1614"/>
                  </a:lnTo>
                  <a:lnTo>
                    <a:pt x="2004" y="1626"/>
                  </a:lnTo>
                  <a:lnTo>
                    <a:pt x="2010" y="1626"/>
                  </a:lnTo>
                  <a:lnTo>
                    <a:pt x="2016" y="1632"/>
                  </a:lnTo>
                  <a:lnTo>
                    <a:pt x="2028" y="1632"/>
                  </a:lnTo>
                  <a:lnTo>
                    <a:pt x="2034" y="1626"/>
                  </a:lnTo>
                  <a:lnTo>
                    <a:pt x="2034" y="1620"/>
                  </a:lnTo>
                  <a:lnTo>
                    <a:pt x="2028" y="1608"/>
                  </a:lnTo>
                  <a:lnTo>
                    <a:pt x="2022" y="1602"/>
                  </a:lnTo>
                  <a:lnTo>
                    <a:pt x="2010" y="1596"/>
                  </a:lnTo>
                  <a:lnTo>
                    <a:pt x="2004" y="1590"/>
                  </a:lnTo>
                  <a:lnTo>
                    <a:pt x="1998" y="1578"/>
                  </a:lnTo>
                  <a:lnTo>
                    <a:pt x="2010" y="1578"/>
                  </a:lnTo>
                  <a:lnTo>
                    <a:pt x="2022" y="1566"/>
                  </a:lnTo>
                  <a:lnTo>
                    <a:pt x="2022" y="1554"/>
                  </a:lnTo>
                  <a:lnTo>
                    <a:pt x="2016" y="1548"/>
                  </a:lnTo>
                  <a:lnTo>
                    <a:pt x="1968" y="1548"/>
                  </a:lnTo>
                  <a:lnTo>
                    <a:pt x="1962" y="1542"/>
                  </a:lnTo>
                  <a:lnTo>
                    <a:pt x="1962" y="1530"/>
                  </a:lnTo>
                  <a:lnTo>
                    <a:pt x="1968" y="1524"/>
                  </a:lnTo>
                  <a:lnTo>
                    <a:pt x="1986" y="1524"/>
                  </a:lnTo>
                  <a:lnTo>
                    <a:pt x="1998" y="1530"/>
                  </a:lnTo>
                  <a:lnTo>
                    <a:pt x="2004" y="1530"/>
                  </a:lnTo>
                  <a:lnTo>
                    <a:pt x="2016" y="1536"/>
                  </a:lnTo>
                  <a:lnTo>
                    <a:pt x="2028" y="1536"/>
                  </a:lnTo>
                  <a:lnTo>
                    <a:pt x="2064" y="1518"/>
                  </a:lnTo>
                  <a:lnTo>
                    <a:pt x="2070" y="1512"/>
                  </a:lnTo>
                  <a:lnTo>
                    <a:pt x="2082" y="1512"/>
                  </a:lnTo>
                  <a:lnTo>
                    <a:pt x="2082" y="1518"/>
                  </a:lnTo>
                  <a:lnTo>
                    <a:pt x="2106" y="1518"/>
                  </a:lnTo>
                  <a:lnTo>
                    <a:pt x="2118" y="1512"/>
                  </a:lnTo>
                  <a:lnTo>
                    <a:pt x="2124" y="1512"/>
                  </a:lnTo>
                  <a:lnTo>
                    <a:pt x="2130" y="1506"/>
                  </a:lnTo>
                  <a:lnTo>
                    <a:pt x="2130" y="1500"/>
                  </a:lnTo>
                  <a:lnTo>
                    <a:pt x="2136" y="1488"/>
                  </a:lnTo>
                  <a:lnTo>
                    <a:pt x="2136" y="1482"/>
                  </a:lnTo>
                  <a:lnTo>
                    <a:pt x="2142" y="1482"/>
                  </a:lnTo>
                  <a:lnTo>
                    <a:pt x="2142" y="1488"/>
                  </a:lnTo>
                  <a:lnTo>
                    <a:pt x="2148" y="1500"/>
                  </a:lnTo>
                  <a:lnTo>
                    <a:pt x="2148" y="1524"/>
                  </a:lnTo>
                  <a:lnTo>
                    <a:pt x="2154" y="1524"/>
                  </a:lnTo>
                  <a:lnTo>
                    <a:pt x="2160" y="1518"/>
                  </a:lnTo>
                  <a:lnTo>
                    <a:pt x="2172" y="1512"/>
                  </a:lnTo>
                  <a:lnTo>
                    <a:pt x="2190" y="1512"/>
                  </a:lnTo>
                  <a:lnTo>
                    <a:pt x="2202" y="1506"/>
                  </a:lnTo>
                  <a:lnTo>
                    <a:pt x="2214" y="1506"/>
                  </a:lnTo>
                  <a:lnTo>
                    <a:pt x="2226" y="1512"/>
                  </a:lnTo>
                  <a:lnTo>
                    <a:pt x="2232" y="1524"/>
                  </a:lnTo>
                  <a:lnTo>
                    <a:pt x="2232" y="1506"/>
                  </a:lnTo>
                  <a:lnTo>
                    <a:pt x="2244" y="1506"/>
                  </a:lnTo>
                  <a:lnTo>
                    <a:pt x="2256" y="1518"/>
                  </a:lnTo>
                  <a:lnTo>
                    <a:pt x="2256" y="1530"/>
                  </a:lnTo>
                  <a:lnTo>
                    <a:pt x="2286" y="1524"/>
                  </a:lnTo>
                  <a:lnTo>
                    <a:pt x="2280" y="1536"/>
                  </a:lnTo>
                  <a:lnTo>
                    <a:pt x="2280" y="1548"/>
                  </a:lnTo>
                  <a:lnTo>
                    <a:pt x="2286" y="1554"/>
                  </a:lnTo>
                  <a:lnTo>
                    <a:pt x="2286" y="1566"/>
                  </a:lnTo>
                  <a:lnTo>
                    <a:pt x="2298" y="1578"/>
                  </a:lnTo>
                  <a:lnTo>
                    <a:pt x="2310" y="1578"/>
                  </a:lnTo>
                  <a:lnTo>
                    <a:pt x="2328" y="1572"/>
                  </a:lnTo>
                  <a:lnTo>
                    <a:pt x="2352" y="1548"/>
                  </a:lnTo>
                  <a:lnTo>
                    <a:pt x="2370" y="1542"/>
                  </a:lnTo>
                  <a:lnTo>
                    <a:pt x="2382" y="1542"/>
                  </a:lnTo>
                  <a:lnTo>
                    <a:pt x="2394" y="1548"/>
                  </a:lnTo>
                  <a:lnTo>
                    <a:pt x="2400" y="1554"/>
                  </a:lnTo>
                  <a:lnTo>
                    <a:pt x="2418" y="1590"/>
                  </a:lnTo>
                  <a:lnTo>
                    <a:pt x="2418" y="1602"/>
                  </a:lnTo>
                  <a:lnTo>
                    <a:pt x="2424" y="1608"/>
                  </a:lnTo>
                  <a:lnTo>
                    <a:pt x="2436" y="1614"/>
                  </a:lnTo>
                  <a:lnTo>
                    <a:pt x="2466" y="1614"/>
                  </a:lnTo>
                  <a:lnTo>
                    <a:pt x="2460" y="1656"/>
                  </a:lnTo>
                  <a:lnTo>
                    <a:pt x="2460" y="1662"/>
                  </a:lnTo>
                  <a:lnTo>
                    <a:pt x="2454" y="1668"/>
                  </a:lnTo>
                  <a:lnTo>
                    <a:pt x="2436" y="1704"/>
                  </a:lnTo>
                  <a:lnTo>
                    <a:pt x="2436" y="1710"/>
                  </a:lnTo>
                  <a:lnTo>
                    <a:pt x="2448" y="1722"/>
                  </a:lnTo>
                  <a:lnTo>
                    <a:pt x="2454" y="1722"/>
                  </a:lnTo>
                  <a:lnTo>
                    <a:pt x="2460" y="1734"/>
                  </a:lnTo>
                  <a:lnTo>
                    <a:pt x="2436" y="1758"/>
                  </a:lnTo>
                  <a:lnTo>
                    <a:pt x="2454" y="1806"/>
                  </a:lnTo>
                  <a:lnTo>
                    <a:pt x="2472" y="1788"/>
                  </a:lnTo>
                  <a:lnTo>
                    <a:pt x="2478" y="1788"/>
                  </a:lnTo>
                  <a:lnTo>
                    <a:pt x="2478" y="1794"/>
                  </a:lnTo>
                  <a:lnTo>
                    <a:pt x="2472" y="1800"/>
                  </a:lnTo>
                  <a:lnTo>
                    <a:pt x="2466" y="1812"/>
                  </a:lnTo>
                  <a:lnTo>
                    <a:pt x="2466" y="1818"/>
                  </a:lnTo>
                  <a:lnTo>
                    <a:pt x="2460" y="1830"/>
                  </a:lnTo>
                  <a:lnTo>
                    <a:pt x="2478" y="1830"/>
                  </a:lnTo>
                  <a:lnTo>
                    <a:pt x="2478" y="1878"/>
                  </a:lnTo>
                  <a:lnTo>
                    <a:pt x="2496" y="1878"/>
                  </a:lnTo>
                  <a:lnTo>
                    <a:pt x="2502" y="1884"/>
                  </a:lnTo>
                  <a:lnTo>
                    <a:pt x="2508" y="1884"/>
                  </a:lnTo>
                  <a:lnTo>
                    <a:pt x="2508" y="1896"/>
                  </a:lnTo>
                  <a:lnTo>
                    <a:pt x="2502" y="1908"/>
                  </a:lnTo>
                  <a:lnTo>
                    <a:pt x="2502" y="1920"/>
                  </a:lnTo>
                  <a:lnTo>
                    <a:pt x="2526" y="1944"/>
                  </a:lnTo>
                  <a:lnTo>
                    <a:pt x="2532" y="1944"/>
                  </a:lnTo>
                  <a:lnTo>
                    <a:pt x="2538" y="1938"/>
                  </a:lnTo>
                  <a:lnTo>
                    <a:pt x="2550" y="1932"/>
                  </a:lnTo>
                  <a:lnTo>
                    <a:pt x="2556" y="1932"/>
                  </a:lnTo>
                  <a:lnTo>
                    <a:pt x="2562" y="1926"/>
                  </a:lnTo>
                  <a:lnTo>
                    <a:pt x="2568" y="1914"/>
                  </a:lnTo>
                  <a:lnTo>
                    <a:pt x="2568" y="1896"/>
                  </a:lnTo>
                  <a:lnTo>
                    <a:pt x="2586" y="1896"/>
                  </a:lnTo>
                  <a:lnTo>
                    <a:pt x="2586" y="1872"/>
                  </a:lnTo>
                  <a:lnTo>
                    <a:pt x="2604" y="1836"/>
                  </a:lnTo>
                  <a:lnTo>
                    <a:pt x="2604" y="1818"/>
                  </a:lnTo>
                  <a:lnTo>
                    <a:pt x="2610" y="1806"/>
                  </a:lnTo>
                  <a:lnTo>
                    <a:pt x="2610" y="1794"/>
                  </a:lnTo>
                  <a:lnTo>
                    <a:pt x="2604" y="1782"/>
                  </a:lnTo>
                  <a:lnTo>
                    <a:pt x="2604" y="1770"/>
                  </a:lnTo>
                  <a:lnTo>
                    <a:pt x="2598" y="1752"/>
                  </a:lnTo>
                  <a:lnTo>
                    <a:pt x="2592" y="1740"/>
                  </a:lnTo>
                  <a:lnTo>
                    <a:pt x="2586" y="1722"/>
                  </a:lnTo>
                  <a:lnTo>
                    <a:pt x="2586" y="1704"/>
                  </a:lnTo>
                  <a:lnTo>
                    <a:pt x="2592" y="1686"/>
                  </a:lnTo>
                  <a:lnTo>
                    <a:pt x="2598" y="1674"/>
                  </a:lnTo>
                  <a:lnTo>
                    <a:pt x="2598" y="1644"/>
                  </a:lnTo>
                  <a:lnTo>
                    <a:pt x="2592" y="1626"/>
                  </a:lnTo>
                  <a:lnTo>
                    <a:pt x="2586" y="1614"/>
                  </a:lnTo>
                  <a:lnTo>
                    <a:pt x="2580" y="1596"/>
                  </a:lnTo>
                  <a:lnTo>
                    <a:pt x="2574" y="1584"/>
                  </a:lnTo>
                  <a:lnTo>
                    <a:pt x="2574" y="1518"/>
                  </a:lnTo>
                  <a:lnTo>
                    <a:pt x="2580" y="1488"/>
                  </a:lnTo>
                  <a:lnTo>
                    <a:pt x="2586" y="1470"/>
                  </a:lnTo>
                  <a:lnTo>
                    <a:pt x="2598" y="1452"/>
                  </a:lnTo>
                  <a:lnTo>
                    <a:pt x="2604" y="1440"/>
                  </a:lnTo>
                  <a:lnTo>
                    <a:pt x="2610" y="1422"/>
                  </a:lnTo>
                  <a:lnTo>
                    <a:pt x="2616" y="1416"/>
                  </a:lnTo>
                  <a:lnTo>
                    <a:pt x="2616" y="1410"/>
                  </a:lnTo>
                  <a:lnTo>
                    <a:pt x="2628" y="1398"/>
                  </a:lnTo>
                  <a:lnTo>
                    <a:pt x="2652" y="1380"/>
                  </a:lnTo>
                  <a:lnTo>
                    <a:pt x="2658" y="1356"/>
                  </a:lnTo>
                  <a:lnTo>
                    <a:pt x="2670" y="1368"/>
                  </a:lnTo>
                  <a:lnTo>
                    <a:pt x="2676" y="1344"/>
                  </a:lnTo>
                  <a:lnTo>
                    <a:pt x="2730" y="1344"/>
                  </a:lnTo>
                  <a:lnTo>
                    <a:pt x="2730" y="1314"/>
                  </a:lnTo>
                  <a:lnTo>
                    <a:pt x="2748" y="1320"/>
                  </a:lnTo>
                  <a:lnTo>
                    <a:pt x="2754" y="1308"/>
                  </a:lnTo>
                  <a:lnTo>
                    <a:pt x="2772" y="1308"/>
                  </a:lnTo>
                  <a:lnTo>
                    <a:pt x="2796" y="1278"/>
                  </a:lnTo>
                  <a:lnTo>
                    <a:pt x="2796" y="1272"/>
                  </a:lnTo>
                  <a:lnTo>
                    <a:pt x="2802" y="1266"/>
                  </a:lnTo>
                  <a:lnTo>
                    <a:pt x="2814" y="1242"/>
                  </a:lnTo>
                  <a:lnTo>
                    <a:pt x="2832" y="1236"/>
                  </a:lnTo>
                  <a:lnTo>
                    <a:pt x="2862" y="1236"/>
                  </a:lnTo>
                  <a:lnTo>
                    <a:pt x="2874" y="1242"/>
                  </a:lnTo>
                  <a:lnTo>
                    <a:pt x="2886" y="1242"/>
                  </a:lnTo>
                  <a:lnTo>
                    <a:pt x="2892" y="1236"/>
                  </a:lnTo>
                  <a:lnTo>
                    <a:pt x="2904" y="1212"/>
                  </a:lnTo>
                  <a:lnTo>
                    <a:pt x="2910" y="1206"/>
                  </a:lnTo>
                  <a:lnTo>
                    <a:pt x="2916" y="1194"/>
                  </a:lnTo>
                  <a:lnTo>
                    <a:pt x="2928" y="1200"/>
                  </a:lnTo>
                  <a:lnTo>
                    <a:pt x="2934" y="1176"/>
                  </a:lnTo>
                  <a:lnTo>
                    <a:pt x="3018" y="1170"/>
                  </a:lnTo>
                  <a:lnTo>
                    <a:pt x="3024" y="1146"/>
                  </a:lnTo>
                  <a:lnTo>
                    <a:pt x="2982" y="1152"/>
                  </a:lnTo>
                  <a:lnTo>
                    <a:pt x="2988" y="1146"/>
                  </a:lnTo>
                  <a:lnTo>
                    <a:pt x="3000" y="1140"/>
                  </a:lnTo>
                  <a:lnTo>
                    <a:pt x="3006" y="1140"/>
                  </a:lnTo>
                  <a:lnTo>
                    <a:pt x="3006" y="1134"/>
                  </a:lnTo>
                  <a:lnTo>
                    <a:pt x="3000" y="1128"/>
                  </a:lnTo>
                  <a:lnTo>
                    <a:pt x="2994" y="1116"/>
                  </a:lnTo>
                  <a:lnTo>
                    <a:pt x="2988" y="1110"/>
                  </a:lnTo>
                  <a:lnTo>
                    <a:pt x="3024" y="1104"/>
                  </a:lnTo>
                  <a:lnTo>
                    <a:pt x="3048" y="1116"/>
                  </a:lnTo>
                  <a:lnTo>
                    <a:pt x="3078" y="1080"/>
                  </a:lnTo>
                  <a:lnTo>
                    <a:pt x="3024" y="1074"/>
                  </a:lnTo>
                  <a:lnTo>
                    <a:pt x="3024" y="1050"/>
                  </a:lnTo>
                  <a:lnTo>
                    <a:pt x="3036" y="1062"/>
                  </a:lnTo>
                  <a:lnTo>
                    <a:pt x="3078" y="1050"/>
                  </a:lnTo>
                  <a:lnTo>
                    <a:pt x="3084" y="990"/>
                  </a:lnTo>
                  <a:lnTo>
                    <a:pt x="3054" y="1002"/>
                  </a:lnTo>
                  <a:lnTo>
                    <a:pt x="3048" y="972"/>
                  </a:lnTo>
                  <a:lnTo>
                    <a:pt x="3024" y="960"/>
                  </a:lnTo>
                  <a:lnTo>
                    <a:pt x="3072" y="978"/>
                  </a:lnTo>
                  <a:lnTo>
                    <a:pt x="3078" y="972"/>
                  </a:lnTo>
                  <a:lnTo>
                    <a:pt x="3060" y="954"/>
                  </a:lnTo>
                  <a:lnTo>
                    <a:pt x="3090" y="954"/>
                  </a:lnTo>
                  <a:lnTo>
                    <a:pt x="3084" y="948"/>
                  </a:lnTo>
                  <a:lnTo>
                    <a:pt x="3078" y="936"/>
                  </a:lnTo>
                  <a:lnTo>
                    <a:pt x="3060" y="918"/>
                  </a:lnTo>
                  <a:lnTo>
                    <a:pt x="3054" y="906"/>
                  </a:lnTo>
                  <a:lnTo>
                    <a:pt x="3054" y="894"/>
                  </a:lnTo>
                  <a:lnTo>
                    <a:pt x="3060" y="888"/>
                  </a:lnTo>
                  <a:lnTo>
                    <a:pt x="3042" y="870"/>
                  </a:lnTo>
                  <a:lnTo>
                    <a:pt x="3042" y="864"/>
                  </a:lnTo>
                  <a:lnTo>
                    <a:pt x="3048" y="864"/>
                  </a:lnTo>
                  <a:lnTo>
                    <a:pt x="3066" y="846"/>
                  </a:lnTo>
                  <a:lnTo>
                    <a:pt x="3072" y="846"/>
                  </a:lnTo>
                  <a:lnTo>
                    <a:pt x="3066" y="870"/>
                  </a:lnTo>
                  <a:lnTo>
                    <a:pt x="3096" y="894"/>
                  </a:lnTo>
                  <a:lnTo>
                    <a:pt x="3096" y="888"/>
                  </a:lnTo>
                  <a:lnTo>
                    <a:pt x="3102" y="882"/>
                  </a:lnTo>
                  <a:lnTo>
                    <a:pt x="3102" y="864"/>
                  </a:lnTo>
                  <a:lnTo>
                    <a:pt x="3108" y="852"/>
                  </a:lnTo>
                  <a:lnTo>
                    <a:pt x="3108" y="834"/>
                  </a:lnTo>
                  <a:lnTo>
                    <a:pt x="3114" y="822"/>
                  </a:lnTo>
                  <a:lnTo>
                    <a:pt x="3144" y="792"/>
                  </a:lnTo>
                  <a:lnTo>
                    <a:pt x="3156" y="786"/>
                  </a:lnTo>
                  <a:lnTo>
                    <a:pt x="3162" y="786"/>
                  </a:lnTo>
                  <a:lnTo>
                    <a:pt x="3162" y="792"/>
                  </a:lnTo>
                  <a:lnTo>
                    <a:pt x="3150" y="816"/>
                  </a:lnTo>
                  <a:lnTo>
                    <a:pt x="3132" y="834"/>
                  </a:lnTo>
                  <a:lnTo>
                    <a:pt x="3126" y="846"/>
                  </a:lnTo>
                  <a:lnTo>
                    <a:pt x="3120" y="882"/>
                  </a:lnTo>
                  <a:lnTo>
                    <a:pt x="3138" y="882"/>
                  </a:lnTo>
                  <a:lnTo>
                    <a:pt x="3138" y="894"/>
                  </a:lnTo>
                  <a:lnTo>
                    <a:pt x="3132" y="906"/>
                  </a:lnTo>
                  <a:lnTo>
                    <a:pt x="3132" y="918"/>
                  </a:lnTo>
                  <a:lnTo>
                    <a:pt x="3114" y="936"/>
                  </a:lnTo>
                  <a:lnTo>
                    <a:pt x="3102" y="960"/>
                  </a:lnTo>
                  <a:lnTo>
                    <a:pt x="3102" y="978"/>
                  </a:lnTo>
                  <a:lnTo>
                    <a:pt x="3126" y="954"/>
                  </a:lnTo>
                  <a:lnTo>
                    <a:pt x="3132" y="942"/>
                  </a:lnTo>
                  <a:lnTo>
                    <a:pt x="3144" y="930"/>
                  </a:lnTo>
                  <a:lnTo>
                    <a:pt x="3168" y="918"/>
                  </a:lnTo>
                  <a:lnTo>
                    <a:pt x="3180" y="906"/>
                  </a:lnTo>
                  <a:lnTo>
                    <a:pt x="3192" y="882"/>
                  </a:lnTo>
                  <a:lnTo>
                    <a:pt x="3192" y="798"/>
                  </a:lnTo>
                  <a:lnTo>
                    <a:pt x="3198" y="780"/>
                  </a:lnTo>
                  <a:lnTo>
                    <a:pt x="3198" y="768"/>
                  </a:lnTo>
                  <a:lnTo>
                    <a:pt x="3204" y="756"/>
                  </a:lnTo>
                  <a:lnTo>
                    <a:pt x="3210" y="756"/>
                  </a:lnTo>
                  <a:lnTo>
                    <a:pt x="3210" y="768"/>
                  </a:lnTo>
                  <a:lnTo>
                    <a:pt x="3204" y="780"/>
                  </a:lnTo>
                  <a:lnTo>
                    <a:pt x="3204" y="798"/>
                  </a:lnTo>
                  <a:lnTo>
                    <a:pt x="3210" y="798"/>
                  </a:lnTo>
                  <a:lnTo>
                    <a:pt x="3216" y="804"/>
                  </a:lnTo>
                  <a:lnTo>
                    <a:pt x="3216" y="840"/>
                  </a:lnTo>
                  <a:lnTo>
                    <a:pt x="3234" y="822"/>
                  </a:lnTo>
                  <a:lnTo>
                    <a:pt x="3240" y="810"/>
                  </a:lnTo>
                  <a:lnTo>
                    <a:pt x="3288" y="762"/>
                  </a:lnTo>
                  <a:lnTo>
                    <a:pt x="3300" y="756"/>
                  </a:lnTo>
                  <a:lnTo>
                    <a:pt x="3324" y="732"/>
                  </a:lnTo>
                  <a:lnTo>
                    <a:pt x="3324" y="726"/>
                  </a:lnTo>
                  <a:lnTo>
                    <a:pt x="3318" y="720"/>
                  </a:lnTo>
                  <a:lnTo>
                    <a:pt x="3312" y="720"/>
                  </a:lnTo>
                  <a:lnTo>
                    <a:pt x="3306" y="714"/>
                  </a:lnTo>
                  <a:lnTo>
                    <a:pt x="3306" y="702"/>
                  </a:lnTo>
                  <a:lnTo>
                    <a:pt x="3312" y="696"/>
                  </a:lnTo>
                  <a:lnTo>
                    <a:pt x="3324" y="696"/>
                  </a:lnTo>
                  <a:lnTo>
                    <a:pt x="3330" y="702"/>
                  </a:lnTo>
                  <a:lnTo>
                    <a:pt x="3360" y="702"/>
                  </a:lnTo>
                  <a:lnTo>
                    <a:pt x="3390" y="696"/>
                  </a:lnTo>
                  <a:lnTo>
                    <a:pt x="3450" y="672"/>
                  </a:lnTo>
                  <a:lnTo>
                    <a:pt x="3462" y="666"/>
                  </a:lnTo>
                  <a:lnTo>
                    <a:pt x="3444" y="660"/>
                  </a:lnTo>
                  <a:lnTo>
                    <a:pt x="3438" y="660"/>
                  </a:lnTo>
                  <a:lnTo>
                    <a:pt x="3432" y="666"/>
                  </a:lnTo>
                  <a:lnTo>
                    <a:pt x="3414" y="672"/>
                  </a:lnTo>
                  <a:lnTo>
                    <a:pt x="3402" y="672"/>
                  </a:lnTo>
                  <a:lnTo>
                    <a:pt x="3390" y="678"/>
                  </a:lnTo>
                  <a:lnTo>
                    <a:pt x="3372" y="678"/>
                  </a:lnTo>
                  <a:lnTo>
                    <a:pt x="3360" y="684"/>
                  </a:lnTo>
                  <a:lnTo>
                    <a:pt x="3348" y="684"/>
                  </a:lnTo>
                  <a:lnTo>
                    <a:pt x="3342" y="678"/>
                  </a:lnTo>
                  <a:lnTo>
                    <a:pt x="3342" y="672"/>
                  </a:lnTo>
                  <a:lnTo>
                    <a:pt x="3348" y="666"/>
                  </a:lnTo>
                  <a:lnTo>
                    <a:pt x="3354" y="654"/>
                  </a:lnTo>
                  <a:lnTo>
                    <a:pt x="3366" y="654"/>
                  </a:lnTo>
                  <a:lnTo>
                    <a:pt x="3378" y="648"/>
                  </a:lnTo>
                  <a:lnTo>
                    <a:pt x="3402" y="648"/>
                  </a:lnTo>
                  <a:lnTo>
                    <a:pt x="3492" y="642"/>
                  </a:lnTo>
                  <a:lnTo>
                    <a:pt x="3534" y="606"/>
                  </a:lnTo>
                  <a:lnTo>
                    <a:pt x="3546" y="618"/>
                  </a:lnTo>
                  <a:lnTo>
                    <a:pt x="3570" y="606"/>
                  </a:lnTo>
                  <a:lnTo>
                    <a:pt x="3570" y="642"/>
                  </a:lnTo>
                  <a:lnTo>
                    <a:pt x="3600" y="618"/>
                  </a:lnTo>
                  <a:lnTo>
                    <a:pt x="3624" y="612"/>
                  </a:lnTo>
                  <a:lnTo>
                    <a:pt x="3630" y="582"/>
                  </a:lnTo>
                  <a:lnTo>
                    <a:pt x="3618" y="570"/>
                  </a:lnTo>
                  <a:lnTo>
                    <a:pt x="3612" y="600"/>
                  </a:lnTo>
                  <a:lnTo>
                    <a:pt x="3588" y="600"/>
                  </a:lnTo>
                  <a:lnTo>
                    <a:pt x="3588" y="576"/>
                  </a:lnTo>
                  <a:lnTo>
                    <a:pt x="3570" y="552"/>
                  </a:lnTo>
                  <a:lnTo>
                    <a:pt x="3594" y="540"/>
                  </a:lnTo>
                  <a:lnTo>
                    <a:pt x="3600" y="504"/>
                  </a:lnTo>
                  <a:lnTo>
                    <a:pt x="3612" y="498"/>
                  </a:lnTo>
                  <a:lnTo>
                    <a:pt x="3618" y="486"/>
                  </a:lnTo>
                  <a:lnTo>
                    <a:pt x="3630" y="480"/>
                  </a:lnTo>
                  <a:lnTo>
                    <a:pt x="3636" y="474"/>
                  </a:lnTo>
                  <a:lnTo>
                    <a:pt x="3648" y="468"/>
                  </a:lnTo>
                  <a:lnTo>
                    <a:pt x="3654" y="456"/>
                  </a:lnTo>
                  <a:lnTo>
                    <a:pt x="3654" y="450"/>
                  </a:lnTo>
                  <a:lnTo>
                    <a:pt x="3660" y="444"/>
                  </a:lnTo>
                  <a:lnTo>
                    <a:pt x="3660" y="438"/>
                  </a:lnTo>
                  <a:lnTo>
                    <a:pt x="3690" y="444"/>
                  </a:lnTo>
                  <a:lnTo>
                    <a:pt x="3702" y="426"/>
                  </a:lnTo>
                  <a:lnTo>
                    <a:pt x="3708" y="432"/>
                  </a:lnTo>
                  <a:lnTo>
                    <a:pt x="3720" y="432"/>
                  </a:lnTo>
                  <a:lnTo>
                    <a:pt x="3726" y="426"/>
                  </a:lnTo>
                  <a:lnTo>
                    <a:pt x="3738" y="420"/>
                  </a:lnTo>
                  <a:lnTo>
                    <a:pt x="3744" y="408"/>
                  </a:lnTo>
                  <a:lnTo>
                    <a:pt x="3756" y="402"/>
                  </a:lnTo>
                  <a:lnTo>
                    <a:pt x="3774" y="384"/>
                  </a:lnTo>
                  <a:lnTo>
                    <a:pt x="3774" y="414"/>
                  </a:lnTo>
                  <a:lnTo>
                    <a:pt x="3786" y="408"/>
                  </a:lnTo>
                  <a:lnTo>
                    <a:pt x="3792" y="402"/>
                  </a:lnTo>
                  <a:lnTo>
                    <a:pt x="3828" y="384"/>
                  </a:lnTo>
                  <a:lnTo>
                    <a:pt x="3834" y="378"/>
                  </a:lnTo>
                  <a:lnTo>
                    <a:pt x="3846" y="378"/>
                  </a:lnTo>
                  <a:lnTo>
                    <a:pt x="3858" y="372"/>
                  </a:lnTo>
                  <a:lnTo>
                    <a:pt x="3876" y="372"/>
                  </a:lnTo>
                  <a:lnTo>
                    <a:pt x="3888" y="366"/>
                  </a:lnTo>
                  <a:lnTo>
                    <a:pt x="3900" y="366"/>
                  </a:lnTo>
                  <a:lnTo>
                    <a:pt x="3900" y="330"/>
                  </a:lnTo>
                  <a:lnTo>
                    <a:pt x="3876" y="330"/>
                  </a:lnTo>
                  <a:lnTo>
                    <a:pt x="3876" y="324"/>
                  </a:lnTo>
                  <a:lnTo>
                    <a:pt x="3882" y="312"/>
                  </a:lnTo>
                  <a:lnTo>
                    <a:pt x="3894" y="300"/>
                  </a:lnTo>
                  <a:lnTo>
                    <a:pt x="3888" y="294"/>
                  </a:lnTo>
                  <a:lnTo>
                    <a:pt x="3882" y="294"/>
                  </a:lnTo>
                  <a:lnTo>
                    <a:pt x="3876" y="288"/>
                  </a:lnTo>
                  <a:lnTo>
                    <a:pt x="3876" y="276"/>
                  </a:lnTo>
                  <a:lnTo>
                    <a:pt x="3888" y="252"/>
                  </a:lnTo>
                  <a:lnTo>
                    <a:pt x="3900" y="222"/>
                  </a:lnTo>
                  <a:lnTo>
                    <a:pt x="3912" y="198"/>
                  </a:lnTo>
                  <a:lnTo>
                    <a:pt x="3918" y="174"/>
                  </a:lnTo>
                  <a:lnTo>
                    <a:pt x="3918" y="168"/>
                  </a:lnTo>
                  <a:lnTo>
                    <a:pt x="3912" y="162"/>
                  </a:lnTo>
                  <a:lnTo>
                    <a:pt x="3876" y="162"/>
                  </a:lnTo>
                  <a:lnTo>
                    <a:pt x="3864" y="168"/>
                  </a:lnTo>
                  <a:lnTo>
                    <a:pt x="3858" y="168"/>
                  </a:lnTo>
                  <a:close/>
                  <a:moveTo>
                    <a:pt x="2718" y="366"/>
                  </a:moveTo>
                  <a:lnTo>
                    <a:pt x="2712" y="366"/>
                  </a:lnTo>
                  <a:lnTo>
                    <a:pt x="2712" y="354"/>
                  </a:lnTo>
                  <a:lnTo>
                    <a:pt x="2718" y="348"/>
                  </a:lnTo>
                  <a:lnTo>
                    <a:pt x="2718" y="336"/>
                  </a:lnTo>
                  <a:lnTo>
                    <a:pt x="2712" y="336"/>
                  </a:lnTo>
                  <a:lnTo>
                    <a:pt x="2700" y="342"/>
                  </a:lnTo>
                  <a:lnTo>
                    <a:pt x="2694" y="348"/>
                  </a:lnTo>
                  <a:lnTo>
                    <a:pt x="2682" y="354"/>
                  </a:lnTo>
                  <a:lnTo>
                    <a:pt x="2676" y="372"/>
                  </a:lnTo>
                  <a:lnTo>
                    <a:pt x="2664" y="366"/>
                  </a:lnTo>
                  <a:lnTo>
                    <a:pt x="2664" y="378"/>
                  </a:lnTo>
                  <a:lnTo>
                    <a:pt x="2652" y="402"/>
                  </a:lnTo>
                  <a:lnTo>
                    <a:pt x="2628" y="414"/>
                  </a:lnTo>
                  <a:lnTo>
                    <a:pt x="2628" y="426"/>
                  </a:lnTo>
                  <a:lnTo>
                    <a:pt x="2634" y="432"/>
                  </a:lnTo>
                  <a:lnTo>
                    <a:pt x="2628" y="432"/>
                  </a:lnTo>
                  <a:lnTo>
                    <a:pt x="2598" y="462"/>
                  </a:lnTo>
                  <a:lnTo>
                    <a:pt x="2598" y="468"/>
                  </a:lnTo>
                  <a:lnTo>
                    <a:pt x="2604" y="474"/>
                  </a:lnTo>
                  <a:lnTo>
                    <a:pt x="2610" y="474"/>
                  </a:lnTo>
                  <a:lnTo>
                    <a:pt x="2616" y="480"/>
                  </a:lnTo>
                  <a:lnTo>
                    <a:pt x="2616" y="492"/>
                  </a:lnTo>
                  <a:lnTo>
                    <a:pt x="2610" y="498"/>
                  </a:lnTo>
                  <a:lnTo>
                    <a:pt x="2604" y="498"/>
                  </a:lnTo>
                  <a:lnTo>
                    <a:pt x="2604" y="510"/>
                  </a:lnTo>
                  <a:lnTo>
                    <a:pt x="2592" y="534"/>
                  </a:lnTo>
                  <a:lnTo>
                    <a:pt x="2580" y="552"/>
                  </a:lnTo>
                  <a:lnTo>
                    <a:pt x="2550" y="582"/>
                  </a:lnTo>
                  <a:lnTo>
                    <a:pt x="2478" y="618"/>
                  </a:lnTo>
                  <a:lnTo>
                    <a:pt x="2484" y="588"/>
                  </a:lnTo>
                  <a:lnTo>
                    <a:pt x="2478" y="582"/>
                  </a:lnTo>
                  <a:lnTo>
                    <a:pt x="2478" y="576"/>
                  </a:lnTo>
                  <a:lnTo>
                    <a:pt x="2472" y="570"/>
                  </a:lnTo>
                  <a:lnTo>
                    <a:pt x="2472" y="564"/>
                  </a:lnTo>
                  <a:lnTo>
                    <a:pt x="2478" y="552"/>
                  </a:lnTo>
                  <a:lnTo>
                    <a:pt x="2496" y="534"/>
                  </a:lnTo>
                  <a:lnTo>
                    <a:pt x="2502" y="522"/>
                  </a:lnTo>
                  <a:lnTo>
                    <a:pt x="2502" y="516"/>
                  </a:lnTo>
                  <a:lnTo>
                    <a:pt x="2496" y="510"/>
                  </a:lnTo>
                  <a:lnTo>
                    <a:pt x="2496" y="492"/>
                  </a:lnTo>
                  <a:lnTo>
                    <a:pt x="2502" y="480"/>
                  </a:lnTo>
                  <a:lnTo>
                    <a:pt x="2508" y="474"/>
                  </a:lnTo>
                  <a:lnTo>
                    <a:pt x="2514" y="462"/>
                  </a:lnTo>
                  <a:lnTo>
                    <a:pt x="2526" y="456"/>
                  </a:lnTo>
                  <a:lnTo>
                    <a:pt x="2532" y="450"/>
                  </a:lnTo>
                  <a:lnTo>
                    <a:pt x="2532" y="432"/>
                  </a:lnTo>
                  <a:lnTo>
                    <a:pt x="2538" y="432"/>
                  </a:lnTo>
                  <a:lnTo>
                    <a:pt x="2622" y="348"/>
                  </a:lnTo>
                  <a:lnTo>
                    <a:pt x="2592" y="354"/>
                  </a:lnTo>
                  <a:lnTo>
                    <a:pt x="2580" y="360"/>
                  </a:lnTo>
                  <a:lnTo>
                    <a:pt x="2574" y="366"/>
                  </a:lnTo>
                  <a:lnTo>
                    <a:pt x="2562" y="372"/>
                  </a:lnTo>
                  <a:lnTo>
                    <a:pt x="2556" y="378"/>
                  </a:lnTo>
                  <a:lnTo>
                    <a:pt x="2550" y="378"/>
                  </a:lnTo>
                  <a:lnTo>
                    <a:pt x="2550" y="372"/>
                  </a:lnTo>
                  <a:lnTo>
                    <a:pt x="2556" y="366"/>
                  </a:lnTo>
                  <a:lnTo>
                    <a:pt x="2568" y="360"/>
                  </a:lnTo>
                  <a:lnTo>
                    <a:pt x="2592" y="336"/>
                  </a:lnTo>
                  <a:lnTo>
                    <a:pt x="2604" y="330"/>
                  </a:lnTo>
                  <a:lnTo>
                    <a:pt x="2658" y="276"/>
                  </a:lnTo>
                  <a:lnTo>
                    <a:pt x="2670" y="288"/>
                  </a:lnTo>
                  <a:lnTo>
                    <a:pt x="2682" y="276"/>
                  </a:lnTo>
                  <a:lnTo>
                    <a:pt x="2682" y="288"/>
                  </a:lnTo>
                  <a:lnTo>
                    <a:pt x="2694" y="288"/>
                  </a:lnTo>
                  <a:lnTo>
                    <a:pt x="2700" y="282"/>
                  </a:lnTo>
                  <a:lnTo>
                    <a:pt x="2700" y="270"/>
                  </a:lnTo>
                  <a:lnTo>
                    <a:pt x="2724" y="276"/>
                  </a:lnTo>
                  <a:lnTo>
                    <a:pt x="2736" y="270"/>
                  </a:lnTo>
                  <a:lnTo>
                    <a:pt x="2742" y="270"/>
                  </a:lnTo>
                  <a:lnTo>
                    <a:pt x="2754" y="264"/>
                  </a:lnTo>
                  <a:lnTo>
                    <a:pt x="2772" y="264"/>
                  </a:lnTo>
                  <a:lnTo>
                    <a:pt x="2784" y="270"/>
                  </a:lnTo>
                  <a:lnTo>
                    <a:pt x="2790" y="276"/>
                  </a:lnTo>
                  <a:lnTo>
                    <a:pt x="2796" y="288"/>
                  </a:lnTo>
                  <a:lnTo>
                    <a:pt x="2772" y="294"/>
                  </a:lnTo>
                  <a:lnTo>
                    <a:pt x="2772" y="318"/>
                  </a:lnTo>
                  <a:lnTo>
                    <a:pt x="2742" y="318"/>
                  </a:lnTo>
                  <a:lnTo>
                    <a:pt x="2736" y="324"/>
                  </a:lnTo>
                  <a:lnTo>
                    <a:pt x="2736" y="360"/>
                  </a:lnTo>
                  <a:lnTo>
                    <a:pt x="2730" y="366"/>
                  </a:lnTo>
                  <a:lnTo>
                    <a:pt x="2718" y="36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" name="Uruguay" descr="© INSCALE GmbH, 05.05.2010&#10;http://www.presentationload.com/">
              <a:extLst>
                <a:ext uri="{FF2B5EF4-FFF2-40B4-BE49-F238E27FC236}">
                  <a16:creationId xmlns:a16="http://schemas.microsoft.com/office/drawing/2014/main" id="{DC69DA4B-8F88-F14D-2DB6-8C12ADFE3DC2}"/>
                </a:ext>
              </a:extLst>
            </p:cNvPr>
            <p:cNvSpPr>
              <a:spLocks/>
            </p:cNvSpPr>
            <p:nvPr/>
          </p:nvSpPr>
          <p:spPr bwMode="gray">
            <a:xfrm>
              <a:off x="2745607" y="4139036"/>
              <a:ext cx="139343" cy="145273"/>
            </a:xfrm>
            <a:custGeom>
              <a:avLst/>
              <a:gdLst>
                <a:gd name="T0" fmla="*/ 2147483647 w 366"/>
                <a:gd name="T1" fmla="*/ 2147483647 h 384"/>
                <a:gd name="T2" fmla="*/ 2147483647 w 366"/>
                <a:gd name="T3" fmla="*/ 2147483647 h 384"/>
                <a:gd name="T4" fmla="*/ 2147483647 w 366"/>
                <a:gd name="T5" fmla="*/ 2147483647 h 384"/>
                <a:gd name="T6" fmla="*/ 2147483647 w 366"/>
                <a:gd name="T7" fmla="*/ 2147483647 h 384"/>
                <a:gd name="T8" fmla="*/ 2147483647 w 366"/>
                <a:gd name="T9" fmla="*/ 2147483647 h 384"/>
                <a:gd name="T10" fmla="*/ 2147483647 w 366"/>
                <a:gd name="T11" fmla="*/ 2147483647 h 384"/>
                <a:gd name="T12" fmla="*/ 2147483647 w 366"/>
                <a:gd name="T13" fmla="*/ 2147483647 h 384"/>
                <a:gd name="T14" fmla="*/ 2147483647 w 366"/>
                <a:gd name="T15" fmla="*/ 2147483647 h 384"/>
                <a:gd name="T16" fmla="*/ 2147483647 w 366"/>
                <a:gd name="T17" fmla="*/ 2147483647 h 384"/>
                <a:gd name="T18" fmla="*/ 2147483647 w 366"/>
                <a:gd name="T19" fmla="*/ 2147483647 h 384"/>
                <a:gd name="T20" fmla="*/ 2147483647 w 366"/>
                <a:gd name="T21" fmla="*/ 2147483647 h 384"/>
                <a:gd name="T22" fmla="*/ 2147483647 w 366"/>
                <a:gd name="T23" fmla="*/ 2147483647 h 384"/>
                <a:gd name="T24" fmla="*/ 2147483647 w 366"/>
                <a:gd name="T25" fmla="*/ 2147483647 h 384"/>
                <a:gd name="T26" fmla="*/ 2147483647 w 366"/>
                <a:gd name="T27" fmla="*/ 2147483647 h 384"/>
                <a:gd name="T28" fmla="*/ 2147483647 w 366"/>
                <a:gd name="T29" fmla="*/ 2147483647 h 384"/>
                <a:gd name="T30" fmla="*/ 2147483647 w 366"/>
                <a:gd name="T31" fmla="*/ 2147483647 h 384"/>
                <a:gd name="T32" fmla="*/ 2147483647 w 366"/>
                <a:gd name="T33" fmla="*/ 2147483647 h 384"/>
                <a:gd name="T34" fmla="*/ 2147483647 w 366"/>
                <a:gd name="T35" fmla="*/ 2147483647 h 384"/>
                <a:gd name="T36" fmla="*/ 2147483647 w 366"/>
                <a:gd name="T37" fmla="*/ 2147483647 h 384"/>
                <a:gd name="T38" fmla="*/ 2147483647 w 366"/>
                <a:gd name="T39" fmla="*/ 2147483647 h 384"/>
                <a:gd name="T40" fmla="*/ 2147483647 w 366"/>
                <a:gd name="T41" fmla="*/ 2147483647 h 384"/>
                <a:gd name="T42" fmla="*/ 2147483647 w 366"/>
                <a:gd name="T43" fmla="*/ 2147483647 h 384"/>
                <a:gd name="T44" fmla="*/ 2147483647 w 366"/>
                <a:gd name="T45" fmla="*/ 0 h 384"/>
                <a:gd name="T46" fmla="*/ 2147483647 w 366"/>
                <a:gd name="T47" fmla="*/ 2147483647 h 384"/>
                <a:gd name="T48" fmla="*/ 2147483647 w 366"/>
                <a:gd name="T49" fmla="*/ 2147483647 h 384"/>
                <a:gd name="T50" fmla="*/ 0 w 366"/>
                <a:gd name="T51" fmla="*/ 2147483647 h 384"/>
                <a:gd name="T52" fmla="*/ 2147483647 w 366"/>
                <a:gd name="T53" fmla="*/ 2147483647 h 384"/>
                <a:gd name="T54" fmla="*/ 2147483647 w 366"/>
                <a:gd name="T55" fmla="*/ 2147483647 h 384"/>
                <a:gd name="T56" fmla="*/ 2147483647 w 366"/>
                <a:gd name="T57" fmla="*/ 2147483647 h 384"/>
                <a:gd name="T58" fmla="*/ 2147483647 w 366"/>
                <a:gd name="T59" fmla="*/ 2147483647 h 384"/>
                <a:gd name="T60" fmla="*/ 2147483647 w 366"/>
                <a:gd name="T61" fmla="*/ 2147483647 h 384"/>
                <a:gd name="T62" fmla="*/ 2147483647 w 366"/>
                <a:gd name="T63" fmla="*/ 2147483647 h 384"/>
                <a:gd name="T64" fmla="*/ 2147483647 w 366"/>
                <a:gd name="T65" fmla="*/ 2147483647 h 384"/>
                <a:gd name="T66" fmla="*/ 2147483647 w 366"/>
                <a:gd name="T67" fmla="*/ 2147483647 h 384"/>
                <a:gd name="T68" fmla="*/ 2147483647 w 366"/>
                <a:gd name="T69" fmla="*/ 2147483647 h 384"/>
                <a:gd name="T70" fmla="*/ 2147483647 w 366"/>
                <a:gd name="T71" fmla="*/ 2147483647 h 384"/>
                <a:gd name="T72" fmla="*/ 2147483647 w 366"/>
                <a:gd name="T73" fmla="*/ 2147483647 h 384"/>
                <a:gd name="T74" fmla="*/ 2147483647 w 366"/>
                <a:gd name="T75" fmla="*/ 2147483647 h 384"/>
                <a:gd name="T76" fmla="*/ 2147483647 w 366"/>
                <a:gd name="T77" fmla="*/ 2147483647 h 3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66"/>
                <a:gd name="T118" fmla="*/ 0 h 384"/>
                <a:gd name="T119" fmla="*/ 366 w 366"/>
                <a:gd name="T120" fmla="*/ 384 h 38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66" h="384">
                  <a:moveTo>
                    <a:pt x="138" y="372"/>
                  </a:moveTo>
                  <a:lnTo>
                    <a:pt x="174" y="372"/>
                  </a:lnTo>
                  <a:lnTo>
                    <a:pt x="198" y="378"/>
                  </a:lnTo>
                  <a:lnTo>
                    <a:pt x="228" y="378"/>
                  </a:lnTo>
                  <a:lnTo>
                    <a:pt x="288" y="384"/>
                  </a:lnTo>
                  <a:lnTo>
                    <a:pt x="330" y="366"/>
                  </a:lnTo>
                  <a:lnTo>
                    <a:pt x="342" y="354"/>
                  </a:lnTo>
                  <a:lnTo>
                    <a:pt x="360" y="300"/>
                  </a:lnTo>
                  <a:lnTo>
                    <a:pt x="366" y="294"/>
                  </a:lnTo>
                  <a:lnTo>
                    <a:pt x="348" y="294"/>
                  </a:lnTo>
                  <a:lnTo>
                    <a:pt x="348" y="264"/>
                  </a:lnTo>
                  <a:lnTo>
                    <a:pt x="342" y="264"/>
                  </a:lnTo>
                  <a:lnTo>
                    <a:pt x="342" y="240"/>
                  </a:lnTo>
                  <a:lnTo>
                    <a:pt x="348" y="234"/>
                  </a:lnTo>
                  <a:lnTo>
                    <a:pt x="360" y="210"/>
                  </a:lnTo>
                  <a:lnTo>
                    <a:pt x="360" y="198"/>
                  </a:lnTo>
                  <a:lnTo>
                    <a:pt x="354" y="198"/>
                  </a:lnTo>
                  <a:lnTo>
                    <a:pt x="342" y="192"/>
                  </a:lnTo>
                  <a:lnTo>
                    <a:pt x="336" y="192"/>
                  </a:lnTo>
                  <a:lnTo>
                    <a:pt x="318" y="174"/>
                  </a:lnTo>
                  <a:lnTo>
                    <a:pt x="312" y="162"/>
                  </a:lnTo>
                  <a:lnTo>
                    <a:pt x="306" y="156"/>
                  </a:lnTo>
                  <a:lnTo>
                    <a:pt x="300" y="144"/>
                  </a:lnTo>
                  <a:lnTo>
                    <a:pt x="288" y="144"/>
                  </a:lnTo>
                  <a:lnTo>
                    <a:pt x="270" y="138"/>
                  </a:lnTo>
                  <a:lnTo>
                    <a:pt x="258" y="132"/>
                  </a:lnTo>
                  <a:lnTo>
                    <a:pt x="252" y="126"/>
                  </a:lnTo>
                  <a:lnTo>
                    <a:pt x="252" y="114"/>
                  </a:lnTo>
                  <a:lnTo>
                    <a:pt x="246" y="114"/>
                  </a:lnTo>
                  <a:lnTo>
                    <a:pt x="228" y="96"/>
                  </a:lnTo>
                  <a:lnTo>
                    <a:pt x="210" y="96"/>
                  </a:lnTo>
                  <a:lnTo>
                    <a:pt x="192" y="78"/>
                  </a:lnTo>
                  <a:lnTo>
                    <a:pt x="186" y="66"/>
                  </a:lnTo>
                  <a:lnTo>
                    <a:pt x="174" y="60"/>
                  </a:lnTo>
                  <a:lnTo>
                    <a:pt x="168" y="60"/>
                  </a:lnTo>
                  <a:lnTo>
                    <a:pt x="156" y="72"/>
                  </a:lnTo>
                  <a:lnTo>
                    <a:pt x="156" y="78"/>
                  </a:lnTo>
                  <a:lnTo>
                    <a:pt x="144" y="78"/>
                  </a:lnTo>
                  <a:lnTo>
                    <a:pt x="144" y="66"/>
                  </a:lnTo>
                  <a:lnTo>
                    <a:pt x="132" y="54"/>
                  </a:lnTo>
                  <a:lnTo>
                    <a:pt x="126" y="42"/>
                  </a:lnTo>
                  <a:lnTo>
                    <a:pt x="120" y="36"/>
                  </a:lnTo>
                  <a:lnTo>
                    <a:pt x="108" y="30"/>
                  </a:lnTo>
                  <a:lnTo>
                    <a:pt x="102" y="18"/>
                  </a:lnTo>
                  <a:lnTo>
                    <a:pt x="78" y="6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48" y="6"/>
                  </a:lnTo>
                  <a:lnTo>
                    <a:pt x="42" y="12"/>
                  </a:lnTo>
                  <a:lnTo>
                    <a:pt x="18" y="12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6" y="72"/>
                  </a:lnTo>
                  <a:lnTo>
                    <a:pt x="6" y="108"/>
                  </a:lnTo>
                  <a:lnTo>
                    <a:pt x="30" y="126"/>
                  </a:lnTo>
                  <a:lnTo>
                    <a:pt x="12" y="126"/>
                  </a:lnTo>
                  <a:lnTo>
                    <a:pt x="0" y="138"/>
                  </a:lnTo>
                  <a:lnTo>
                    <a:pt x="6" y="144"/>
                  </a:lnTo>
                  <a:lnTo>
                    <a:pt x="12" y="156"/>
                  </a:lnTo>
                  <a:lnTo>
                    <a:pt x="24" y="168"/>
                  </a:lnTo>
                  <a:lnTo>
                    <a:pt x="12" y="186"/>
                  </a:lnTo>
                  <a:lnTo>
                    <a:pt x="18" y="192"/>
                  </a:lnTo>
                  <a:lnTo>
                    <a:pt x="24" y="204"/>
                  </a:lnTo>
                  <a:lnTo>
                    <a:pt x="36" y="210"/>
                  </a:lnTo>
                  <a:lnTo>
                    <a:pt x="42" y="222"/>
                  </a:lnTo>
                  <a:lnTo>
                    <a:pt x="42" y="228"/>
                  </a:lnTo>
                  <a:lnTo>
                    <a:pt x="36" y="228"/>
                  </a:lnTo>
                  <a:lnTo>
                    <a:pt x="30" y="234"/>
                  </a:lnTo>
                  <a:lnTo>
                    <a:pt x="6" y="234"/>
                  </a:lnTo>
                  <a:lnTo>
                    <a:pt x="6" y="282"/>
                  </a:lnTo>
                  <a:lnTo>
                    <a:pt x="36" y="318"/>
                  </a:lnTo>
                  <a:lnTo>
                    <a:pt x="42" y="318"/>
                  </a:lnTo>
                  <a:lnTo>
                    <a:pt x="54" y="324"/>
                  </a:lnTo>
                  <a:lnTo>
                    <a:pt x="78" y="348"/>
                  </a:lnTo>
                  <a:lnTo>
                    <a:pt x="90" y="354"/>
                  </a:lnTo>
                  <a:lnTo>
                    <a:pt x="126" y="354"/>
                  </a:lnTo>
                  <a:lnTo>
                    <a:pt x="138" y="37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" name="United Kingdom" descr="© INSCALE GmbH, 05.05.2010&#10;http://www.presentationload.com/">
              <a:extLst>
                <a:ext uri="{FF2B5EF4-FFF2-40B4-BE49-F238E27FC236}">
                  <a16:creationId xmlns:a16="http://schemas.microsoft.com/office/drawing/2014/main" id="{74C5E2A7-9BD2-B65E-C08A-77715329BBC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094566" y="1386258"/>
              <a:ext cx="219391" cy="312783"/>
            </a:xfrm>
            <a:custGeom>
              <a:avLst/>
              <a:gdLst>
                <a:gd name="T0" fmla="*/ 2147483647 w 576"/>
                <a:gd name="T1" fmla="*/ 2147483647 h 822"/>
                <a:gd name="T2" fmla="*/ 2147483647 w 576"/>
                <a:gd name="T3" fmla="*/ 2147483647 h 822"/>
                <a:gd name="T4" fmla="*/ 2147483647 w 576"/>
                <a:gd name="T5" fmla="*/ 2147483647 h 822"/>
                <a:gd name="T6" fmla="*/ 2147483647 w 576"/>
                <a:gd name="T7" fmla="*/ 2147483647 h 822"/>
                <a:gd name="T8" fmla="*/ 2147483647 w 576"/>
                <a:gd name="T9" fmla="*/ 2147483647 h 822"/>
                <a:gd name="T10" fmla="*/ 2147483647 w 576"/>
                <a:gd name="T11" fmla="*/ 2147483647 h 822"/>
                <a:gd name="T12" fmla="*/ 2147483647 w 576"/>
                <a:gd name="T13" fmla="*/ 2147483647 h 822"/>
                <a:gd name="T14" fmla="*/ 2147483647 w 576"/>
                <a:gd name="T15" fmla="*/ 0 h 822"/>
                <a:gd name="T16" fmla="*/ 2147483647 w 576"/>
                <a:gd name="T17" fmla="*/ 0 h 822"/>
                <a:gd name="T18" fmla="*/ 2147483647 w 576"/>
                <a:gd name="T19" fmla="*/ 2147483647 h 822"/>
                <a:gd name="T20" fmla="*/ 2147483647 w 576"/>
                <a:gd name="T21" fmla="*/ 2147483647 h 822"/>
                <a:gd name="T22" fmla="*/ 2147483647 w 576"/>
                <a:gd name="T23" fmla="*/ 2147483647 h 822"/>
                <a:gd name="T24" fmla="*/ 2147483647 w 576"/>
                <a:gd name="T25" fmla="*/ 2147483647 h 822"/>
                <a:gd name="T26" fmla="*/ 2147483647 w 576"/>
                <a:gd name="T27" fmla="*/ 2147483647 h 822"/>
                <a:gd name="T28" fmla="*/ 2147483647 w 576"/>
                <a:gd name="T29" fmla="*/ 2147483647 h 822"/>
                <a:gd name="T30" fmla="*/ 2147483647 w 576"/>
                <a:gd name="T31" fmla="*/ 2147483647 h 822"/>
                <a:gd name="T32" fmla="*/ 2147483647 w 576"/>
                <a:gd name="T33" fmla="*/ 2147483647 h 822"/>
                <a:gd name="T34" fmla="*/ 2147483647 w 576"/>
                <a:gd name="T35" fmla="*/ 2147483647 h 822"/>
                <a:gd name="T36" fmla="*/ 2147483647 w 576"/>
                <a:gd name="T37" fmla="*/ 2147483647 h 822"/>
                <a:gd name="T38" fmla="*/ 2147483647 w 576"/>
                <a:gd name="T39" fmla="*/ 2147483647 h 822"/>
                <a:gd name="T40" fmla="*/ 2147483647 w 576"/>
                <a:gd name="T41" fmla="*/ 2147483647 h 822"/>
                <a:gd name="T42" fmla="*/ 2147483647 w 576"/>
                <a:gd name="T43" fmla="*/ 2147483647 h 822"/>
                <a:gd name="T44" fmla="*/ 2147483647 w 576"/>
                <a:gd name="T45" fmla="*/ 2147483647 h 822"/>
                <a:gd name="T46" fmla="*/ 2147483647 w 576"/>
                <a:gd name="T47" fmla="*/ 2147483647 h 822"/>
                <a:gd name="T48" fmla="*/ 2147483647 w 576"/>
                <a:gd name="T49" fmla="*/ 2147483647 h 822"/>
                <a:gd name="T50" fmla="*/ 2147483647 w 576"/>
                <a:gd name="T51" fmla="*/ 2147483647 h 822"/>
                <a:gd name="T52" fmla="*/ 2147483647 w 576"/>
                <a:gd name="T53" fmla="*/ 2147483647 h 822"/>
                <a:gd name="T54" fmla="*/ 2147483647 w 576"/>
                <a:gd name="T55" fmla="*/ 2147483647 h 822"/>
                <a:gd name="T56" fmla="*/ 2147483647 w 576"/>
                <a:gd name="T57" fmla="*/ 2147483647 h 822"/>
                <a:gd name="T58" fmla="*/ 2147483647 w 576"/>
                <a:gd name="T59" fmla="*/ 2147483647 h 822"/>
                <a:gd name="T60" fmla="*/ 2147483647 w 576"/>
                <a:gd name="T61" fmla="*/ 2147483647 h 822"/>
                <a:gd name="T62" fmla="*/ 2147483647 w 576"/>
                <a:gd name="T63" fmla="*/ 2147483647 h 822"/>
                <a:gd name="T64" fmla="*/ 2147483647 w 576"/>
                <a:gd name="T65" fmla="*/ 2147483647 h 822"/>
                <a:gd name="T66" fmla="*/ 2147483647 w 576"/>
                <a:gd name="T67" fmla="*/ 2147483647 h 822"/>
                <a:gd name="T68" fmla="*/ 2147483647 w 576"/>
                <a:gd name="T69" fmla="*/ 2147483647 h 822"/>
                <a:gd name="T70" fmla="*/ 2147483647 w 576"/>
                <a:gd name="T71" fmla="*/ 2147483647 h 822"/>
                <a:gd name="T72" fmla="*/ 2147483647 w 576"/>
                <a:gd name="T73" fmla="*/ 2147483647 h 822"/>
                <a:gd name="T74" fmla="*/ 2147483647 w 576"/>
                <a:gd name="T75" fmla="*/ 2147483647 h 822"/>
                <a:gd name="T76" fmla="*/ 2147483647 w 576"/>
                <a:gd name="T77" fmla="*/ 2147483647 h 822"/>
                <a:gd name="T78" fmla="*/ 2147483647 w 576"/>
                <a:gd name="T79" fmla="*/ 2147483647 h 822"/>
                <a:gd name="T80" fmla="*/ 2147483647 w 576"/>
                <a:gd name="T81" fmla="*/ 2147483647 h 822"/>
                <a:gd name="T82" fmla="*/ 2147483647 w 576"/>
                <a:gd name="T83" fmla="*/ 2147483647 h 822"/>
                <a:gd name="T84" fmla="*/ 2147483647 w 576"/>
                <a:gd name="T85" fmla="*/ 2147483647 h 822"/>
                <a:gd name="T86" fmla="*/ 2147483647 w 576"/>
                <a:gd name="T87" fmla="*/ 2147483647 h 822"/>
                <a:gd name="T88" fmla="*/ 2147483647 w 576"/>
                <a:gd name="T89" fmla="*/ 2147483647 h 822"/>
                <a:gd name="T90" fmla="*/ 2147483647 w 576"/>
                <a:gd name="T91" fmla="*/ 2147483647 h 822"/>
                <a:gd name="T92" fmla="*/ 2147483647 w 576"/>
                <a:gd name="T93" fmla="*/ 2147483647 h 822"/>
                <a:gd name="T94" fmla="*/ 2147483647 w 576"/>
                <a:gd name="T95" fmla="*/ 2147483647 h 822"/>
                <a:gd name="T96" fmla="*/ 2147483647 w 576"/>
                <a:gd name="T97" fmla="*/ 2147483647 h 822"/>
                <a:gd name="T98" fmla="*/ 2147483647 w 576"/>
                <a:gd name="T99" fmla="*/ 2147483647 h 822"/>
                <a:gd name="T100" fmla="*/ 2147483647 w 576"/>
                <a:gd name="T101" fmla="*/ 2147483647 h 822"/>
                <a:gd name="T102" fmla="*/ 2147483647 w 576"/>
                <a:gd name="T103" fmla="*/ 2147483647 h 822"/>
                <a:gd name="T104" fmla="*/ 2147483647 w 576"/>
                <a:gd name="T105" fmla="*/ 2147483647 h 822"/>
                <a:gd name="T106" fmla="*/ 2147483647 w 576"/>
                <a:gd name="T107" fmla="*/ 2147483647 h 822"/>
                <a:gd name="T108" fmla="*/ 2147483647 w 576"/>
                <a:gd name="T109" fmla="*/ 2147483647 h 822"/>
                <a:gd name="T110" fmla="*/ 2147483647 w 576"/>
                <a:gd name="T111" fmla="*/ 2147483647 h 822"/>
                <a:gd name="T112" fmla="*/ 2147483647 w 576"/>
                <a:gd name="T113" fmla="*/ 2147483647 h 822"/>
                <a:gd name="T114" fmla="*/ 2147483647 w 576"/>
                <a:gd name="T115" fmla="*/ 2147483647 h 822"/>
                <a:gd name="T116" fmla="*/ 2147483647 w 576"/>
                <a:gd name="T117" fmla="*/ 2147483647 h 822"/>
                <a:gd name="T118" fmla="*/ 2147483647 w 576"/>
                <a:gd name="T119" fmla="*/ 2147483647 h 822"/>
                <a:gd name="T120" fmla="*/ 2147483647 w 576"/>
                <a:gd name="T121" fmla="*/ 2147483647 h 822"/>
                <a:gd name="T122" fmla="*/ 2147483647 w 576"/>
                <a:gd name="T123" fmla="*/ 2147483647 h 82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576"/>
                <a:gd name="T187" fmla="*/ 0 h 822"/>
                <a:gd name="T188" fmla="*/ 576 w 576"/>
                <a:gd name="T189" fmla="*/ 822 h 82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576" h="822">
                  <a:moveTo>
                    <a:pt x="162" y="378"/>
                  </a:moveTo>
                  <a:lnTo>
                    <a:pt x="156" y="378"/>
                  </a:lnTo>
                  <a:lnTo>
                    <a:pt x="150" y="384"/>
                  </a:lnTo>
                  <a:lnTo>
                    <a:pt x="150" y="396"/>
                  </a:lnTo>
                  <a:lnTo>
                    <a:pt x="144" y="414"/>
                  </a:lnTo>
                  <a:lnTo>
                    <a:pt x="156" y="402"/>
                  </a:lnTo>
                  <a:lnTo>
                    <a:pt x="162" y="390"/>
                  </a:lnTo>
                  <a:lnTo>
                    <a:pt x="162" y="378"/>
                  </a:lnTo>
                  <a:close/>
                  <a:moveTo>
                    <a:pt x="132" y="312"/>
                  </a:moveTo>
                  <a:lnTo>
                    <a:pt x="126" y="312"/>
                  </a:lnTo>
                  <a:lnTo>
                    <a:pt x="126" y="336"/>
                  </a:lnTo>
                  <a:lnTo>
                    <a:pt x="132" y="336"/>
                  </a:lnTo>
                  <a:lnTo>
                    <a:pt x="138" y="330"/>
                  </a:lnTo>
                  <a:lnTo>
                    <a:pt x="150" y="330"/>
                  </a:lnTo>
                  <a:lnTo>
                    <a:pt x="144" y="318"/>
                  </a:lnTo>
                  <a:lnTo>
                    <a:pt x="138" y="312"/>
                  </a:lnTo>
                  <a:lnTo>
                    <a:pt x="132" y="312"/>
                  </a:lnTo>
                  <a:close/>
                  <a:moveTo>
                    <a:pt x="114" y="390"/>
                  </a:moveTo>
                  <a:lnTo>
                    <a:pt x="126" y="390"/>
                  </a:lnTo>
                  <a:lnTo>
                    <a:pt x="138" y="384"/>
                  </a:lnTo>
                  <a:lnTo>
                    <a:pt x="138" y="372"/>
                  </a:lnTo>
                  <a:lnTo>
                    <a:pt x="132" y="366"/>
                  </a:lnTo>
                  <a:lnTo>
                    <a:pt x="120" y="366"/>
                  </a:lnTo>
                  <a:lnTo>
                    <a:pt x="114" y="372"/>
                  </a:lnTo>
                  <a:lnTo>
                    <a:pt x="108" y="384"/>
                  </a:lnTo>
                  <a:lnTo>
                    <a:pt x="108" y="390"/>
                  </a:lnTo>
                  <a:lnTo>
                    <a:pt x="114" y="390"/>
                  </a:lnTo>
                  <a:close/>
                  <a:moveTo>
                    <a:pt x="330" y="120"/>
                  </a:moveTo>
                  <a:lnTo>
                    <a:pt x="324" y="120"/>
                  </a:lnTo>
                  <a:lnTo>
                    <a:pt x="318" y="126"/>
                  </a:lnTo>
                  <a:lnTo>
                    <a:pt x="318" y="138"/>
                  </a:lnTo>
                  <a:lnTo>
                    <a:pt x="330" y="138"/>
                  </a:lnTo>
                  <a:lnTo>
                    <a:pt x="336" y="126"/>
                  </a:lnTo>
                  <a:lnTo>
                    <a:pt x="330" y="120"/>
                  </a:lnTo>
                  <a:close/>
                  <a:moveTo>
                    <a:pt x="138" y="258"/>
                  </a:moveTo>
                  <a:lnTo>
                    <a:pt x="138" y="234"/>
                  </a:lnTo>
                  <a:lnTo>
                    <a:pt x="126" y="234"/>
                  </a:lnTo>
                  <a:lnTo>
                    <a:pt x="120" y="240"/>
                  </a:lnTo>
                  <a:lnTo>
                    <a:pt x="120" y="246"/>
                  </a:lnTo>
                  <a:lnTo>
                    <a:pt x="126" y="252"/>
                  </a:lnTo>
                  <a:lnTo>
                    <a:pt x="108" y="252"/>
                  </a:lnTo>
                  <a:lnTo>
                    <a:pt x="108" y="258"/>
                  </a:lnTo>
                  <a:lnTo>
                    <a:pt x="114" y="264"/>
                  </a:lnTo>
                  <a:lnTo>
                    <a:pt x="120" y="264"/>
                  </a:lnTo>
                  <a:lnTo>
                    <a:pt x="126" y="270"/>
                  </a:lnTo>
                  <a:lnTo>
                    <a:pt x="150" y="270"/>
                  </a:lnTo>
                  <a:lnTo>
                    <a:pt x="138" y="258"/>
                  </a:lnTo>
                  <a:close/>
                  <a:moveTo>
                    <a:pt x="474" y="0"/>
                  </a:moveTo>
                  <a:lnTo>
                    <a:pt x="468" y="0"/>
                  </a:lnTo>
                  <a:lnTo>
                    <a:pt x="456" y="12"/>
                  </a:lnTo>
                  <a:lnTo>
                    <a:pt x="474" y="12"/>
                  </a:lnTo>
                  <a:lnTo>
                    <a:pt x="474" y="6"/>
                  </a:lnTo>
                  <a:lnTo>
                    <a:pt x="480" y="0"/>
                  </a:lnTo>
                  <a:lnTo>
                    <a:pt x="474" y="0"/>
                  </a:lnTo>
                  <a:close/>
                  <a:moveTo>
                    <a:pt x="432" y="48"/>
                  </a:moveTo>
                  <a:lnTo>
                    <a:pt x="432" y="66"/>
                  </a:lnTo>
                  <a:lnTo>
                    <a:pt x="438" y="66"/>
                  </a:lnTo>
                  <a:lnTo>
                    <a:pt x="444" y="60"/>
                  </a:lnTo>
                  <a:lnTo>
                    <a:pt x="450" y="48"/>
                  </a:lnTo>
                  <a:lnTo>
                    <a:pt x="450" y="24"/>
                  </a:lnTo>
                  <a:lnTo>
                    <a:pt x="438" y="12"/>
                  </a:lnTo>
                  <a:lnTo>
                    <a:pt x="432" y="24"/>
                  </a:lnTo>
                  <a:lnTo>
                    <a:pt x="426" y="30"/>
                  </a:lnTo>
                  <a:lnTo>
                    <a:pt x="420" y="30"/>
                  </a:lnTo>
                  <a:lnTo>
                    <a:pt x="420" y="42"/>
                  </a:lnTo>
                  <a:lnTo>
                    <a:pt x="426" y="42"/>
                  </a:lnTo>
                  <a:lnTo>
                    <a:pt x="432" y="48"/>
                  </a:lnTo>
                  <a:close/>
                  <a:moveTo>
                    <a:pt x="342" y="138"/>
                  </a:moveTo>
                  <a:lnTo>
                    <a:pt x="342" y="150"/>
                  </a:lnTo>
                  <a:lnTo>
                    <a:pt x="354" y="138"/>
                  </a:lnTo>
                  <a:lnTo>
                    <a:pt x="342" y="138"/>
                  </a:lnTo>
                  <a:close/>
                  <a:moveTo>
                    <a:pt x="192" y="402"/>
                  </a:moveTo>
                  <a:lnTo>
                    <a:pt x="192" y="390"/>
                  </a:lnTo>
                  <a:lnTo>
                    <a:pt x="186" y="384"/>
                  </a:lnTo>
                  <a:lnTo>
                    <a:pt x="186" y="378"/>
                  </a:lnTo>
                  <a:lnTo>
                    <a:pt x="174" y="390"/>
                  </a:lnTo>
                  <a:lnTo>
                    <a:pt x="174" y="396"/>
                  </a:lnTo>
                  <a:lnTo>
                    <a:pt x="180" y="402"/>
                  </a:lnTo>
                  <a:lnTo>
                    <a:pt x="192" y="402"/>
                  </a:lnTo>
                  <a:close/>
                  <a:moveTo>
                    <a:pt x="504" y="588"/>
                  </a:moveTo>
                  <a:lnTo>
                    <a:pt x="498" y="594"/>
                  </a:lnTo>
                  <a:lnTo>
                    <a:pt x="498" y="600"/>
                  </a:lnTo>
                  <a:lnTo>
                    <a:pt x="480" y="600"/>
                  </a:lnTo>
                  <a:lnTo>
                    <a:pt x="480" y="588"/>
                  </a:lnTo>
                  <a:lnTo>
                    <a:pt x="486" y="576"/>
                  </a:lnTo>
                  <a:lnTo>
                    <a:pt x="498" y="564"/>
                  </a:lnTo>
                  <a:lnTo>
                    <a:pt x="492" y="558"/>
                  </a:lnTo>
                  <a:lnTo>
                    <a:pt x="456" y="540"/>
                  </a:lnTo>
                  <a:lnTo>
                    <a:pt x="450" y="540"/>
                  </a:lnTo>
                  <a:lnTo>
                    <a:pt x="444" y="534"/>
                  </a:lnTo>
                  <a:lnTo>
                    <a:pt x="450" y="534"/>
                  </a:lnTo>
                  <a:lnTo>
                    <a:pt x="456" y="528"/>
                  </a:lnTo>
                  <a:lnTo>
                    <a:pt x="480" y="528"/>
                  </a:lnTo>
                  <a:lnTo>
                    <a:pt x="468" y="516"/>
                  </a:lnTo>
                  <a:lnTo>
                    <a:pt x="468" y="510"/>
                  </a:lnTo>
                  <a:lnTo>
                    <a:pt x="456" y="498"/>
                  </a:lnTo>
                  <a:lnTo>
                    <a:pt x="450" y="486"/>
                  </a:lnTo>
                  <a:lnTo>
                    <a:pt x="432" y="468"/>
                  </a:lnTo>
                  <a:lnTo>
                    <a:pt x="420" y="468"/>
                  </a:lnTo>
                  <a:lnTo>
                    <a:pt x="414" y="456"/>
                  </a:lnTo>
                  <a:lnTo>
                    <a:pt x="402" y="450"/>
                  </a:lnTo>
                  <a:lnTo>
                    <a:pt x="390" y="438"/>
                  </a:lnTo>
                  <a:lnTo>
                    <a:pt x="390" y="414"/>
                  </a:lnTo>
                  <a:lnTo>
                    <a:pt x="396" y="402"/>
                  </a:lnTo>
                  <a:lnTo>
                    <a:pt x="396" y="390"/>
                  </a:lnTo>
                  <a:lnTo>
                    <a:pt x="384" y="390"/>
                  </a:lnTo>
                  <a:lnTo>
                    <a:pt x="378" y="384"/>
                  </a:lnTo>
                  <a:lnTo>
                    <a:pt x="372" y="372"/>
                  </a:lnTo>
                  <a:lnTo>
                    <a:pt x="360" y="360"/>
                  </a:lnTo>
                  <a:lnTo>
                    <a:pt x="342" y="354"/>
                  </a:lnTo>
                  <a:lnTo>
                    <a:pt x="324" y="354"/>
                  </a:lnTo>
                  <a:lnTo>
                    <a:pt x="306" y="360"/>
                  </a:lnTo>
                  <a:lnTo>
                    <a:pt x="294" y="366"/>
                  </a:lnTo>
                  <a:lnTo>
                    <a:pt x="288" y="366"/>
                  </a:lnTo>
                  <a:lnTo>
                    <a:pt x="270" y="348"/>
                  </a:lnTo>
                  <a:lnTo>
                    <a:pt x="282" y="348"/>
                  </a:lnTo>
                  <a:lnTo>
                    <a:pt x="294" y="354"/>
                  </a:lnTo>
                  <a:lnTo>
                    <a:pt x="306" y="354"/>
                  </a:lnTo>
                  <a:lnTo>
                    <a:pt x="330" y="342"/>
                  </a:lnTo>
                  <a:lnTo>
                    <a:pt x="336" y="336"/>
                  </a:lnTo>
                  <a:lnTo>
                    <a:pt x="330" y="336"/>
                  </a:lnTo>
                  <a:lnTo>
                    <a:pt x="324" y="330"/>
                  </a:lnTo>
                  <a:lnTo>
                    <a:pt x="306" y="330"/>
                  </a:lnTo>
                  <a:lnTo>
                    <a:pt x="330" y="324"/>
                  </a:lnTo>
                  <a:lnTo>
                    <a:pt x="336" y="318"/>
                  </a:lnTo>
                  <a:lnTo>
                    <a:pt x="348" y="312"/>
                  </a:lnTo>
                  <a:lnTo>
                    <a:pt x="360" y="300"/>
                  </a:lnTo>
                  <a:lnTo>
                    <a:pt x="360" y="288"/>
                  </a:lnTo>
                  <a:lnTo>
                    <a:pt x="366" y="276"/>
                  </a:lnTo>
                  <a:lnTo>
                    <a:pt x="372" y="270"/>
                  </a:lnTo>
                  <a:lnTo>
                    <a:pt x="378" y="258"/>
                  </a:lnTo>
                  <a:lnTo>
                    <a:pt x="384" y="252"/>
                  </a:lnTo>
                  <a:lnTo>
                    <a:pt x="396" y="246"/>
                  </a:lnTo>
                  <a:lnTo>
                    <a:pt x="402" y="246"/>
                  </a:lnTo>
                  <a:lnTo>
                    <a:pt x="402" y="240"/>
                  </a:lnTo>
                  <a:lnTo>
                    <a:pt x="396" y="234"/>
                  </a:lnTo>
                  <a:lnTo>
                    <a:pt x="318" y="234"/>
                  </a:lnTo>
                  <a:lnTo>
                    <a:pt x="318" y="228"/>
                  </a:lnTo>
                  <a:lnTo>
                    <a:pt x="288" y="228"/>
                  </a:lnTo>
                  <a:lnTo>
                    <a:pt x="276" y="234"/>
                  </a:lnTo>
                  <a:lnTo>
                    <a:pt x="264" y="234"/>
                  </a:lnTo>
                  <a:lnTo>
                    <a:pt x="258" y="240"/>
                  </a:lnTo>
                  <a:lnTo>
                    <a:pt x="252" y="240"/>
                  </a:lnTo>
                  <a:lnTo>
                    <a:pt x="264" y="228"/>
                  </a:lnTo>
                  <a:lnTo>
                    <a:pt x="252" y="216"/>
                  </a:lnTo>
                  <a:lnTo>
                    <a:pt x="270" y="210"/>
                  </a:lnTo>
                  <a:lnTo>
                    <a:pt x="300" y="192"/>
                  </a:lnTo>
                  <a:lnTo>
                    <a:pt x="312" y="186"/>
                  </a:lnTo>
                  <a:lnTo>
                    <a:pt x="324" y="162"/>
                  </a:lnTo>
                  <a:lnTo>
                    <a:pt x="318" y="156"/>
                  </a:lnTo>
                  <a:lnTo>
                    <a:pt x="288" y="156"/>
                  </a:lnTo>
                  <a:lnTo>
                    <a:pt x="276" y="162"/>
                  </a:lnTo>
                  <a:lnTo>
                    <a:pt x="258" y="168"/>
                  </a:lnTo>
                  <a:lnTo>
                    <a:pt x="240" y="168"/>
                  </a:lnTo>
                  <a:lnTo>
                    <a:pt x="228" y="162"/>
                  </a:lnTo>
                  <a:lnTo>
                    <a:pt x="216" y="162"/>
                  </a:lnTo>
                  <a:lnTo>
                    <a:pt x="210" y="168"/>
                  </a:lnTo>
                  <a:lnTo>
                    <a:pt x="210" y="174"/>
                  </a:lnTo>
                  <a:lnTo>
                    <a:pt x="216" y="180"/>
                  </a:lnTo>
                  <a:lnTo>
                    <a:pt x="204" y="180"/>
                  </a:lnTo>
                  <a:lnTo>
                    <a:pt x="192" y="192"/>
                  </a:lnTo>
                  <a:lnTo>
                    <a:pt x="192" y="210"/>
                  </a:lnTo>
                  <a:lnTo>
                    <a:pt x="198" y="216"/>
                  </a:lnTo>
                  <a:lnTo>
                    <a:pt x="156" y="222"/>
                  </a:lnTo>
                  <a:lnTo>
                    <a:pt x="156" y="234"/>
                  </a:lnTo>
                  <a:lnTo>
                    <a:pt x="168" y="240"/>
                  </a:lnTo>
                  <a:lnTo>
                    <a:pt x="180" y="264"/>
                  </a:lnTo>
                  <a:lnTo>
                    <a:pt x="162" y="282"/>
                  </a:lnTo>
                  <a:lnTo>
                    <a:pt x="162" y="294"/>
                  </a:lnTo>
                  <a:lnTo>
                    <a:pt x="144" y="300"/>
                  </a:lnTo>
                  <a:lnTo>
                    <a:pt x="156" y="312"/>
                  </a:lnTo>
                  <a:lnTo>
                    <a:pt x="168" y="312"/>
                  </a:lnTo>
                  <a:lnTo>
                    <a:pt x="180" y="306"/>
                  </a:lnTo>
                  <a:lnTo>
                    <a:pt x="186" y="300"/>
                  </a:lnTo>
                  <a:lnTo>
                    <a:pt x="186" y="318"/>
                  </a:lnTo>
                  <a:lnTo>
                    <a:pt x="180" y="318"/>
                  </a:lnTo>
                  <a:lnTo>
                    <a:pt x="168" y="330"/>
                  </a:lnTo>
                  <a:lnTo>
                    <a:pt x="156" y="336"/>
                  </a:lnTo>
                  <a:lnTo>
                    <a:pt x="156" y="360"/>
                  </a:lnTo>
                  <a:lnTo>
                    <a:pt x="162" y="372"/>
                  </a:lnTo>
                  <a:lnTo>
                    <a:pt x="168" y="366"/>
                  </a:lnTo>
                  <a:lnTo>
                    <a:pt x="198" y="366"/>
                  </a:lnTo>
                  <a:lnTo>
                    <a:pt x="210" y="360"/>
                  </a:lnTo>
                  <a:lnTo>
                    <a:pt x="216" y="354"/>
                  </a:lnTo>
                  <a:lnTo>
                    <a:pt x="198" y="372"/>
                  </a:lnTo>
                  <a:lnTo>
                    <a:pt x="210" y="402"/>
                  </a:lnTo>
                  <a:lnTo>
                    <a:pt x="204" y="408"/>
                  </a:lnTo>
                  <a:lnTo>
                    <a:pt x="198" y="420"/>
                  </a:lnTo>
                  <a:lnTo>
                    <a:pt x="186" y="426"/>
                  </a:lnTo>
                  <a:lnTo>
                    <a:pt x="180" y="438"/>
                  </a:lnTo>
                  <a:lnTo>
                    <a:pt x="180" y="450"/>
                  </a:lnTo>
                  <a:lnTo>
                    <a:pt x="186" y="456"/>
                  </a:lnTo>
                  <a:lnTo>
                    <a:pt x="204" y="456"/>
                  </a:lnTo>
                  <a:lnTo>
                    <a:pt x="216" y="450"/>
                  </a:lnTo>
                  <a:lnTo>
                    <a:pt x="240" y="450"/>
                  </a:lnTo>
                  <a:lnTo>
                    <a:pt x="252" y="444"/>
                  </a:lnTo>
                  <a:lnTo>
                    <a:pt x="258" y="438"/>
                  </a:lnTo>
                  <a:lnTo>
                    <a:pt x="270" y="432"/>
                  </a:lnTo>
                  <a:lnTo>
                    <a:pt x="300" y="438"/>
                  </a:lnTo>
                  <a:lnTo>
                    <a:pt x="288" y="444"/>
                  </a:lnTo>
                  <a:lnTo>
                    <a:pt x="264" y="468"/>
                  </a:lnTo>
                  <a:lnTo>
                    <a:pt x="264" y="474"/>
                  </a:lnTo>
                  <a:lnTo>
                    <a:pt x="282" y="492"/>
                  </a:lnTo>
                  <a:lnTo>
                    <a:pt x="294" y="492"/>
                  </a:lnTo>
                  <a:lnTo>
                    <a:pt x="300" y="498"/>
                  </a:lnTo>
                  <a:lnTo>
                    <a:pt x="306" y="498"/>
                  </a:lnTo>
                  <a:lnTo>
                    <a:pt x="312" y="516"/>
                  </a:lnTo>
                  <a:lnTo>
                    <a:pt x="294" y="534"/>
                  </a:lnTo>
                  <a:lnTo>
                    <a:pt x="294" y="564"/>
                  </a:lnTo>
                  <a:lnTo>
                    <a:pt x="222" y="564"/>
                  </a:lnTo>
                  <a:lnTo>
                    <a:pt x="216" y="558"/>
                  </a:lnTo>
                  <a:lnTo>
                    <a:pt x="198" y="558"/>
                  </a:lnTo>
                  <a:lnTo>
                    <a:pt x="192" y="564"/>
                  </a:lnTo>
                  <a:lnTo>
                    <a:pt x="210" y="582"/>
                  </a:lnTo>
                  <a:lnTo>
                    <a:pt x="186" y="600"/>
                  </a:lnTo>
                  <a:lnTo>
                    <a:pt x="228" y="594"/>
                  </a:lnTo>
                  <a:lnTo>
                    <a:pt x="228" y="618"/>
                  </a:lnTo>
                  <a:lnTo>
                    <a:pt x="216" y="642"/>
                  </a:lnTo>
                  <a:lnTo>
                    <a:pt x="210" y="648"/>
                  </a:lnTo>
                  <a:lnTo>
                    <a:pt x="198" y="654"/>
                  </a:lnTo>
                  <a:lnTo>
                    <a:pt x="180" y="660"/>
                  </a:lnTo>
                  <a:lnTo>
                    <a:pt x="168" y="666"/>
                  </a:lnTo>
                  <a:lnTo>
                    <a:pt x="162" y="666"/>
                  </a:lnTo>
                  <a:lnTo>
                    <a:pt x="162" y="690"/>
                  </a:lnTo>
                  <a:lnTo>
                    <a:pt x="168" y="696"/>
                  </a:lnTo>
                  <a:lnTo>
                    <a:pt x="174" y="696"/>
                  </a:lnTo>
                  <a:lnTo>
                    <a:pt x="180" y="690"/>
                  </a:lnTo>
                  <a:lnTo>
                    <a:pt x="192" y="684"/>
                  </a:lnTo>
                  <a:lnTo>
                    <a:pt x="198" y="678"/>
                  </a:lnTo>
                  <a:lnTo>
                    <a:pt x="204" y="684"/>
                  </a:lnTo>
                  <a:lnTo>
                    <a:pt x="204" y="690"/>
                  </a:lnTo>
                  <a:lnTo>
                    <a:pt x="210" y="696"/>
                  </a:lnTo>
                  <a:lnTo>
                    <a:pt x="234" y="696"/>
                  </a:lnTo>
                  <a:lnTo>
                    <a:pt x="240" y="702"/>
                  </a:lnTo>
                  <a:lnTo>
                    <a:pt x="252" y="708"/>
                  </a:lnTo>
                  <a:lnTo>
                    <a:pt x="258" y="708"/>
                  </a:lnTo>
                  <a:lnTo>
                    <a:pt x="276" y="702"/>
                  </a:lnTo>
                  <a:lnTo>
                    <a:pt x="288" y="696"/>
                  </a:lnTo>
                  <a:lnTo>
                    <a:pt x="294" y="690"/>
                  </a:lnTo>
                  <a:lnTo>
                    <a:pt x="318" y="690"/>
                  </a:lnTo>
                  <a:lnTo>
                    <a:pt x="312" y="696"/>
                  </a:lnTo>
                  <a:lnTo>
                    <a:pt x="300" y="702"/>
                  </a:lnTo>
                  <a:lnTo>
                    <a:pt x="294" y="714"/>
                  </a:lnTo>
                  <a:lnTo>
                    <a:pt x="282" y="720"/>
                  </a:lnTo>
                  <a:lnTo>
                    <a:pt x="276" y="726"/>
                  </a:lnTo>
                  <a:lnTo>
                    <a:pt x="210" y="726"/>
                  </a:lnTo>
                  <a:lnTo>
                    <a:pt x="210" y="738"/>
                  </a:lnTo>
                  <a:lnTo>
                    <a:pt x="198" y="738"/>
                  </a:lnTo>
                  <a:lnTo>
                    <a:pt x="186" y="744"/>
                  </a:lnTo>
                  <a:lnTo>
                    <a:pt x="180" y="750"/>
                  </a:lnTo>
                  <a:lnTo>
                    <a:pt x="180" y="768"/>
                  </a:lnTo>
                  <a:lnTo>
                    <a:pt x="174" y="774"/>
                  </a:lnTo>
                  <a:lnTo>
                    <a:pt x="144" y="774"/>
                  </a:lnTo>
                  <a:lnTo>
                    <a:pt x="144" y="780"/>
                  </a:lnTo>
                  <a:lnTo>
                    <a:pt x="138" y="786"/>
                  </a:lnTo>
                  <a:lnTo>
                    <a:pt x="138" y="792"/>
                  </a:lnTo>
                  <a:lnTo>
                    <a:pt x="126" y="804"/>
                  </a:lnTo>
                  <a:lnTo>
                    <a:pt x="114" y="810"/>
                  </a:lnTo>
                  <a:lnTo>
                    <a:pt x="108" y="810"/>
                  </a:lnTo>
                  <a:lnTo>
                    <a:pt x="108" y="816"/>
                  </a:lnTo>
                  <a:lnTo>
                    <a:pt x="114" y="816"/>
                  </a:lnTo>
                  <a:lnTo>
                    <a:pt x="120" y="822"/>
                  </a:lnTo>
                  <a:lnTo>
                    <a:pt x="150" y="822"/>
                  </a:lnTo>
                  <a:lnTo>
                    <a:pt x="156" y="810"/>
                  </a:lnTo>
                  <a:lnTo>
                    <a:pt x="174" y="792"/>
                  </a:lnTo>
                  <a:lnTo>
                    <a:pt x="210" y="792"/>
                  </a:lnTo>
                  <a:lnTo>
                    <a:pt x="216" y="798"/>
                  </a:lnTo>
                  <a:lnTo>
                    <a:pt x="228" y="804"/>
                  </a:lnTo>
                  <a:lnTo>
                    <a:pt x="240" y="804"/>
                  </a:lnTo>
                  <a:lnTo>
                    <a:pt x="246" y="792"/>
                  </a:lnTo>
                  <a:lnTo>
                    <a:pt x="252" y="786"/>
                  </a:lnTo>
                  <a:lnTo>
                    <a:pt x="258" y="774"/>
                  </a:lnTo>
                  <a:lnTo>
                    <a:pt x="270" y="762"/>
                  </a:lnTo>
                  <a:lnTo>
                    <a:pt x="288" y="762"/>
                  </a:lnTo>
                  <a:lnTo>
                    <a:pt x="300" y="774"/>
                  </a:lnTo>
                  <a:lnTo>
                    <a:pt x="330" y="774"/>
                  </a:lnTo>
                  <a:lnTo>
                    <a:pt x="354" y="762"/>
                  </a:lnTo>
                  <a:lnTo>
                    <a:pt x="360" y="762"/>
                  </a:lnTo>
                  <a:lnTo>
                    <a:pt x="366" y="768"/>
                  </a:lnTo>
                  <a:lnTo>
                    <a:pt x="378" y="768"/>
                  </a:lnTo>
                  <a:lnTo>
                    <a:pt x="390" y="774"/>
                  </a:lnTo>
                  <a:lnTo>
                    <a:pt x="396" y="774"/>
                  </a:lnTo>
                  <a:lnTo>
                    <a:pt x="396" y="768"/>
                  </a:lnTo>
                  <a:lnTo>
                    <a:pt x="390" y="762"/>
                  </a:lnTo>
                  <a:lnTo>
                    <a:pt x="390" y="750"/>
                  </a:lnTo>
                  <a:lnTo>
                    <a:pt x="396" y="750"/>
                  </a:lnTo>
                  <a:lnTo>
                    <a:pt x="408" y="756"/>
                  </a:lnTo>
                  <a:lnTo>
                    <a:pt x="414" y="762"/>
                  </a:lnTo>
                  <a:lnTo>
                    <a:pt x="426" y="756"/>
                  </a:lnTo>
                  <a:lnTo>
                    <a:pt x="498" y="756"/>
                  </a:lnTo>
                  <a:lnTo>
                    <a:pt x="522" y="750"/>
                  </a:lnTo>
                  <a:lnTo>
                    <a:pt x="534" y="744"/>
                  </a:lnTo>
                  <a:lnTo>
                    <a:pt x="540" y="732"/>
                  </a:lnTo>
                  <a:lnTo>
                    <a:pt x="546" y="726"/>
                  </a:lnTo>
                  <a:lnTo>
                    <a:pt x="552" y="714"/>
                  </a:lnTo>
                  <a:lnTo>
                    <a:pt x="498" y="708"/>
                  </a:lnTo>
                  <a:lnTo>
                    <a:pt x="522" y="702"/>
                  </a:lnTo>
                  <a:lnTo>
                    <a:pt x="516" y="684"/>
                  </a:lnTo>
                  <a:lnTo>
                    <a:pt x="528" y="672"/>
                  </a:lnTo>
                  <a:lnTo>
                    <a:pt x="540" y="666"/>
                  </a:lnTo>
                  <a:lnTo>
                    <a:pt x="546" y="666"/>
                  </a:lnTo>
                  <a:lnTo>
                    <a:pt x="558" y="660"/>
                  </a:lnTo>
                  <a:lnTo>
                    <a:pt x="564" y="654"/>
                  </a:lnTo>
                  <a:lnTo>
                    <a:pt x="576" y="618"/>
                  </a:lnTo>
                  <a:lnTo>
                    <a:pt x="570" y="606"/>
                  </a:lnTo>
                  <a:lnTo>
                    <a:pt x="564" y="600"/>
                  </a:lnTo>
                  <a:lnTo>
                    <a:pt x="552" y="594"/>
                  </a:lnTo>
                  <a:lnTo>
                    <a:pt x="540" y="594"/>
                  </a:lnTo>
                  <a:lnTo>
                    <a:pt x="528" y="588"/>
                  </a:lnTo>
                  <a:lnTo>
                    <a:pt x="504" y="588"/>
                  </a:lnTo>
                  <a:close/>
                  <a:moveTo>
                    <a:pt x="222" y="486"/>
                  </a:moveTo>
                  <a:lnTo>
                    <a:pt x="216" y="480"/>
                  </a:lnTo>
                  <a:lnTo>
                    <a:pt x="204" y="480"/>
                  </a:lnTo>
                  <a:lnTo>
                    <a:pt x="204" y="486"/>
                  </a:lnTo>
                  <a:lnTo>
                    <a:pt x="198" y="498"/>
                  </a:lnTo>
                  <a:lnTo>
                    <a:pt x="192" y="504"/>
                  </a:lnTo>
                  <a:lnTo>
                    <a:pt x="210" y="504"/>
                  </a:lnTo>
                  <a:lnTo>
                    <a:pt x="222" y="492"/>
                  </a:lnTo>
                  <a:lnTo>
                    <a:pt x="222" y="486"/>
                  </a:lnTo>
                  <a:close/>
                  <a:moveTo>
                    <a:pt x="126" y="504"/>
                  </a:moveTo>
                  <a:lnTo>
                    <a:pt x="132" y="498"/>
                  </a:lnTo>
                  <a:lnTo>
                    <a:pt x="132" y="492"/>
                  </a:lnTo>
                  <a:lnTo>
                    <a:pt x="144" y="492"/>
                  </a:lnTo>
                  <a:lnTo>
                    <a:pt x="150" y="480"/>
                  </a:lnTo>
                  <a:lnTo>
                    <a:pt x="156" y="474"/>
                  </a:lnTo>
                  <a:lnTo>
                    <a:pt x="156" y="462"/>
                  </a:lnTo>
                  <a:lnTo>
                    <a:pt x="138" y="444"/>
                  </a:lnTo>
                  <a:lnTo>
                    <a:pt x="138" y="432"/>
                  </a:lnTo>
                  <a:lnTo>
                    <a:pt x="132" y="438"/>
                  </a:lnTo>
                  <a:lnTo>
                    <a:pt x="126" y="426"/>
                  </a:lnTo>
                  <a:lnTo>
                    <a:pt x="120" y="420"/>
                  </a:lnTo>
                  <a:lnTo>
                    <a:pt x="78" y="420"/>
                  </a:lnTo>
                  <a:lnTo>
                    <a:pt x="72" y="426"/>
                  </a:lnTo>
                  <a:lnTo>
                    <a:pt x="30" y="450"/>
                  </a:lnTo>
                  <a:lnTo>
                    <a:pt x="30" y="462"/>
                  </a:lnTo>
                  <a:lnTo>
                    <a:pt x="24" y="462"/>
                  </a:lnTo>
                  <a:lnTo>
                    <a:pt x="18" y="468"/>
                  </a:lnTo>
                  <a:lnTo>
                    <a:pt x="12" y="468"/>
                  </a:lnTo>
                  <a:lnTo>
                    <a:pt x="0" y="480"/>
                  </a:lnTo>
                  <a:lnTo>
                    <a:pt x="6" y="486"/>
                  </a:lnTo>
                  <a:lnTo>
                    <a:pt x="30" y="498"/>
                  </a:lnTo>
                  <a:lnTo>
                    <a:pt x="42" y="498"/>
                  </a:lnTo>
                  <a:lnTo>
                    <a:pt x="66" y="474"/>
                  </a:lnTo>
                  <a:lnTo>
                    <a:pt x="84" y="498"/>
                  </a:lnTo>
                  <a:lnTo>
                    <a:pt x="120" y="504"/>
                  </a:lnTo>
                  <a:lnTo>
                    <a:pt x="126" y="504"/>
                  </a:lnTo>
                  <a:close/>
                  <a:moveTo>
                    <a:pt x="78" y="228"/>
                  </a:moveTo>
                  <a:lnTo>
                    <a:pt x="72" y="228"/>
                  </a:lnTo>
                  <a:lnTo>
                    <a:pt x="66" y="234"/>
                  </a:lnTo>
                  <a:lnTo>
                    <a:pt x="66" y="240"/>
                  </a:lnTo>
                  <a:lnTo>
                    <a:pt x="84" y="240"/>
                  </a:lnTo>
                  <a:lnTo>
                    <a:pt x="84" y="228"/>
                  </a:lnTo>
                  <a:lnTo>
                    <a:pt x="78" y="228"/>
                  </a:lnTo>
                  <a:close/>
                  <a:moveTo>
                    <a:pt x="108" y="210"/>
                  </a:moveTo>
                  <a:lnTo>
                    <a:pt x="126" y="210"/>
                  </a:lnTo>
                  <a:lnTo>
                    <a:pt x="132" y="204"/>
                  </a:lnTo>
                  <a:lnTo>
                    <a:pt x="132" y="198"/>
                  </a:lnTo>
                  <a:lnTo>
                    <a:pt x="138" y="186"/>
                  </a:lnTo>
                  <a:lnTo>
                    <a:pt x="150" y="174"/>
                  </a:lnTo>
                  <a:lnTo>
                    <a:pt x="150" y="168"/>
                  </a:lnTo>
                  <a:lnTo>
                    <a:pt x="138" y="174"/>
                  </a:lnTo>
                  <a:lnTo>
                    <a:pt x="132" y="174"/>
                  </a:lnTo>
                  <a:lnTo>
                    <a:pt x="114" y="192"/>
                  </a:lnTo>
                  <a:lnTo>
                    <a:pt x="108" y="186"/>
                  </a:lnTo>
                  <a:lnTo>
                    <a:pt x="96" y="186"/>
                  </a:lnTo>
                  <a:lnTo>
                    <a:pt x="90" y="192"/>
                  </a:lnTo>
                  <a:lnTo>
                    <a:pt x="90" y="210"/>
                  </a:lnTo>
                  <a:lnTo>
                    <a:pt x="96" y="216"/>
                  </a:lnTo>
                  <a:lnTo>
                    <a:pt x="96" y="228"/>
                  </a:lnTo>
                  <a:lnTo>
                    <a:pt x="108" y="210"/>
                  </a:lnTo>
                  <a:close/>
                  <a:moveTo>
                    <a:pt x="72" y="252"/>
                  </a:moveTo>
                  <a:lnTo>
                    <a:pt x="60" y="282"/>
                  </a:lnTo>
                  <a:lnTo>
                    <a:pt x="78" y="258"/>
                  </a:lnTo>
                  <a:lnTo>
                    <a:pt x="72" y="25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" name="United Arab Emirates" descr="© INSCALE GmbH, 05.05.2010&#10;http://www.presentationload.com/">
              <a:extLst>
                <a:ext uri="{FF2B5EF4-FFF2-40B4-BE49-F238E27FC236}">
                  <a16:creationId xmlns:a16="http://schemas.microsoft.com/office/drawing/2014/main" id="{E3E4FE3A-E59E-C712-89AD-E88D78AB2567}"/>
                </a:ext>
              </a:extLst>
            </p:cNvPr>
            <p:cNvSpPr>
              <a:spLocks/>
            </p:cNvSpPr>
            <p:nvPr/>
          </p:nvSpPr>
          <p:spPr bwMode="gray">
            <a:xfrm>
              <a:off x="5599173" y="2407618"/>
              <a:ext cx="127484" cy="121556"/>
            </a:xfrm>
            <a:custGeom>
              <a:avLst/>
              <a:gdLst>
                <a:gd name="T0" fmla="*/ 2147483647 w 336"/>
                <a:gd name="T1" fmla="*/ 2147483647 h 318"/>
                <a:gd name="T2" fmla="*/ 2147483647 w 336"/>
                <a:gd name="T3" fmla="*/ 2147483647 h 318"/>
                <a:gd name="T4" fmla="*/ 2147483647 w 336"/>
                <a:gd name="T5" fmla="*/ 2147483647 h 318"/>
                <a:gd name="T6" fmla="*/ 2147483647 w 336"/>
                <a:gd name="T7" fmla="*/ 2147483647 h 318"/>
                <a:gd name="T8" fmla="*/ 2147483647 w 336"/>
                <a:gd name="T9" fmla="*/ 2147483647 h 318"/>
                <a:gd name="T10" fmla="*/ 2147483647 w 336"/>
                <a:gd name="T11" fmla="*/ 0 h 318"/>
                <a:gd name="T12" fmla="*/ 2147483647 w 336"/>
                <a:gd name="T13" fmla="*/ 2147483647 h 318"/>
                <a:gd name="T14" fmla="*/ 2147483647 w 336"/>
                <a:gd name="T15" fmla="*/ 2147483647 h 318"/>
                <a:gd name="T16" fmla="*/ 2147483647 w 336"/>
                <a:gd name="T17" fmla="*/ 2147483647 h 318"/>
                <a:gd name="T18" fmla="*/ 2147483647 w 336"/>
                <a:gd name="T19" fmla="*/ 2147483647 h 318"/>
                <a:gd name="T20" fmla="*/ 2147483647 w 336"/>
                <a:gd name="T21" fmla="*/ 2147483647 h 318"/>
                <a:gd name="T22" fmla="*/ 2147483647 w 336"/>
                <a:gd name="T23" fmla="*/ 2147483647 h 318"/>
                <a:gd name="T24" fmla="*/ 2147483647 w 336"/>
                <a:gd name="T25" fmla="*/ 2147483647 h 318"/>
                <a:gd name="T26" fmla="*/ 2147483647 w 336"/>
                <a:gd name="T27" fmla="*/ 2147483647 h 318"/>
                <a:gd name="T28" fmla="*/ 2147483647 w 336"/>
                <a:gd name="T29" fmla="*/ 2147483647 h 318"/>
                <a:gd name="T30" fmla="*/ 2147483647 w 336"/>
                <a:gd name="T31" fmla="*/ 2147483647 h 318"/>
                <a:gd name="T32" fmla="*/ 2147483647 w 336"/>
                <a:gd name="T33" fmla="*/ 2147483647 h 318"/>
                <a:gd name="T34" fmla="*/ 2147483647 w 336"/>
                <a:gd name="T35" fmla="*/ 2147483647 h 318"/>
                <a:gd name="T36" fmla="*/ 0 w 336"/>
                <a:gd name="T37" fmla="*/ 2147483647 h 318"/>
                <a:gd name="T38" fmla="*/ 2147483647 w 336"/>
                <a:gd name="T39" fmla="*/ 2147483647 h 318"/>
                <a:gd name="T40" fmla="*/ 2147483647 w 336"/>
                <a:gd name="T41" fmla="*/ 2147483647 h 318"/>
                <a:gd name="T42" fmla="*/ 2147483647 w 336"/>
                <a:gd name="T43" fmla="*/ 2147483647 h 318"/>
                <a:gd name="T44" fmla="*/ 2147483647 w 336"/>
                <a:gd name="T45" fmla="*/ 2147483647 h 318"/>
                <a:gd name="T46" fmla="*/ 2147483647 w 336"/>
                <a:gd name="T47" fmla="*/ 2147483647 h 318"/>
                <a:gd name="T48" fmla="*/ 2147483647 w 336"/>
                <a:gd name="T49" fmla="*/ 2147483647 h 318"/>
                <a:gd name="T50" fmla="*/ 2147483647 w 336"/>
                <a:gd name="T51" fmla="*/ 2147483647 h 318"/>
                <a:gd name="T52" fmla="*/ 2147483647 w 336"/>
                <a:gd name="T53" fmla="*/ 2147483647 h 318"/>
                <a:gd name="T54" fmla="*/ 2147483647 w 336"/>
                <a:gd name="T55" fmla="*/ 2147483647 h 318"/>
                <a:gd name="T56" fmla="*/ 2147483647 w 336"/>
                <a:gd name="T57" fmla="*/ 2147483647 h 318"/>
                <a:gd name="T58" fmla="*/ 2147483647 w 336"/>
                <a:gd name="T59" fmla="*/ 2147483647 h 318"/>
                <a:gd name="T60" fmla="*/ 2147483647 w 336"/>
                <a:gd name="T61" fmla="*/ 2147483647 h 318"/>
                <a:gd name="T62" fmla="*/ 2147483647 w 336"/>
                <a:gd name="T63" fmla="*/ 2147483647 h 318"/>
                <a:gd name="T64" fmla="*/ 2147483647 w 336"/>
                <a:gd name="T65" fmla="*/ 2147483647 h 318"/>
                <a:gd name="T66" fmla="*/ 2147483647 w 336"/>
                <a:gd name="T67" fmla="*/ 2147483647 h 318"/>
                <a:gd name="T68" fmla="*/ 2147483647 w 336"/>
                <a:gd name="T69" fmla="*/ 2147483647 h 3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36"/>
                <a:gd name="T106" fmla="*/ 0 h 318"/>
                <a:gd name="T107" fmla="*/ 336 w 336"/>
                <a:gd name="T108" fmla="*/ 318 h 3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36" h="318">
                  <a:moveTo>
                    <a:pt x="300" y="120"/>
                  </a:moveTo>
                  <a:lnTo>
                    <a:pt x="306" y="120"/>
                  </a:lnTo>
                  <a:lnTo>
                    <a:pt x="306" y="126"/>
                  </a:lnTo>
                  <a:lnTo>
                    <a:pt x="312" y="138"/>
                  </a:lnTo>
                  <a:lnTo>
                    <a:pt x="336" y="132"/>
                  </a:lnTo>
                  <a:lnTo>
                    <a:pt x="330" y="120"/>
                  </a:lnTo>
                  <a:lnTo>
                    <a:pt x="324" y="102"/>
                  </a:lnTo>
                  <a:lnTo>
                    <a:pt x="324" y="60"/>
                  </a:lnTo>
                  <a:lnTo>
                    <a:pt x="330" y="42"/>
                  </a:lnTo>
                  <a:lnTo>
                    <a:pt x="330" y="6"/>
                  </a:lnTo>
                  <a:lnTo>
                    <a:pt x="324" y="0"/>
                  </a:lnTo>
                  <a:lnTo>
                    <a:pt x="318" y="0"/>
                  </a:lnTo>
                  <a:lnTo>
                    <a:pt x="312" y="6"/>
                  </a:lnTo>
                  <a:lnTo>
                    <a:pt x="306" y="18"/>
                  </a:lnTo>
                  <a:lnTo>
                    <a:pt x="300" y="36"/>
                  </a:lnTo>
                  <a:lnTo>
                    <a:pt x="288" y="60"/>
                  </a:lnTo>
                  <a:lnTo>
                    <a:pt x="282" y="66"/>
                  </a:lnTo>
                  <a:lnTo>
                    <a:pt x="282" y="72"/>
                  </a:lnTo>
                  <a:lnTo>
                    <a:pt x="276" y="72"/>
                  </a:lnTo>
                  <a:lnTo>
                    <a:pt x="264" y="78"/>
                  </a:lnTo>
                  <a:lnTo>
                    <a:pt x="234" y="108"/>
                  </a:lnTo>
                  <a:lnTo>
                    <a:pt x="228" y="120"/>
                  </a:lnTo>
                  <a:lnTo>
                    <a:pt x="216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8" y="168"/>
                  </a:lnTo>
                  <a:lnTo>
                    <a:pt x="192" y="180"/>
                  </a:lnTo>
                  <a:lnTo>
                    <a:pt x="192" y="186"/>
                  </a:lnTo>
                  <a:lnTo>
                    <a:pt x="186" y="192"/>
                  </a:lnTo>
                  <a:lnTo>
                    <a:pt x="150" y="192"/>
                  </a:lnTo>
                  <a:lnTo>
                    <a:pt x="132" y="186"/>
                  </a:lnTo>
                  <a:lnTo>
                    <a:pt x="90" y="186"/>
                  </a:lnTo>
                  <a:lnTo>
                    <a:pt x="72" y="192"/>
                  </a:lnTo>
                  <a:lnTo>
                    <a:pt x="48" y="204"/>
                  </a:lnTo>
                  <a:lnTo>
                    <a:pt x="24" y="204"/>
                  </a:lnTo>
                  <a:lnTo>
                    <a:pt x="12" y="192"/>
                  </a:lnTo>
                  <a:lnTo>
                    <a:pt x="0" y="186"/>
                  </a:lnTo>
                  <a:lnTo>
                    <a:pt x="0" y="198"/>
                  </a:lnTo>
                  <a:lnTo>
                    <a:pt x="18" y="216"/>
                  </a:lnTo>
                  <a:lnTo>
                    <a:pt x="30" y="240"/>
                  </a:lnTo>
                  <a:lnTo>
                    <a:pt x="54" y="264"/>
                  </a:lnTo>
                  <a:lnTo>
                    <a:pt x="60" y="276"/>
                  </a:lnTo>
                  <a:lnTo>
                    <a:pt x="72" y="282"/>
                  </a:lnTo>
                  <a:lnTo>
                    <a:pt x="78" y="294"/>
                  </a:lnTo>
                  <a:lnTo>
                    <a:pt x="96" y="294"/>
                  </a:lnTo>
                  <a:lnTo>
                    <a:pt x="132" y="300"/>
                  </a:lnTo>
                  <a:lnTo>
                    <a:pt x="228" y="312"/>
                  </a:lnTo>
                  <a:lnTo>
                    <a:pt x="270" y="318"/>
                  </a:lnTo>
                  <a:lnTo>
                    <a:pt x="264" y="306"/>
                  </a:lnTo>
                  <a:lnTo>
                    <a:pt x="258" y="300"/>
                  </a:lnTo>
                  <a:lnTo>
                    <a:pt x="252" y="288"/>
                  </a:lnTo>
                  <a:lnTo>
                    <a:pt x="252" y="276"/>
                  </a:lnTo>
                  <a:lnTo>
                    <a:pt x="258" y="270"/>
                  </a:lnTo>
                  <a:lnTo>
                    <a:pt x="264" y="258"/>
                  </a:lnTo>
                  <a:lnTo>
                    <a:pt x="270" y="252"/>
                  </a:lnTo>
                  <a:lnTo>
                    <a:pt x="276" y="240"/>
                  </a:lnTo>
                  <a:lnTo>
                    <a:pt x="276" y="228"/>
                  </a:lnTo>
                  <a:lnTo>
                    <a:pt x="282" y="216"/>
                  </a:lnTo>
                  <a:lnTo>
                    <a:pt x="282" y="204"/>
                  </a:lnTo>
                  <a:lnTo>
                    <a:pt x="288" y="198"/>
                  </a:lnTo>
                  <a:lnTo>
                    <a:pt x="288" y="192"/>
                  </a:lnTo>
                  <a:lnTo>
                    <a:pt x="300" y="192"/>
                  </a:lnTo>
                  <a:lnTo>
                    <a:pt x="300" y="198"/>
                  </a:lnTo>
                  <a:lnTo>
                    <a:pt x="306" y="198"/>
                  </a:lnTo>
                  <a:lnTo>
                    <a:pt x="306" y="192"/>
                  </a:lnTo>
                  <a:lnTo>
                    <a:pt x="288" y="174"/>
                  </a:lnTo>
                  <a:lnTo>
                    <a:pt x="288" y="144"/>
                  </a:lnTo>
                  <a:lnTo>
                    <a:pt x="294" y="132"/>
                  </a:lnTo>
                  <a:lnTo>
                    <a:pt x="294" y="126"/>
                  </a:lnTo>
                  <a:lnTo>
                    <a:pt x="300" y="1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" name="Ukraine" descr="© INSCALE GmbH, 05.05.2010&#10;http://www.presentationload.com/">
              <a:extLst>
                <a:ext uri="{FF2B5EF4-FFF2-40B4-BE49-F238E27FC236}">
                  <a16:creationId xmlns:a16="http://schemas.microsoft.com/office/drawing/2014/main" id="{DC66CA92-2205-4BBE-BCC7-D214C55049DC}"/>
                </a:ext>
              </a:extLst>
            </p:cNvPr>
            <p:cNvSpPr>
              <a:spLocks/>
            </p:cNvSpPr>
            <p:nvPr/>
          </p:nvSpPr>
          <p:spPr bwMode="gray">
            <a:xfrm>
              <a:off x="4792763" y="1627887"/>
              <a:ext cx="423959" cy="237181"/>
            </a:xfrm>
            <a:custGeom>
              <a:avLst/>
              <a:gdLst>
                <a:gd name="T0" fmla="*/ 2147483647 w 1116"/>
                <a:gd name="T1" fmla="*/ 2147483647 h 624"/>
                <a:gd name="T2" fmla="*/ 2147483647 w 1116"/>
                <a:gd name="T3" fmla="*/ 2147483647 h 624"/>
                <a:gd name="T4" fmla="*/ 2147483647 w 1116"/>
                <a:gd name="T5" fmla="*/ 2147483647 h 624"/>
                <a:gd name="T6" fmla="*/ 2147483647 w 1116"/>
                <a:gd name="T7" fmla="*/ 2147483647 h 624"/>
                <a:gd name="T8" fmla="*/ 2147483647 w 1116"/>
                <a:gd name="T9" fmla="*/ 2147483647 h 624"/>
                <a:gd name="T10" fmla="*/ 2147483647 w 1116"/>
                <a:gd name="T11" fmla="*/ 2147483647 h 624"/>
                <a:gd name="T12" fmla="*/ 2147483647 w 1116"/>
                <a:gd name="T13" fmla="*/ 2147483647 h 624"/>
                <a:gd name="T14" fmla="*/ 2147483647 w 1116"/>
                <a:gd name="T15" fmla="*/ 2147483647 h 624"/>
                <a:gd name="T16" fmla="*/ 2147483647 w 1116"/>
                <a:gd name="T17" fmla="*/ 2147483647 h 624"/>
                <a:gd name="T18" fmla="*/ 2147483647 w 1116"/>
                <a:gd name="T19" fmla="*/ 2147483647 h 624"/>
                <a:gd name="T20" fmla="*/ 2147483647 w 1116"/>
                <a:gd name="T21" fmla="*/ 2147483647 h 624"/>
                <a:gd name="T22" fmla="*/ 2147483647 w 1116"/>
                <a:gd name="T23" fmla="*/ 2147483647 h 624"/>
                <a:gd name="T24" fmla="*/ 2147483647 w 1116"/>
                <a:gd name="T25" fmla="*/ 2147483647 h 624"/>
                <a:gd name="T26" fmla="*/ 2147483647 w 1116"/>
                <a:gd name="T27" fmla="*/ 2147483647 h 624"/>
                <a:gd name="T28" fmla="*/ 2147483647 w 1116"/>
                <a:gd name="T29" fmla="*/ 2147483647 h 624"/>
                <a:gd name="T30" fmla="*/ 2147483647 w 1116"/>
                <a:gd name="T31" fmla="*/ 2147483647 h 624"/>
                <a:gd name="T32" fmla="*/ 2147483647 w 1116"/>
                <a:gd name="T33" fmla="*/ 2147483647 h 624"/>
                <a:gd name="T34" fmla="*/ 2147483647 w 1116"/>
                <a:gd name="T35" fmla="*/ 2147483647 h 624"/>
                <a:gd name="T36" fmla="*/ 2147483647 w 1116"/>
                <a:gd name="T37" fmla="*/ 2147483647 h 624"/>
                <a:gd name="T38" fmla="*/ 2147483647 w 1116"/>
                <a:gd name="T39" fmla="*/ 2147483647 h 624"/>
                <a:gd name="T40" fmla="*/ 2147483647 w 1116"/>
                <a:gd name="T41" fmla="*/ 2147483647 h 624"/>
                <a:gd name="T42" fmla="*/ 2147483647 w 1116"/>
                <a:gd name="T43" fmla="*/ 2147483647 h 624"/>
                <a:gd name="T44" fmla="*/ 2147483647 w 1116"/>
                <a:gd name="T45" fmla="*/ 2147483647 h 624"/>
                <a:gd name="T46" fmla="*/ 2147483647 w 1116"/>
                <a:gd name="T47" fmla="*/ 2147483647 h 624"/>
                <a:gd name="T48" fmla="*/ 2147483647 w 1116"/>
                <a:gd name="T49" fmla="*/ 2147483647 h 624"/>
                <a:gd name="T50" fmla="*/ 2147483647 w 1116"/>
                <a:gd name="T51" fmla="*/ 2147483647 h 624"/>
                <a:gd name="T52" fmla="*/ 2147483647 w 1116"/>
                <a:gd name="T53" fmla="*/ 2147483647 h 624"/>
                <a:gd name="T54" fmla="*/ 2147483647 w 1116"/>
                <a:gd name="T55" fmla="*/ 2147483647 h 624"/>
                <a:gd name="T56" fmla="*/ 2147483647 w 1116"/>
                <a:gd name="T57" fmla="*/ 2147483647 h 624"/>
                <a:gd name="T58" fmla="*/ 2147483647 w 1116"/>
                <a:gd name="T59" fmla="*/ 2147483647 h 624"/>
                <a:gd name="T60" fmla="*/ 2147483647 w 1116"/>
                <a:gd name="T61" fmla="*/ 2147483647 h 624"/>
                <a:gd name="T62" fmla="*/ 2147483647 w 1116"/>
                <a:gd name="T63" fmla="*/ 2147483647 h 624"/>
                <a:gd name="T64" fmla="*/ 2147483647 w 1116"/>
                <a:gd name="T65" fmla="*/ 2147483647 h 624"/>
                <a:gd name="T66" fmla="*/ 2147483647 w 1116"/>
                <a:gd name="T67" fmla="*/ 2147483647 h 624"/>
                <a:gd name="T68" fmla="*/ 2147483647 w 1116"/>
                <a:gd name="T69" fmla="*/ 2147483647 h 624"/>
                <a:gd name="T70" fmla="*/ 2147483647 w 1116"/>
                <a:gd name="T71" fmla="*/ 2147483647 h 624"/>
                <a:gd name="T72" fmla="*/ 2147483647 w 1116"/>
                <a:gd name="T73" fmla="*/ 2147483647 h 624"/>
                <a:gd name="T74" fmla="*/ 2147483647 w 1116"/>
                <a:gd name="T75" fmla="*/ 2147483647 h 624"/>
                <a:gd name="T76" fmla="*/ 2147483647 w 1116"/>
                <a:gd name="T77" fmla="*/ 2147483647 h 624"/>
                <a:gd name="T78" fmla="*/ 2147483647 w 1116"/>
                <a:gd name="T79" fmla="*/ 2147483647 h 624"/>
                <a:gd name="T80" fmla="*/ 2147483647 w 1116"/>
                <a:gd name="T81" fmla="*/ 2147483647 h 624"/>
                <a:gd name="T82" fmla="*/ 2147483647 w 1116"/>
                <a:gd name="T83" fmla="*/ 2147483647 h 624"/>
                <a:gd name="T84" fmla="*/ 2147483647 w 1116"/>
                <a:gd name="T85" fmla="*/ 2147483647 h 624"/>
                <a:gd name="T86" fmla="*/ 2147483647 w 1116"/>
                <a:gd name="T87" fmla="*/ 2147483647 h 624"/>
                <a:gd name="T88" fmla="*/ 2147483647 w 1116"/>
                <a:gd name="T89" fmla="*/ 0 h 624"/>
                <a:gd name="T90" fmla="*/ 2147483647 w 1116"/>
                <a:gd name="T91" fmla="*/ 2147483647 h 624"/>
                <a:gd name="T92" fmla="*/ 2147483647 w 1116"/>
                <a:gd name="T93" fmla="*/ 2147483647 h 624"/>
                <a:gd name="T94" fmla="*/ 2147483647 w 1116"/>
                <a:gd name="T95" fmla="*/ 2147483647 h 624"/>
                <a:gd name="T96" fmla="*/ 2147483647 w 1116"/>
                <a:gd name="T97" fmla="*/ 2147483647 h 624"/>
                <a:gd name="T98" fmla="*/ 2147483647 w 1116"/>
                <a:gd name="T99" fmla="*/ 2147483647 h 624"/>
                <a:gd name="T100" fmla="*/ 2147483647 w 1116"/>
                <a:gd name="T101" fmla="*/ 2147483647 h 624"/>
                <a:gd name="T102" fmla="*/ 2147483647 w 1116"/>
                <a:gd name="T103" fmla="*/ 2147483647 h 624"/>
                <a:gd name="T104" fmla="*/ 2147483647 w 1116"/>
                <a:gd name="T105" fmla="*/ 2147483647 h 624"/>
                <a:gd name="T106" fmla="*/ 2147483647 w 1116"/>
                <a:gd name="T107" fmla="*/ 2147483647 h 624"/>
                <a:gd name="T108" fmla="*/ 2147483647 w 1116"/>
                <a:gd name="T109" fmla="*/ 2147483647 h 624"/>
                <a:gd name="T110" fmla="*/ 2147483647 w 1116"/>
                <a:gd name="T111" fmla="*/ 2147483647 h 624"/>
                <a:gd name="T112" fmla="*/ 2147483647 w 1116"/>
                <a:gd name="T113" fmla="*/ 2147483647 h 624"/>
                <a:gd name="T114" fmla="*/ 2147483647 w 1116"/>
                <a:gd name="T115" fmla="*/ 2147483647 h 624"/>
                <a:gd name="T116" fmla="*/ 2147483647 w 1116"/>
                <a:gd name="T117" fmla="*/ 2147483647 h 6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16"/>
                <a:gd name="T178" fmla="*/ 0 h 624"/>
                <a:gd name="T179" fmla="*/ 1116 w 1116"/>
                <a:gd name="T180" fmla="*/ 624 h 6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16" h="624">
                  <a:moveTo>
                    <a:pt x="24" y="324"/>
                  </a:moveTo>
                  <a:lnTo>
                    <a:pt x="30" y="324"/>
                  </a:lnTo>
                  <a:lnTo>
                    <a:pt x="36" y="330"/>
                  </a:lnTo>
                  <a:lnTo>
                    <a:pt x="48" y="330"/>
                  </a:lnTo>
                  <a:lnTo>
                    <a:pt x="54" y="336"/>
                  </a:lnTo>
                  <a:lnTo>
                    <a:pt x="78" y="336"/>
                  </a:lnTo>
                  <a:lnTo>
                    <a:pt x="84" y="342"/>
                  </a:lnTo>
                  <a:lnTo>
                    <a:pt x="108" y="342"/>
                  </a:lnTo>
                  <a:lnTo>
                    <a:pt x="114" y="348"/>
                  </a:lnTo>
                  <a:lnTo>
                    <a:pt x="126" y="342"/>
                  </a:lnTo>
                  <a:lnTo>
                    <a:pt x="132" y="342"/>
                  </a:lnTo>
                  <a:lnTo>
                    <a:pt x="144" y="336"/>
                  </a:lnTo>
                  <a:lnTo>
                    <a:pt x="150" y="336"/>
                  </a:lnTo>
                  <a:lnTo>
                    <a:pt x="174" y="360"/>
                  </a:lnTo>
                  <a:lnTo>
                    <a:pt x="186" y="360"/>
                  </a:lnTo>
                  <a:lnTo>
                    <a:pt x="198" y="348"/>
                  </a:lnTo>
                  <a:lnTo>
                    <a:pt x="198" y="342"/>
                  </a:lnTo>
                  <a:lnTo>
                    <a:pt x="222" y="348"/>
                  </a:lnTo>
                  <a:lnTo>
                    <a:pt x="228" y="336"/>
                  </a:lnTo>
                  <a:lnTo>
                    <a:pt x="234" y="342"/>
                  </a:lnTo>
                  <a:lnTo>
                    <a:pt x="252" y="342"/>
                  </a:lnTo>
                  <a:lnTo>
                    <a:pt x="258" y="336"/>
                  </a:lnTo>
                  <a:lnTo>
                    <a:pt x="258" y="330"/>
                  </a:lnTo>
                  <a:lnTo>
                    <a:pt x="270" y="318"/>
                  </a:lnTo>
                  <a:lnTo>
                    <a:pt x="282" y="318"/>
                  </a:lnTo>
                  <a:lnTo>
                    <a:pt x="288" y="306"/>
                  </a:lnTo>
                  <a:lnTo>
                    <a:pt x="294" y="306"/>
                  </a:lnTo>
                  <a:lnTo>
                    <a:pt x="306" y="312"/>
                  </a:lnTo>
                  <a:lnTo>
                    <a:pt x="318" y="312"/>
                  </a:lnTo>
                  <a:lnTo>
                    <a:pt x="318" y="306"/>
                  </a:lnTo>
                  <a:lnTo>
                    <a:pt x="324" y="306"/>
                  </a:lnTo>
                  <a:lnTo>
                    <a:pt x="336" y="300"/>
                  </a:lnTo>
                  <a:lnTo>
                    <a:pt x="342" y="300"/>
                  </a:lnTo>
                  <a:lnTo>
                    <a:pt x="354" y="312"/>
                  </a:lnTo>
                  <a:lnTo>
                    <a:pt x="360" y="312"/>
                  </a:lnTo>
                  <a:lnTo>
                    <a:pt x="360" y="318"/>
                  </a:lnTo>
                  <a:lnTo>
                    <a:pt x="402" y="318"/>
                  </a:lnTo>
                  <a:lnTo>
                    <a:pt x="408" y="324"/>
                  </a:lnTo>
                  <a:lnTo>
                    <a:pt x="408" y="336"/>
                  </a:lnTo>
                  <a:lnTo>
                    <a:pt x="426" y="336"/>
                  </a:lnTo>
                  <a:lnTo>
                    <a:pt x="438" y="342"/>
                  </a:lnTo>
                  <a:lnTo>
                    <a:pt x="444" y="348"/>
                  </a:lnTo>
                  <a:lnTo>
                    <a:pt x="450" y="360"/>
                  </a:lnTo>
                  <a:lnTo>
                    <a:pt x="444" y="366"/>
                  </a:lnTo>
                  <a:lnTo>
                    <a:pt x="444" y="390"/>
                  </a:lnTo>
                  <a:lnTo>
                    <a:pt x="456" y="384"/>
                  </a:lnTo>
                  <a:lnTo>
                    <a:pt x="462" y="384"/>
                  </a:lnTo>
                  <a:lnTo>
                    <a:pt x="468" y="390"/>
                  </a:lnTo>
                  <a:lnTo>
                    <a:pt x="462" y="396"/>
                  </a:lnTo>
                  <a:lnTo>
                    <a:pt x="462" y="414"/>
                  </a:lnTo>
                  <a:lnTo>
                    <a:pt x="474" y="414"/>
                  </a:lnTo>
                  <a:lnTo>
                    <a:pt x="480" y="420"/>
                  </a:lnTo>
                  <a:lnTo>
                    <a:pt x="492" y="420"/>
                  </a:lnTo>
                  <a:lnTo>
                    <a:pt x="498" y="426"/>
                  </a:lnTo>
                  <a:lnTo>
                    <a:pt x="498" y="456"/>
                  </a:lnTo>
                  <a:lnTo>
                    <a:pt x="492" y="456"/>
                  </a:lnTo>
                  <a:lnTo>
                    <a:pt x="480" y="462"/>
                  </a:lnTo>
                  <a:lnTo>
                    <a:pt x="462" y="462"/>
                  </a:lnTo>
                  <a:lnTo>
                    <a:pt x="456" y="456"/>
                  </a:lnTo>
                  <a:lnTo>
                    <a:pt x="438" y="456"/>
                  </a:lnTo>
                  <a:lnTo>
                    <a:pt x="432" y="462"/>
                  </a:lnTo>
                  <a:lnTo>
                    <a:pt x="432" y="468"/>
                  </a:lnTo>
                  <a:lnTo>
                    <a:pt x="438" y="468"/>
                  </a:lnTo>
                  <a:lnTo>
                    <a:pt x="450" y="474"/>
                  </a:lnTo>
                  <a:lnTo>
                    <a:pt x="456" y="480"/>
                  </a:lnTo>
                  <a:lnTo>
                    <a:pt x="438" y="492"/>
                  </a:lnTo>
                  <a:lnTo>
                    <a:pt x="432" y="498"/>
                  </a:lnTo>
                  <a:lnTo>
                    <a:pt x="420" y="504"/>
                  </a:lnTo>
                  <a:lnTo>
                    <a:pt x="414" y="504"/>
                  </a:lnTo>
                  <a:lnTo>
                    <a:pt x="414" y="516"/>
                  </a:lnTo>
                  <a:lnTo>
                    <a:pt x="420" y="522"/>
                  </a:lnTo>
                  <a:lnTo>
                    <a:pt x="420" y="534"/>
                  </a:lnTo>
                  <a:lnTo>
                    <a:pt x="396" y="540"/>
                  </a:lnTo>
                  <a:lnTo>
                    <a:pt x="390" y="528"/>
                  </a:lnTo>
                  <a:lnTo>
                    <a:pt x="390" y="516"/>
                  </a:lnTo>
                  <a:lnTo>
                    <a:pt x="390" y="528"/>
                  </a:lnTo>
                  <a:lnTo>
                    <a:pt x="396" y="540"/>
                  </a:lnTo>
                  <a:lnTo>
                    <a:pt x="396" y="546"/>
                  </a:lnTo>
                  <a:lnTo>
                    <a:pt x="408" y="552"/>
                  </a:lnTo>
                  <a:lnTo>
                    <a:pt x="438" y="552"/>
                  </a:lnTo>
                  <a:lnTo>
                    <a:pt x="444" y="546"/>
                  </a:lnTo>
                  <a:lnTo>
                    <a:pt x="450" y="546"/>
                  </a:lnTo>
                  <a:lnTo>
                    <a:pt x="456" y="540"/>
                  </a:lnTo>
                  <a:lnTo>
                    <a:pt x="474" y="540"/>
                  </a:lnTo>
                  <a:lnTo>
                    <a:pt x="480" y="534"/>
                  </a:lnTo>
                  <a:lnTo>
                    <a:pt x="486" y="534"/>
                  </a:lnTo>
                  <a:lnTo>
                    <a:pt x="480" y="528"/>
                  </a:lnTo>
                  <a:lnTo>
                    <a:pt x="486" y="528"/>
                  </a:lnTo>
                  <a:lnTo>
                    <a:pt x="492" y="522"/>
                  </a:lnTo>
                  <a:lnTo>
                    <a:pt x="510" y="516"/>
                  </a:lnTo>
                  <a:lnTo>
                    <a:pt x="522" y="510"/>
                  </a:lnTo>
                  <a:lnTo>
                    <a:pt x="528" y="504"/>
                  </a:lnTo>
                  <a:lnTo>
                    <a:pt x="534" y="492"/>
                  </a:lnTo>
                  <a:lnTo>
                    <a:pt x="540" y="486"/>
                  </a:lnTo>
                  <a:lnTo>
                    <a:pt x="546" y="474"/>
                  </a:lnTo>
                  <a:lnTo>
                    <a:pt x="552" y="468"/>
                  </a:lnTo>
                  <a:lnTo>
                    <a:pt x="552" y="462"/>
                  </a:lnTo>
                  <a:lnTo>
                    <a:pt x="582" y="450"/>
                  </a:lnTo>
                  <a:lnTo>
                    <a:pt x="600" y="438"/>
                  </a:lnTo>
                  <a:lnTo>
                    <a:pt x="612" y="444"/>
                  </a:lnTo>
                  <a:lnTo>
                    <a:pt x="624" y="444"/>
                  </a:lnTo>
                  <a:lnTo>
                    <a:pt x="636" y="450"/>
                  </a:lnTo>
                  <a:lnTo>
                    <a:pt x="654" y="450"/>
                  </a:lnTo>
                  <a:lnTo>
                    <a:pt x="666" y="438"/>
                  </a:lnTo>
                  <a:lnTo>
                    <a:pt x="648" y="462"/>
                  </a:lnTo>
                  <a:lnTo>
                    <a:pt x="624" y="462"/>
                  </a:lnTo>
                  <a:lnTo>
                    <a:pt x="630" y="468"/>
                  </a:lnTo>
                  <a:lnTo>
                    <a:pt x="642" y="474"/>
                  </a:lnTo>
                  <a:lnTo>
                    <a:pt x="654" y="486"/>
                  </a:lnTo>
                  <a:lnTo>
                    <a:pt x="726" y="486"/>
                  </a:lnTo>
                  <a:lnTo>
                    <a:pt x="738" y="504"/>
                  </a:lnTo>
                  <a:lnTo>
                    <a:pt x="726" y="510"/>
                  </a:lnTo>
                  <a:lnTo>
                    <a:pt x="720" y="516"/>
                  </a:lnTo>
                  <a:lnTo>
                    <a:pt x="684" y="534"/>
                  </a:lnTo>
                  <a:lnTo>
                    <a:pt x="678" y="540"/>
                  </a:lnTo>
                  <a:lnTo>
                    <a:pt x="678" y="546"/>
                  </a:lnTo>
                  <a:lnTo>
                    <a:pt x="684" y="546"/>
                  </a:lnTo>
                  <a:lnTo>
                    <a:pt x="690" y="552"/>
                  </a:lnTo>
                  <a:lnTo>
                    <a:pt x="720" y="552"/>
                  </a:lnTo>
                  <a:lnTo>
                    <a:pt x="732" y="558"/>
                  </a:lnTo>
                  <a:lnTo>
                    <a:pt x="744" y="570"/>
                  </a:lnTo>
                  <a:lnTo>
                    <a:pt x="744" y="594"/>
                  </a:lnTo>
                  <a:lnTo>
                    <a:pt x="738" y="606"/>
                  </a:lnTo>
                  <a:lnTo>
                    <a:pt x="738" y="618"/>
                  </a:lnTo>
                  <a:lnTo>
                    <a:pt x="756" y="618"/>
                  </a:lnTo>
                  <a:lnTo>
                    <a:pt x="768" y="624"/>
                  </a:lnTo>
                  <a:lnTo>
                    <a:pt x="780" y="624"/>
                  </a:lnTo>
                  <a:lnTo>
                    <a:pt x="780" y="618"/>
                  </a:lnTo>
                  <a:lnTo>
                    <a:pt x="792" y="606"/>
                  </a:lnTo>
                  <a:lnTo>
                    <a:pt x="804" y="600"/>
                  </a:lnTo>
                  <a:lnTo>
                    <a:pt x="810" y="594"/>
                  </a:lnTo>
                  <a:lnTo>
                    <a:pt x="840" y="594"/>
                  </a:lnTo>
                  <a:lnTo>
                    <a:pt x="858" y="576"/>
                  </a:lnTo>
                  <a:lnTo>
                    <a:pt x="858" y="570"/>
                  </a:lnTo>
                  <a:lnTo>
                    <a:pt x="864" y="564"/>
                  </a:lnTo>
                  <a:lnTo>
                    <a:pt x="870" y="564"/>
                  </a:lnTo>
                  <a:lnTo>
                    <a:pt x="882" y="576"/>
                  </a:lnTo>
                  <a:lnTo>
                    <a:pt x="918" y="570"/>
                  </a:lnTo>
                  <a:lnTo>
                    <a:pt x="918" y="552"/>
                  </a:lnTo>
                  <a:lnTo>
                    <a:pt x="930" y="540"/>
                  </a:lnTo>
                  <a:lnTo>
                    <a:pt x="900" y="540"/>
                  </a:lnTo>
                  <a:lnTo>
                    <a:pt x="894" y="546"/>
                  </a:lnTo>
                  <a:lnTo>
                    <a:pt x="882" y="552"/>
                  </a:lnTo>
                  <a:lnTo>
                    <a:pt x="852" y="552"/>
                  </a:lnTo>
                  <a:lnTo>
                    <a:pt x="846" y="546"/>
                  </a:lnTo>
                  <a:lnTo>
                    <a:pt x="834" y="540"/>
                  </a:lnTo>
                  <a:lnTo>
                    <a:pt x="828" y="534"/>
                  </a:lnTo>
                  <a:lnTo>
                    <a:pt x="828" y="522"/>
                  </a:lnTo>
                  <a:lnTo>
                    <a:pt x="822" y="516"/>
                  </a:lnTo>
                  <a:lnTo>
                    <a:pt x="810" y="516"/>
                  </a:lnTo>
                  <a:lnTo>
                    <a:pt x="786" y="498"/>
                  </a:lnTo>
                  <a:lnTo>
                    <a:pt x="750" y="492"/>
                  </a:lnTo>
                  <a:lnTo>
                    <a:pt x="744" y="480"/>
                  </a:lnTo>
                  <a:lnTo>
                    <a:pt x="810" y="480"/>
                  </a:lnTo>
                  <a:lnTo>
                    <a:pt x="822" y="474"/>
                  </a:lnTo>
                  <a:lnTo>
                    <a:pt x="834" y="462"/>
                  </a:lnTo>
                  <a:lnTo>
                    <a:pt x="846" y="468"/>
                  </a:lnTo>
                  <a:lnTo>
                    <a:pt x="852" y="462"/>
                  </a:lnTo>
                  <a:lnTo>
                    <a:pt x="864" y="456"/>
                  </a:lnTo>
                  <a:lnTo>
                    <a:pt x="870" y="450"/>
                  </a:lnTo>
                  <a:lnTo>
                    <a:pt x="882" y="444"/>
                  </a:lnTo>
                  <a:lnTo>
                    <a:pt x="906" y="444"/>
                  </a:lnTo>
                  <a:lnTo>
                    <a:pt x="918" y="438"/>
                  </a:lnTo>
                  <a:lnTo>
                    <a:pt x="930" y="438"/>
                  </a:lnTo>
                  <a:lnTo>
                    <a:pt x="978" y="408"/>
                  </a:lnTo>
                  <a:lnTo>
                    <a:pt x="1014" y="408"/>
                  </a:lnTo>
                  <a:lnTo>
                    <a:pt x="1014" y="372"/>
                  </a:lnTo>
                  <a:lnTo>
                    <a:pt x="1032" y="372"/>
                  </a:lnTo>
                  <a:lnTo>
                    <a:pt x="1038" y="366"/>
                  </a:lnTo>
                  <a:lnTo>
                    <a:pt x="1038" y="360"/>
                  </a:lnTo>
                  <a:lnTo>
                    <a:pt x="1050" y="348"/>
                  </a:lnTo>
                  <a:lnTo>
                    <a:pt x="1080" y="348"/>
                  </a:lnTo>
                  <a:lnTo>
                    <a:pt x="1092" y="342"/>
                  </a:lnTo>
                  <a:lnTo>
                    <a:pt x="1104" y="342"/>
                  </a:lnTo>
                  <a:lnTo>
                    <a:pt x="1116" y="330"/>
                  </a:lnTo>
                  <a:lnTo>
                    <a:pt x="1116" y="324"/>
                  </a:lnTo>
                  <a:lnTo>
                    <a:pt x="1110" y="312"/>
                  </a:lnTo>
                  <a:lnTo>
                    <a:pt x="1110" y="300"/>
                  </a:lnTo>
                  <a:lnTo>
                    <a:pt x="1098" y="294"/>
                  </a:lnTo>
                  <a:lnTo>
                    <a:pt x="1086" y="282"/>
                  </a:lnTo>
                  <a:lnTo>
                    <a:pt x="1092" y="276"/>
                  </a:lnTo>
                  <a:lnTo>
                    <a:pt x="1110" y="276"/>
                  </a:lnTo>
                  <a:lnTo>
                    <a:pt x="1116" y="270"/>
                  </a:lnTo>
                  <a:lnTo>
                    <a:pt x="1110" y="264"/>
                  </a:lnTo>
                  <a:lnTo>
                    <a:pt x="1104" y="264"/>
                  </a:lnTo>
                  <a:lnTo>
                    <a:pt x="1098" y="258"/>
                  </a:lnTo>
                  <a:lnTo>
                    <a:pt x="1092" y="258"/>
                  </a:lnTo>
                  <a:lnTo>
                    <a:pt x="1110" y="246"/>
                  </a:lnTo>
                  <a:lnTo>
                    <a:pt x="1110" y="222"/>
                  </a:lnTo>
                  <a:lnTo>
                    <a:pt x="1104" y="216"/>
                  </a:lnTo>
                  <a:lnTo>
                    <a:pt x="1080" y="216"/>
                  </a:lnTo>
                  <a:lnTo>
                    <a:pt x="1062" y="204"/>
                  </a:lnTo>
                  <a:lnTo>
                    <a:pt x="1056" y="198"/>
                  </a:lnTo>
                  <a:lnTo>
                    <a:pt x="1056" y="192"/>
                  </a:lnTo>
                  <a:lnTo>
                    <a:pt x="1014" y="192"/>
                  </a:lnTo>
                  <a:lnTo>
                    <a:pt x="1002" y="186"/>
                  </a:lnTo>
                  <a:lnTo>
                    <a:pt x="996" y="180"/>
                  </a:lnTo>
                  <a:lnTo>
                    <a:pt x="978" y="180"/>
                  </a:lnTo>
                  <a:lnTo>
                    <a:pt x="966" y="186"/>
                  </a:lnTo>
                  <a:lnTo>
                    <a:pt x="942" y="162"/>
                  </a:lnTo>
                  <a:lnTo>
                    <a:pt x="936" y="150"/>
                  </a:lnTo>
                  <a:lnTo>
                    <a:pt x="924" y="150"/>
                  </a:lnTo>
                  <a:lnTo>
                    <a:pt x="918" y="156"/>
                  </a:lnTo>
                  <a:lnTo>
                    <a:pt x="918" y="162"/>
                  </a:lnTo>
                  <a:lnTo>
                    <a:pt x="912" y="156"/>
                  </a:lnTo>
                  <a:lnTo>
                    <a:pt x="864" y="156"/>
                  </a:lnTo>
                  <a:lnTo>
                    <a:pt x="858" y="150"/>
                  </a:lnTo>
                  <a:lnTo>
                    <a:pt x="846" y="150"/>
                  </a:lnTo>
                  <a:lnTo>
                    <a:pt x="840" y="144"/>
                  </a:lnTo>
                  <a:lnTo>
                    <a:pt x="816" y="150"/>
                  </a:lnTo>
                  <a:lnTo>
                    <a:pt x="810" y="150"/>
                  </a:lnTo>
                  <a:lnTo>
                    <a:pt x="798" y="102"/>
                  </a:lnTo>
                  <a:lnTo>
                    <a:pt x="756" y="84"/>
                  </a:lnTo>
                  <a:lnTo>
                    <a:pt x="720" y="84"/>
                  </a:lnTo>
                  <a:lnTo>
                    <a:pt x="720" y="66"/>
                  </a:lnTo>
                  <a:lnTo>
                    <a:pt x="714" y="48"/>
                  </a:lnTo>
                  <a:lnTo>
                    <a:pt x="720" y="48"/>
                  </a:lnTo>
                  <a:lnTo>
                    <a:pt x="726" y="42"/>
                  </a:lnTo>
                  <a:lnTo>
                    <a:pt x="726" y="30"/>
                  </a:lnTo>
                  <a:lnTo>
                    <a:pt x="720" y="30"/>
                  </a:lnTo>
                  <a:lnTo>
                    <a:pt x="708" y="24"/>
                  </a:lnTo>
                  <a:lnTo>
                    <a:pt x="702" y="18"/>
                  </a:lnTo>
                  <a:lnTo>
                    <a:pt x="696" y="18"/>
                  </a:lnTo>
                  <a:lnTo>
                    <a:pt x="690" y="0"/>
                  </a:lnTo>
                  <a:lnTo>
                    <a:pt x="642" y="0"/>
                  </a:lnTo>
                  <a:lnTo>
                    <a:pt x="630" y="6"/>
                  </a:lnTo>
                  <a:lnTo>
                    <a:pt x="600" y="6"/>
                  </a:lnTo>
                  <a:lnTo>
                    <a:pt x="600" y="18"/>
                  </a:lnTo>
                  <a:lnTo>
                    <a:pt x="594" y="24"/>
                  </a:lnTo>
                  <a:lnTo>
                    <a:pt x="558" y="24"/>
                  </a:lnTo>
                  <a:lnTo>
                    <a:pt x="546" y="18"/>
                  </a:lnTo>
                  <a:lnTo>
                    <a:pt x="516" y="18"/>
                  </a:lnTo>
                  <a:lnTo>
                    <a:pt x="510" y="30"/>
                  </a:lnTo>
                  <a:lnTo>
                    <a:pt x="498" y="36"/>
                  </a:lnTo>
                  <a:lnTo>
                    <a:pt x="492" y="42"/>
                  </a:lnTo>
                  <a:lnTo>
                    <a:pt x="486" y="54"/>
                  </a:lnTo>
                  <a:lnTo>
                    <a:pt x="492" y="60"/>
                  </a:lnTo>
                  <a:lnTo>
                    <a:pt x="492" y="72"/>
                  </a:lnTo>
                  <a:lnTo>
                    <a:pt x="486" y="78"/>
                  </a:lnTo>
                  <a:lnTo>
                    <a:pt x="468" y="78"/>
                  </a:lnTo>
                  <a:lnTo>
                    <a:pt x="462" y="72"/>
                  </a:lnTo>
                  <a:lnTo>
                    <a:pt x="438" y="72"/>
                  </a:lnTo>
                  <a:lnTo>
                    <a:pt x="426" y="78"/>
                  </a:lnTo>
                  <a:lnTo>
                    <a:pt x="420" y="78"/>
                  </a:lnTo>
                  <a:lnTo>
                    <a:pt x="420" y="66"/>
                  </a:lnTo>
                  <a:lnTo>
                    <a:pt x="414" y="60"/>
                  </a:lnTo>
                  <a:lnTo>
                    <a:pt x="396" y="60"/>
                  </a:lnTo>
                  <a:lnTo>
                    <a:pt x="390" y="66"/>
                  </a:lnTo>
                  <a:lnTo>
                    <a:pt x="390" y="72"/>
                  </a:lnTo>
                  <a:lnTo>
                    <a:pt x="378" y="60"/>
                  </a:lnTo>
                  <a:lnTo>
                    <a:pt x="366" y="66"/>
                  </a:lnTo>
                  <a:lnTo>
                    <a:pt x="360" y="60"/>
                  </a:lnTo>
                  <a:lnTo>
                    <a:pt x="342" y="66"/>
                  </a:lnTo>
                  <a:lnTo>
                    <a:pt x="336" y="54"/>
                  </a:lnTo>
                  <a:lnTo>
                    <a:pt x="324" y="66"/>
                  </a:lnTo>
                  <a:lnTo>
                    <a:pt x="306" y="54"/>
                  </a:lnTo>
                  <a:lnTo>
                    <a:pt x="300" y="60"/>
                  </a:lnTo>
                  <a:lnTo>
                    <a:pt x="282" y="48"/>
                  </a:lnTo>
                  <a:lnTo>
                    <a:pt x="258" y="42"/>
                  </a:lnTo>
                  <a:lnTo>
                    <a:pt x="222" y="42"/>
                  </a:lnTo>
                  <a:lnTo>
                    <a:pt x="216" y="36"/>
                  </a:lnTo>
                  <a:lnTo>
                    <a:pt x="216" y="30"/>
                  </a:lnTo>
                  <a:lnTo>
                    <a:pt x="168" y="30"/>
                  </a:lnTo>
                  <a:lnTo>
                    <a:pt x="162" y="36"/>
                  </a:lnTo>
                  <a:lnTo>
                    <a:pt x="150" y="42"/>
                  </a:lnTo>
                  <a:lnTo>
                    <a:pt x="114" y="42"/>
                  </a:lnTo>
                  <a:lnTo>
                    <a:pt x="114" y="48"/>
                  </a:lnTo>
                  <a:lnTo>
                    <a:pt x="96" y="66"/>
                  </a:lnTo>
                  <a:lnTo>
                    <a:pt x="78" y="66"/>
                  </a:lnTo>
                  <a:lnTo>
                    <a:pt x="66" y="60"/>
                  </a:lnTo>
                  <a:lnTo>
                    <a:pt x="72" y="78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102" y="108"/>
                  </a:lnTo>
                  <a:lnTo>
                    <a:pt x="108" y="114"/>
                  </a:lnTo>
                  <a:lnTo>
                    <a:pt x="102" y="126"/>
                  </a:lnTo>
                  <a:lnTo>
                    <a:pt x="108" y="132"/>
                  </a:lnTo>
                  <a:lnTo>
                    <a:pt x="108" y="138"/>
                  </a:lnTo>
                  <a:lnTo>
                    <a:pt x="114" y="144"/>
                  </a:lnTo>
                  <a:lnTo>
                    <a:pt x="108" y="150"/>
                  </a:lnTo>
                  <a:lnTo>
                    <a:pt x="102" y="150"/>
                  </a:lnTo>
                  <a:lnTo>
                    <a:pt x="96" y="156"/>
                  </a:lnTo>
                  <a:lnTo>
                    <a:pt x="84" y="156"/>
                  </a:lnTo>
                  <a:lnTo>
                    <a:pt x="30" y="204"/>
                  </a:lnTo>
                  <a:lnTo>
                    <a:pt x="30" y="246"/>
                  </a:lnTo>
                  <a:lnTo>
                    <a:pt x="42" y="258"/>
                  </a:lnTo>
                  <a:lnTo>
                    <a:pt x="18" y="258"/>
                  </a:lnTo>
                  <a:lnTo>
                    <a:pt x="18" y="270"/>
                  </a:lnTo>
                  <a:lnTo>
                    <a:pt x="12" y="276"/>
                  </a:lnTo>
                  <a:lnTo>
                    <a:pt x="12" y="282"/>
                  </a:lnTo>
                  <a:lnTo>
                    <a:pt x="6" y="288"/>
                  </a:lnTo>
                  <a:lnTo>
                    <a:pt x="0" y="288"/>
                  </a:lnTo>
                  <a:lnTo>
                    <a:pt x="0" y="306"/>
                  </a:lnTo>
                  <a:lnTo>
                    <a:pt x="6" y="306"/>
                  </a:lnTo>
                  <a:lnTo>
                    <a:pt x="24" y="32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" name="Uganda" descr="© INSCALE GmbH, 05.05.2010&#10;http://www.presentationload.com/">
              <a:extLst>
                <a:ext uri="{FF2B5EF4-FFF2-40B4-BE49-F238E27FC236}">
                  <a16:creationId xmlns:a16="http://schemas.microsoft.com/office/drawing/2014/main" id="{B7F179FE-7777-DE86-DE0F-C7698FF3F03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034390" y="3090993"/>
              <a:ext cx="148236" cy="174920"/>
            </a:xfrm>
            <a:custGeom>
              <a:avLst/>
              <a:gdLst>
                <a:gd name="T0" fmla="*/ 2147483647 w 390"/>
                <a:gd name="T1" fmla="*/ 2147483647 h 462"/>
                <a:gd name="T2" fmla="*/ 2147483647 w 390"/>
                <a:gd name="T3" fmla="*/ 2147483647 h 462"/>
                <a:gd name="T4" fmla="*/ 2147483647 w 390"/>
                <a:gd name="T5" fmla="*/ 2147483647 h 462"/>
                <a:gd name="T6" fmla="*/ 2147483647 w 390"/>
                <a:gd name="T7" fmla="*/ 2147483647 h 462"/>
                <a:gd name="T8" fmla="*/ 2147483647 w 390"/>
                <a:gd name="T9" fmla="*/ 2147483647 h 462"/>
                <a:gd name="T10" fmla="*/ 2147483647 w 390"/>
                <a:gd name="T11" fmla="*/ 2147483647 h 462"/>
                <a:gd name="T12" fmla="*/ 2147483647 w 390"/>
                <a:gd name="T13" fmla="*/ 2147483647 h 462"/>
                <a:gd name="T14" fmla="*/ 2147483647 w 390"/>
                <a:gd name="T15" fmla="*/ 2147483647 h 462"/>
                <a:gd name="T16" fmla="*/ 2147483647 w 390"/>
                <a:gd name="T17" fmla="*/ 2147483647 h 462"/>
                <a:gd name="T18" fmla="*/ 2147483647 w 390"/>
                <a:gd name="T19" fmla="*/ 2147483647 h 462"/>
                <a:gd name="T20" fmla="*/ 2147483647 w 390"/>
                <a:gd name="T21" fmla="*/ 2147483647 h 462"/>
                <a:gd name="T22" fmla="*/ 2147483647 w 390"/>
                <a:gd name="T23" fmla="*/ 2147483647 h 462"/>
                <a:gd name="T24" fmla="*/ 2147483647 w 390"/>
                <a:gd name="T25" fmla="*/ 0 h 462"/>
                <a:gd name="T26" fmla="*/ 2147483647 w 390"/>
                <a:gd name="T27" fmla="*/ 2147483647 h 462"/>
                <a:gd name="T28" fmla="*/ 2147483647 w 390"/>
                <a:gd name="T29" fmla="*/ 2147483647 h 462"/>
                <a:gd name="T30" fmla="*/ 2147483647 w 390"/>
                <a:gd name="T31" fmla="*/ 2147483647 h 462"/>
                <a:gd name="T32" fmla="*/ 2147483647 w 390"/>
                <a:gd name="T33" fmla="*/ 2147483647 h 462"/>
                <a:gd name="T34" fmla="*/ 2147483647 w 390"/>
                <a:gd name="T35" fmla="*/ 2147483647 h 462"/>
                <a:gd name="T36" fmla="*/ 2147483647 w 390"/>
                <a:gd name="T37" fmla="*/ 2147483647 h 462"/>
                <a:gd name="T38" fmla="*/ 2147483647 w 390"/>
                <a:gd name="T39" fmla="*/ 2147483647 h 462"/>
                <a:gd name="T40" fmla="*/ 2147483647 w 390"/>
                <a:gd name="T41" fmla="*/ 2147483647 h 462"/>
                <a:gd name="T42" fmla="*/ 2147483647 w 390"/>
                <a:gd name="T43" fmla="*/ 2147483647 h 462"/>
                <a:gd name="T44" fmla="*/ 2147483647 w 390"/>
                <a:gd name="T45" fmla="*/ 2147483647 h 462"/>
                <a:gd name="T46" fmla="*/ 2147483647 w 390"/>
                <a:gd name="T47" fmla="*/ 2147483647 h 462"/>
                <a:gd name="T48" fmla="*/ 2147483647 w 390"/>
                <a:gd name="T49" fmla="*/ 2147483647 h 462"/>
                <a:gd name="T50" fmla="*/ 2147483647 w 390"/>
                <a:gd name="T51" fmla="*/ 2147483647 h 462"/>
                <a:gd name="T52" fmla="*/ 2147483647 w 390"/>
                <a:gd name="T53" fmla="*/ 2147483647 h 462"/>
                <a:gd name="T54" fmla="*/ 2147483647 w 390"/>
                <a:gd name="T55" fmla="*/ 2147483647 h 462"/>
                <a:gd name="T56" fmla="*/ 2147483647 w 390"/>
                <a:gd name="T57" fmla="*/ 2147483647 h 462"/>
                <a:gd name="T58" fmla="*/ 2147483647 w 390"/>
                <a:gd name="T59" fmla="*/ 2147483647 h 462"/>
                <a:gd name="T60" fmla="*/ 2147483647 w 390"/>
                <a:gd name="T61" fmla="*/ 2147483647 h 462"/>
                <a:gd name="T62" fmla="*/ 2147483647 w 390"/>
                <a:gd name="T63" fmla="*/ 2147483647 h 462"/>
                <a:gd name="T64" fmla="*/ 2147483647 w 390"/>
                <a:gd name="T65" fmla="*/ 2147483647 h 462"/>
                <a:gd name="T66" fmla="*/ 2147483647 w 390"/>
                <a:gd name="T67" fmla="*/ 2147483647 h 462"/>
                <a:gd name="T68" fmla="*/ 2147483647 w 390"/>
                <a:gd name="T69" fmla="*/ 2147483647 h 462"/>
                <a:gd name="T70" fmla="*/ 2147483647 w 390"/>
                <a:gd name="T71" fmla="*/ 2147483647 h 462"/>
                <a:gd name="T72" fmla="*/ 2147483647 w 390"/>
                <a:gd name="T73" fmla="*/ 2147483647 h 462"/>
                <a:gd name="T74" fmla="*/ 2147483647 w 390"/>
                <a:gd name="T75" fmla="*/ 2147483647 h 462"/>
                <a:gd name="T76" fmla="*/ 2147483647 w 390"/>
                <a:gd name="T77" fmla="*/ 2147483647 h 462"/>
                <a:gd name="T78" fmla="*/ 2147483647 w 390"/>
                <a:gd name="T79" fmla="*/ 2147483647 h 462"/>
                <a:gd name="T80" fmla="*/ 2147483647 w 390"/>
                <a:gd name="T81" fmla="*/ 2147483647 h 462"/>
                <a:gd name="T82" fmla="*/ 2147483647 w 390"/>
                <a:gd name="T83" fmla="*/ 2147483647 h 462"/>
                <a:gd name="T84" fmla="*/ 2147483647 w 390"/>
                <a:gd name="T85" fmla="*/ 2147483647 h 462"/>
                <a:gd name="T86" fmla="*/ 2147483647 w 390"/>
                <a:gd name="T87" fmla="*/ 2147483647 h 462"/>
                <a:gd name="T88" fmla="*/ 2147483647 w 390"/>
                <a:gd name="T89" fmla="*/ 2147483647 h 462"/>
                <a:gd name="T90" fmla="*/ 2147483647 w 390"/>
                <a:gd name="T91" fmla="*/ 2147483647 h 462"/>
                <a:gd name="T92" fmla="*/ 2147483647 w 390"/>
                <a:gd name="T93" fmla="*/ 2147483647 h 462"/>
                <a:gd name="T94" fmla="*/ 2147483647 w 390"/>
                <a:gd name="T95" fmla="*/ 2147483647 h 462"/>
                <a:gd name="T96" fmla="*/ 2147483647 w 390"/>
                <a:gd name="T97" fmla="*/ 2147483647 h 462"/>
                <a:gd name="T98" fmla="*/ 2147483647 w 390"/>
                <a:gd name="T99" fmla="*/ 2147483647 h 462"/>
                <a:gd name="T100" fmla="*/ 2147483647 w 390"/>
                <a:gd name="T101" fmla="*/ 2147483647 h 462"/>
                <a:gd name="T102" fmla="*/ 2147483647 w 390"/>
                <a:gd name="T103" fmla="*/ 2147483647 h 462"/>
                <a:gd name="T104" fmla="*/ 2147483647 w 390"/>
                <a:gd name="T105" fmla="*/ 2147483647 h 462"/>
                <a:gd name="T106" fmla="*/ 2147483647 w 390"/>
                <a:gd name="T107" fmla="*/ 2147483647 h 4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90"/>
                <a:gd name="T163" fmla="*/ 0 h 462"/>
                <a:gd name="T164" fmla="*/ 390 w 390"/>
                <a:gd name="T165" fmla="*/ 462 h 4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90" h="462">
                  <a:moveTo>
                    <a:pt x="306" y="426"/>
                  </a:moveTo>
                  <a:lnTo>
                    <a:pt x="318" y="426"/>
                  </a:lnTo>
                  <a:lnTo>
                    <a:pt x="318" y="420"/>
                  </a:lnTo>
                  <a:lnTo>
                    <a:pt x="306" y="420"/>
                  </a:lnTo>
                  <a:lnTo>
                    <a:pt x="306" y="426"/>
                  </a:lnTo>
                  <a:close/>
                  <a:moveTo>
                    <a:pt x="390" y="192"/>
                  </a:moveTo>
                  <a:lnTo>
                    <a:pt x="384" y="180"/>
                  </a:lnTo>
                  <a:lnTo>
                    <a:pt x="378" y="174"/>
                  </a:lnTo>
                  <a:lnTo>
                    <a:pt x="366" y="150"/>
                  </a:lnTo>
                  <a:lnTo>
                    <a:pt x="366" y="144"/>
                  </a:lnTo>
                  <a:lnTo>
                    <a:pt x="372" y="138"/>
                  </a:lnTo>
                  <a:lnTo>
                    <a:pt x="378" y="138"/>
                  </a:lnTo>
                  <a:lnTo>
                    <a:pt x="384" y="132"/>
                  </a:lnTo>
                  <a:lnTo>
                    <a:pt x="348" y="90"/>
                  </a:lnTo>
                  <a:lnTo>
                    <a:pt x="354" y="84"/>
                  </a:lnTo>
                  <a:lnTo>
                    <a:pt x="336" y="66"/>
                  </a:lnTo>
                  <a:lnTo>
                    <a:pt x="336" y="60"/>
                  </a:lnTo>
                  <a:lnTo>
                    <a:pt x="342" y="54"/>
                  </a:lnTo>
                  <a:lnTo>
                    <a:pt x="342" y="42"/>
                  </a:lnTo>
                  <a:lnTo>
                    <a:pt x="336" y="42"/>
                  </a:lnTo>
                  <a:lnTo>
                    <a:pt x="336" y="48"/>
                  </a:lnTo>
                  <a:lnTo>
                    <a:pt x="330" y="42"/>
                  </a:lnTo>
                  <a:lnTo>
                    <a:pt x="324" y="42"/>
                  </a:lnTo>
                  <a:lnTo>
                    <a:pt x="324" y="18"/>
                  </a:lnTo>
                  <a:lnTo>
                    <a:pt x="318" y="6"/>
                  </a:lnTo>
                  <a:lnTo>
                    <a:pt x="312" y="0"/>
                  </a:lnTo>
                  <a:lnTo>
                    <a:pt x="300" y="0"/>
                  </a:lnTo>
                  <a:lnTo>
                    <a:pt x="300" y="6"/>
                  </a:lnTo>
                  <a:lnTo>
                    <a:pt x="294" y="12"/>
                  </a:lnTo>
                  <a:lnTo>
                    <a:pt x="294" y="18"/>
                  </a:lnTo>
                  <a:lnTo>
                    <a:pt x="276" y="36"/>
                  </a:lnTo>
                  <a:lnTo>
                    <a:pt x="252" y="36"/>
                  </a:lnTo>
                  <a:lnTo>
                    <a:pt x="246" y="30"/>
                  </a:lnTo>
                  <a:lnTo>
                    <a:pt x="246" y="24"/>
                  </a:lnTo>
                  <a:lnTo>
                    <a:pt x="234" y="24"/>
                  </a:lnTo>
                  <a:lnTo>
                    <a:pt x="222" y="36"/>
                  </a:lnTo>
                  <a:lnTo>
                    <a:pt x="198" y="36"/>
                  </a:lnTo>
                  <a:lnTo>
                    <a:pt x="180" y="60"/>
                  </a:lnTo>
                  <a:lnTo>
                    <a:pt x="156" y="30"/>
                  </a:lnTo>
                  <a:lnTo>
                    <a:pt x="150" y="30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32" y="42"/>
                  </a:lnTo>
                  <a:lnTo>
                    <a:pt x="120" y="36"/>
                  </a:lnTo>
                  <a:lnTo>
                    <a:pt x="114" y="30"/>
                  </a:lnTo>
                  <a:lnTo>
                    <a:pt x="102" y="30"/>
                  </a:lnTo>
                  <a:lnTo>
                    <a:pt x="84" y="48"/>
                  </a:lnTo>
                  <a:lnTo>
                    <a:pt x="90" y="72"/>
                  </a:lnTo>
                  <a:lnTo>
                    <a:pt x="72" y="90"/>
                  </a:lnTo>
                  <a:lnTo>
                    <a:pt x="84" y="96"/>
                  </a:lnTo>
                  <a:lnTo>
                    <a:pt x="90" y="102"/>
                  </a:lnTo>
                  <a:lnTo>
                    <a:pt x="90" y="108"/>
                  </a:lnTo>
                  <a:lnTo>
                    <a:pt x="84" y="114"/>
                  </a:lnTo>
                  <a:lnTo>
                    <a:pt x="78" y="126"/>
                  </a:lnTo>
                  <a:lnTo>
                    <a:pt x="78" y="138"/>
                  </a:lnTo>
                  <a:lnTo>
                    <a:pt x="84" y="144"/>
                  </a:lnTo>
                  <a:lnTo>
                    <a:pt x="96" y="144"/>
                  </a:lnTo>
                  <a:lnTo>
                    <a:pt x="108" y="150"/>
                  </a:lnTo>
                  <a:lnTo>
                    <a:pt x="114" y="156"/>
                  </a:lnTo>
                  <a:lnTo>
                    <a:pt x="114" y="168"/>
                  </a:lnTo>
                  <a:lnTo>
                    <a:pt x="108" y="180"/>
                  </a:lnTo>
                  <a:lnTo>
                    <a:pt x="96" y="192"/>
                  </a:lnTo>
                  <a:lnTo>
                    <a:pt x="84" y="216"/>
                  </a:lnTo>
                  <a:lnTo>
                    <a:pt x="72" y="222"/>
                  </a:lnTo>
                  <a:lnTo>
                    <a:pt x="66" y="234"/>
                  </a:lnTo>
                  <a:lnTo>
                    <a:pt x="42" y="246"/>
                  </a:lnTo>
                  <a:lnTo>
                    <a:pt x="42" y="258"/>
                  </a:lnTo>
                  <a:lnTo>
                    <a:pt x="24" y="270"/>
                  </a:lnTo>
                  <a:lnTo>
                    <a:pt x="6" y="342"/>
                  </a:lnTo>
                  <a:lnTo>
                    <a:pt x="6" y="372"/>
                  </a:lnTo>
                  <a:lnTo>
                    <a:pt x="0" y="450"/>
                  </a:lnTo>
                  <a:lnTo>
                    <a:pt x="12" y="450"/>
                  </a:lnTo>
                  <a:lnTo>
                    <a:pt x="24" y="462"/>
                  </a:lnTo>
                  <a:lnTo>
                    <a:pt x="30" y="462"/>
                  </a:lnTo>
                  <a:lnTo>
                    <a:pt x="42" y="438"/>
                  </a:lnTo>
                  <a:lnTo>
                    <a:pt x="48" y="432"/>
                  </a:lnTo>
                  <a:lnTo>
                    <a:pt x="48" y="426"/>
                  </a:lnTo>
                  <a:lnTo>
                    <a:pt x="72" y="420"/>
                  </a:lnTo>
                  <a:lnTo>
                    <a:pt x="162" y="426"/>
                  </a:lnTo>
                  <a:lnTo>
                    <a:pt x="162" y="414"/>
                  </a:lnTo>
                  <a:lnTo>
                    <a:pt x="156" y="408"/>
                  </a:lnTo>
                  <a:lnTo>
                    <a:pt x="150" y="396"/>
                  </a:lnTo>
                  <a:lnTo>
                    <a:pt x="162" y="372"/>
                  </a:lnTo>
                  <a:lnTo>
                    <a:pt x="168" y="366"/>
                  </a:lnTo>
                  <a:lnTo>
                    <a:pt x="168" y="342"/>
                  </a:lnTo>
                  <a:lnTo>
                    <a:pt x="174" y="336"/>
                  </a:lnTo>
                  <a:lnTo>
                    <a:pt x="186" y="330"/>
                  </a:lnTo>
                  <a:lnTo>
                    <a:pt x="204" y="324"/>
                  </a:lnTo>
                  <a:lnTo>
                    <a:pt x="240" y="324"/>
                  </a:lnTo>
                  <a:lnTo>
                    <a:pt x="252" y="312"/>
                  </a:lnTo>
                  <a:lnTo>
                    <a:pt x="258" y="300"/>
                  </a:lnTo>
                  <a:lnTo>
                    <a:pt x="264" y="300"/>
                  </a:lnTo>
                  <a:lnTo>
                    <a:pt x="264" y="306"/>
                  </a:lnTo>
                  <a:lnTo>
                    <a:pt x="270" y="312"/>
                  </a:lnTo>
                  <a:lnTo>
                    <a:pt x="270" y="330"/>
                  </a:lnTo>
                  <a:lnTo>
                    <a:pt x="276" y="324"/>
                  </a:lnTo>
                  <a:lnTo>
                    <a:pt x="312" y="324"/>
                  </a:lnTo>
                  <a:lnTo>
                    <a:pt x="312" y="330"/>
                  </a:lnTo>
                  <a:lnTo>
                    <a:pt x="312" y="318"/>
                  </a:lnTo>
                  <a:lnTo>
                    <a:pt x="318" y="306"/>
                  </a:lnTo>
                  <a:lnTo>
                    <a:pt x="324" y="300"/>
                  </a:lnTo>
                  <a:lnTo>
                    <a:pt x="330" y="282"/>
                  </a:lnTo>
                  <a:lnTo>
                    <a:pt x="348" y="270"/>
                  </a:lnTo>
                  <a:lnTo>
                    <a:pt x="348" y="246"/>
                  </a:lnTo>
                  <a:lnTo>
                    <a:pt x="354" y="240"/>
                  </a:lnTo>
                  <a:lnTo>
                    <a:pt x="372" y="240"/>
                  </a:lnTo>
                  <a:lnTo>
                    <a:pt x="378" y="216"/>
                  </a:lnTo>
                  <a:lnTo>
                    <a:pt x="390" y="204"/>
                  </a:lnTo>
                  <a:lnTo>
                    <a:pt x="390" y="19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" name="Turkmen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9E7D7CFC-6A65-DB3E-02B7-2F87364F1BDD}"/>
                </a:ext>
              </a:extLst>
            </p:cNvPr>
            <p:cNvSpPr>
              <a:spLocks/>
            </p:cNvSpPr>
            <p:nvPr/>
          </p:nvSpPr>
          <p:spPr bwMode="gray">
            <a:xfrm>
              <a:off x="5550255" y="1912504"/>
              <a:ext cx="382452" cy="229770"/>
            </a:xfrm>
            <a:custGeom>
              <a:avLst/>
              <a:gdLst>
                <a:gd name="T0" fmla="*/ 2147483647 w 1008"/>
                <a:gd name="T1" fmla="*/ 2147483647 h 606"/>
                <a:gd name="T2" fmla="*/ 2147483647 w 1008"/>
                <a:gd name="T3" fmla="*/ 2147483647 h 606"/>
                <a:gd name="T4" fmla="*/ 2147483647 w 1008"/>
                <a:gd name="T5" fmla="*/ 2147483647 h 606"/>
                <a:gd name="T6" fmla="*/ 2147483647 w 1008"/>
                <a:gd name="T7" fmla="*/ 2147483647 h 606"/>
                <a:gd name="T8" fmla="*/ 2147483647 w 1008"/>
                <a:gd name="T9" fmla="*/ 2147483647 h 606"/>
                <a:gd name="T10" fmla="*/ 2147483647 w 1008"/>
                <a:gd name="T11" fmla="*/ 2147483647 h 606"/>
                <a:gd name="T12" fmla="*/ 2147483647 w 1008"/>
                <a:gd name="T13" fmla="*/ 2147483647 h 606"/>
                <a:gd name="T14" fmla="*/ 2147483647 w 1008"/>
                <a:gd name="T15" fmla="*/ 2147483647 h 606"/>
                <a:gd name="T16" fmla="*/ 2147483647 w 1008"/>
                <a:gd name="T17" fmla="*/ 2147483647 h 606"/>
                <a:gd name="T18" fmla="*/ 2147483647 w 1008"/>
                <a:gd name="T19" fmla="*/ 2147483647 h 606"/>
                <a:gd name="T20" fmla="*/ 2147483647 w 1008"/>
                <a:gd name="T21" fmla="*/ 2147483647 h 606"/>
                <a:gd name="T22" fmla="*/ 2147483647 w 1008"/>
                <a:gd name="T23" fmla="*/ 2147483647 h 606"/>
                <a:gd name="T24" fmla="*/ 2147483647 w 1008"/>
                <a:gd name="T25" fmla="*/ 2147483647 h 606"/>
                <a:gd name="T26" fmla="*/ 2147483647 w 1008"/>
                <a:gd name="T27" fmla="*/ 2147483647 h 606"/>
                <a:gd name="T28" fmla="*/ 2147483647 w 1008"/>
                <a:gd name="T29" fmla="*/ 2147483647 h 606"/>
                <a:gd name="T30" fmla="*/ 2147483647 w 1008"/>
                <a:gd name="T31" fmla="*/ 2147483647 h 606"/>
                <a:gd name="T32" fmla="*/ 2147483647 w 1008"/>
                <a:gd name="T33" fmla="*/ 2147483647 h 606"/>
                <a:gd name="T34" fmla="*/ 2147483647 w 1008"/>
                <a:gd name="T35" fmla="*/ 2147483647 h 606"/>
                <a:gd name="T36" fmla="*/ 2147483647 w 1008"/>
                <a:gd name="T37" fmla="*/ 2147483647 h 606"/>
                <a:gd name="T38" fmla="*/ 2147483647 w 1008"/>
                <a:gd name="T39" fmla="*/ 2147483647 h 606"/>
                <a:gd name="T40" fmla="*/ 2147483647 w 1008"/>
                <a:gd name="T41" fmla="*/ 2147483647 h 606"/>
                <a:gd name="T42" fmla="*/ 2147483647 w 1008"/>
                <a:gd name="T43" fmla="*/ 2147483647 h 606"/>
                <a:gd name="T44" fmla="*/ 2147483647 w 1008"/>
                <a:gd name="T45" fmla="*/ 2147483647 h 606"/>
                <a:gd name="T46" fmla="*/ 2147483647 w 1008"/>
                <a:gd name="T47" fmla="*/ 2147483647 h 606"/>
                <a:gd name="T48" fmla="*/ 2147483647 w 1008"/>
                <a:gd name="T49" fmla="*/ 2147483647 h 606"/>
                <a:gd name="T50" fmla="*/ 2147483647 w 1008"/>
                <a:gd name="T51" fmla="*/ 2147483647 h 606"/>
                <a:gd name="T52" fmla="*/ 2147483647 w 1008"/>
                <a:gd name="T53" fmla="*/ 2147483647 h 606"/>
                <a:gd name="T54" fmla="*/ 2147483647 w 1008"/>
                <a:gd name="T55" fmla="*/ 2147483647 h 606"/>
                <a:gd name="T56" fmla="*/ 2147483647 w 1008"/>
                <a:gd name="T57" fmla="*/ 2147483647 h 606"/>
                <a:gd name="T58" fmla="*/ 2147483647 w 1008"/>
                <a:gd name="T59" fmla="*/ 2147483647 h 606"/>
                <a:gd name="T60" fmla="*/ 2147483647 w 1008"/>
                <a:gd name="T61" fmla="*/ 2147483647 h 606"/>
                <a:gd name="T62" fmla="*/ 2147483647 w 1008"/>
                <a:gd name="T63" fmla="*/ 2147483647 h 606"/>
                <a:gd name="T64" fmla="*/ 2147483647 w 1008"/>
                <a:gd name="T65" fmla="*/ 2147483647 h 606"/>
                <a:gd name="T66" fmla="*/ 2147483647 w 1008"/>
                <a:gd name="T67" fmla="*/ 2147483647 h 606"/>
                <a:gd name="T68" fmla="*/ 2147483647 w 1008"/>
                <a:gd name="T69" fmla="*/ 2147483647 h 606"/>
                <a:gd name="T70" fmla="*/ 2147483647 w 1008"/>
                <a:gd name="T71" fmla="*/ 2147483647 h 606"/>
                <a:gd name="T72" fmla="*/ 2147483647 w 1008"/>
                <a:gd name="T73" fmla="*/ 2147483647 h 606"/>
                <a:gd name="T74" fmla="*/ 2147483647 w 1008"/>
                <a:gd name="T75" fmla="*/ 2147483647 h 606"/>
                <a:gd name="T76" fmla="*/ 2147483647 w 1008"/>
                <a:gd name="T77" fmla="*/ 2147483647 h 606"/>
                <a:gd name="T78" fmla="*/ 2147483647 w 1008"/>
                <a:gd name="T79" fmla="*/ 2147483647 h 606"/>
                <a:gd name="T80" fmla="*/ 2147483647 w 1008"/>
                <a:gd name="T81" fmla="*/ 2147483647 h 606"/>
                <a:gd name="T82" fmla="*/ 2147483647 w 1008"/>
                <a:gd name="T83" fmla="*/ 2147483647 h 606"/>
                <a:gd name="T84" fmla="*/ 2147483647 w 1008"/>
                <a:gd name="T85" fmla="*/ 2147483647 h 606"/>
                <a:gd name="T86" fmla="*/ 2147483647 w 1008"/>
                <a:gd name="T87" fmla="*/ 2147483647 h 606"/>
                <a:gd name="T88" fmla="*/ 2147483647 w 1008"/>
                <a:gd name="T89" fmla="*/ 2147483647 h 606"/>
                <a:gd name="T90" fmla="*/ 2147483647 w 1008"/>
                <a:gd name="T91" fmla="*/ 2147483647 h 606"/>
                <a:gd name="T92" fmla="*/ 2147483647 w 1008"/>
                <a:gd name="T93" fmla="*/ 2147483647 h 606"/>
                <a:gd name="T94" fmla="*/ 2147483647 w 1008"/>
                <a:gd name="T95" fmla="*/ 2147483647 h 606"/>
                <a:gd name="T96" fmla="*/ 2147483647 w 1008"/>
                <a:gd name="T97" fmla="*/ 2147483647 h 606"/>
                <a:gd name="T98" fmla="*/ 2147483647 w 1008"/>
                <a:gd name="T99" fmla="*/ 2147483647 h 606"/>
                <a:gd name="T100" fmla="*/ 2147483647 w 1008"/>
                <a:gd name="T101" fmla="*/ 2147483647 h 606"/>
                <a:gd name="T102" fmla="*/ 2147483647 w 1008"/>
                <a:gd name="T103" fmla="*/ 2147483647 h 606"/>
                <a:gd name="T104" fmla="*/ 0 w 1008"/>
                <a:gd name="T105" fmla="*/ 2147483647 h 606"/>
                <a:gd name="T106" fmla="*/ 2147483647 w 1008"/>
                <a:gd name="T107" fmla="*/ 2147483647 h 606"/>
                <a:gd name="T108" fmla="*/ 2147483647 w 1008"/>
                <a:gd name="T109" fmla="*/ 2147483647 h 6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08"/>
                <a:gd name="T166" fmla="*/ 0 h 606"/>
                <a:gd name="T167" fmla="*/ 1008 w 1008"/>
                <a:gd name="T168" fmla="*/ 606 h 60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08" h="606">
                  <a:moveTo>
                    <a:pt x="48" y="150"/>
                  </a:moveTo>
                  <a:lnTo>
                    <a:pt x="48" y="156"/>
                  </a:lnTo>
                  <a:lnTo>
                    <a:pt x="42" y="162"/>
                  </a:lnTo>
                  <a:lnTo>
                    <a:pt x="36" y="174"/>
                  </a:lnTo>
                  <a:lnTo>
                    <a:pt x="36" y="186"/>
                  </a:lnTo>
                  <a:lnTo>
                    <a:pt x="42" y="198"/>
                  </a:lnTo>
                  <a:lnTo>
                    <a:pt x="48" y="204"/>
                  </a:lnTo>
                  <a:lnTo>
                    <a:pt x="54" y="216"/>
                  </a:lnTo>
                  <a:lnTo>
                    <a:pt x="60" y="222"/>
                  </a:lnTo>
                  <a:lnTo>
                    <a:pt x="60" y="228"/>
                  </a:lnTo>
                  <a:lnTo>
                    <a:pt x="90" y="222"/>
                  </a:lnTo>
                  <a:lnTo>
                    <a:pt x="90" y="246"/>
                  </a:lnTo>
                  <a:lnTo>
                    <a:pt x="114" y="258"/>
                  </a:lnTo>
                  <a:lnTo>
                    <a:pt x="90" y="258"/>
                  </a:lnTo>
                  <a:lnTo>
                    <a:pt x="78" y="264"/>
                  </a:lnTo>
                  <a:lnTo>
                    <a:pt x="72" y="264"/>
                  </a:lnTo>
                  <a:lnTo>
                    <a:pt x="72" y="270"/>
                  </a:lnTo>
                  <a:lnTo>
                    <a:pt x="78" y="276"/>
                  </a:lnTo>
                  <a:lnTo>
                    <a:pt x="90" y="276"/>
                  </a:lnTo>
                  <a:lnTo>
                    <a:pt x="96" y="282"/>
                  </a:lnTo>
                  <a:lnTo>
                    <a:pt x="114" y="282"/>
                  </a:lnTo>
                  <a:lnTo>
                    <a:pt x="120" y="288"/>
                  </a:lnTo>
                  <a:lnTo>
                    <a:pt x="126" y="300"/>
                  </a:lnTo>
                  <a:lnTo>
                    <a:pt x="132" y="306"/>
                  </a:lnTo>
                  <a:lnTo>
                    <a:pt x="138" y="354"/>
                  </a:lnTo>
                  <a:lnTo>
                    <a:pt x="150" y="360"/>
                  </a:lnTo>
                  <a:lnTo>
                    <a:pt x="150" y="372"/>
                  </a:lnTo>
                  <a:lnTo>
                    <a:pt x="144" y="378"/>
                  </a:lnTo>
                  <a:lnTo>
                    <a:pt x="144" y="402"/>
                  </a:lnTo>
                  <a:lnTo>
                    <a:pt x="150" y="414"/>
                  </a:lnTo>
                  <a:lnTo>
                    <a:pt x="150" y="426"/>
                  </a:lnTo>
                  <a:lnTo>
                    <a:pt x="156" y="432"/>
                  </a:lnTo>
                  <a:lnTo>
                    <a:pt x="156" y="438"/>
                  </a:lnTo>
                  <a:lnTo>
                    <a:pt x="186" y="438"/>
                  </a:lnTo>
                  <a:lnTo>
                    <a:pt x="198" y="426"/>
                  </a:lnTo>
                  <a:lnTo>
                    <a:pt x="210" y="420"/>
                  </a:lnTo>
                  <a:lnTo>
                    <a:pt x="210" y="408"/>
                  </a:lnTo>
                  <a:lnTo>
                    <a:pt x="216" y="402"/>
                  </a:lnTo>
                  <a:lnTo>
                    <a:pt x="228" y="396"/>
                  </a:lnTo>
                  <a:lnTo>
                    <a:pt x="246" y="378"/>
                  </a:lnTo>
                  <a:lnTo>
                    <a:pt x="258" y="372"/>
                  </a:lnTo>
                  <a:lnTo>
                    <a:pt x="294" y="372"/>
                  </a:lnTo>
                  <a:lnTo>
                    <a:pt x="306" y="378"/>
                  </a:lnTo>
                  <a:lnTo>
                    <a:pt x="312" y="372"/>
                  </a:lnTo>
                  <a:lnTo>
                    <a:pt x="312" y="366"/>
                  </a:lnTo>
                  <a:lnTo>
                    <a:pt x="372" y="366"/>
                  </a:lnTo>
                  <a:lnTo>
                    <a:pt x="384" y="378"/>
                  </a:lnTo>
                  <a:lnTo>
                    <a:pt x="384" y="390"/>
                  </a:lnTo>
                  <a:lnTo>
                    <a:pt x="414" y="390"/>
                  </a:lnTo>
                  <a:lnTo>
                    <a:pt x="420" y="396"/>
                  </a:lnTo>
                  <a:lnTo>
                    <a:pt x="432" y="402"/>
                  </a:lnTo>
                  <a:lnTo>
                    <a:pt x="438" y="408"/>
                  </a:lnTo>
                  <a:lnTo>
                    <a:pt x="450" y="414"/>
                  </a:lnTo>
                  <a:lnTo>
                    <a:pt x="450" y="408"/>
                  </a:lnTo>
                  <a:lnTo>
                    <a:pt x="468" y="408"/>
                  </a:lnTo>
                  <a:lnTo>
                    <a:pt x="480" y="414"/>
                  </a:lnTo>
                  <a:lnTo>
                    <a:pt x="498" y="414"/>
                  </a:lnTo>
                  <a:lnTo>
                    <a:pt x="510" y="420"/>
                  </a:lnTo>
                  <a:lnTo>
                    <a:pt x="516" y="420"/>
                  </a:lnTo>
                  <a:lnTo>
                    <a:pt x="522" y="426"/>
                  </a:lnTo>
                  <a:lnTo>
                    <a:pt x="522" y="432"/>
                  </a:lnTo>
                  <a:lnTo>
                    <a:pt x="528" y="444"/>
                  </a:lnTo>
                  <a:lnTo>
                    <a:pt x="534" y="450"/>
                  </a:lnTo>
                  <a:lnTo>
                    <a:pt x="540" y="450"/>
                  </a:lnTo>
                  <a:lnTo>
                    <a:pt x="546" y="456"/>
                  </a:lnTo>
                  <a:lnTo>
                    <a:pt x="558" y="456"/>
                  </a:lnTo>
                  <a:lnTo>
                    <a:pt x="570" y="468"/>
                  </a:lnTo>
                  <a:lnTo>
                    <a:pt x="582" y="474"/>
                  </a:lnTo>
                  <a:lnTo>
                    <a:pt x="588" y="486"/>
                  </a:lnTo>
                  <a:lnTo>
                    <a:pt x="594" y="492"/>
                  </a:lnTo>
                  <a:lnTo>
                    <a:pt x="660" y="486"/>
                  </a:lnTo>
                  <a:lnTo>
                    <a:pt x="660" y="522"/>
                  </a:lnTo>
                  <a:lnTo>
                    <a:pt x="672" y="522"/>
                  </a:lnTo>
                  <a:lnTo>
                    <a:pt x="666" y="546"/>
                  </a:lnTo>
                  <a:lnTo>
                    <a:pt x="678" y="576"/>
                  </a:lnTo>
                  <a:lnTo>
                    <a:pt x="684" y="582"/>
                  </a:lnTo>
                  <a:lnTo>
                    <a:pt x="696" y="582"/>
                  </a:lnTo>
                  <a:lnTo>
                    <a:pt x="702" y="588"/>
                  </a:lnTo>
                  <a:lnTo>
                    <a:pt x="714" y="588"/>
                  </a:lnTo>
                  <a:lnTo>
                    <a:pt x="720" y="582"/>
                  </a:lnTo>
                  <a:lnTo>
                    <a:pt x="726" y="582"/>
                  </a:lnTo>
                  <a:lnTo>
                    <a:pt x="750" y="606"/>
                  </a:lnTo>
                  <a:lnTo>
                    <a:pt x="774" y="606"/>
                  </a:lnTo>
                  <a:lnTo>
                    <a:pt x="786" y="600"/>
                  </a:lnTo>
                  <a:lnTo>
                    <a:pt x="792" y="594"/>
                  </a:lnTo>
                  <a:lnTo>
                    <a:pt x="804" y="570"/>
                  </a:lnTo>
                  <a:lnTo>
                    <a:pt x="804" y="558"/>
                  </a:lnTo>
                  <a:lnTo>
                    <a:pt x="816" y="558"/>
                  </a:lnTo>
                  <a:lnTo>
                    <a:pt x="852" y="540"/>
                  </a:lnTo>
                  <a:lnTo>
                    <a:pt x="858" y="528"/>
                  </a:lnTo>
                  <a:lnTo>
                    <a:pt x="870" y="522"/>
                  </a:lnTo>
                  <a:lnTo>
                    <a:pt x="882" y="522"/>
                  </a:lnTo>
                  <a:lnTo>
                    <a:pt x="882" y="462"/>
                  </a:lnTo>
                  <a:lnTo>
                    <a:pt x="888" y="450"/>
                  </a:lnTo>
                  <a:lnTo>
                    <a:pt x="900" y="444"/>
                  </a:lnTo>
                  <a:lnTo>
                    <a:pt x="936" y="444"/>
                  </a:lnTo>
                  <a:lnTo>
                    <a:pt x="936" y="420"/>
                  </a:lnTo>
                  <a:lnTo>
                    <a:pt x="948" y="420"/>
                  </a:lnTo>
                  <a:lnTo>
                    <a:pt x="960" y="426"/>
                  </a:lnTo>
                  <a:lnTo>
                    <a:pt x="966" y="432"/>
                  </a:lnTo>
                  <a:lnTo>
                    <a:pt x="978" y="438"/>
                  </a:lnTo>
                  <a:lnTo>
                    <a:pt x="1008" y="438"/>
                  </a:lnTo>
                  <a:lnTo>
                    <a:pt x="1008" y="426"/>
                  </a:lnTo>
                  <a:lnTo>
                    <a:pt x="996" y="414"/>
                  </a:lnTo>
                  <a:lnTo>
                    <a:pt x="996" y="396"/>
                  </a:lnTo>
                  <a:lnTo>
                    <a:pt x="1002" y="390"/>
                  </a:lnTo>
                  <a:lnTo>
                    <a:pt x="954" y="360"/>
                  </a:lnTo>
                  <a:lnTo>
                    <a:pt x="930" y="366"/>
                  </a:lnTo>
                  <a:lnTo>
                    <a:pt x="924" y="366"/>
                  </a:lnTo>
                  <a:lnTo>
                    <a:pt x="912" y="354"/>
                  </a:lnTo>
                  <a:lnTo>
                    <a:pt x="900" y="354"/>
                  </a:lnTo>
                  <a:lnTo>
                    <a:pt x="888" y="342"/>
                  </a:lnTo>
                  <a:lnTo>
                    <a:pt x="876" y="336"/>
                  </a:lnTo>
                  <a:lnTo>
                    <a:pt x="870" y="330"/>
                  </a:lnTo>
                  <a:lnTo>
                    <a:pt x="846" y="318"/>
                  </a:lnTo>
                  <a:lnTo>
                    <a:pt x="828" y="306"/>
                  </a:lnTo>
                  <a:lnTo>
                    <a:pt x="804" y="306"/>
                  </a:lnTo>
                  <a:lnTo>
                    <a:pt x="774" y="288"/>
                  </a:lnTo>
                  <a:lnTo>
                    <a:pt x="768" y="282"/>
                  </a:lnTo>
                  <a:lnTo>
                    <a:pt x="762" y="270"/>
                  </a:lnTo>
                  <a:lnTo>
                    <a:pt x="750" y="258"/>
                  </a:lnTo>
                  <a:lnTo>
                    <a:pt x="744" y="258"/>
                  </a:lnTo>
                  <a:lnTo>
                    <a:pt x="732" y="252"/>
                  </a:lnTo>
                  <a:lnTo>
                    <a:pt x="714" y="252"/>
                  </a:lnTo>
                  <a:lnTo>
                    <a:pt x="702" y="246"/>
                  </a:lnTo>
                  <a:lnTo>
                    <a:pt x="690" y="234"/>
                  </a:lnTo>
                  <a:lnTo>
                    <a:pt x="672" y="198"/>
                  </a:lnTo>
                  <a:lnTo>
                    <a:pt x="666" y="192"/>
                  </a:lnTo>
                  <a:lnTo>
                    <a:pt x="666" y="186"/>
                  </a:lnTo>
                  <a:lnTo>
                    <a:pt x="648" y="168"/>
                  </a:lnTo>
                  <a:lnTo>
                    <a:pt x="630" y="138"/>
                  </a:lnTo>
                  <a:lnTo>
                    <a:pt x="594" y="120"/>
                  </a:lnTo>
                  <a:lnTo>
                    <a:pt x="594" y="126"/>
                  </a:lnTo>
                  <a:lnTo>
                    <a:pt x="540" y="120"/>
                  </a:lnTo>
                  <a:lnTo>
                    <a:pt x="510" y="120"/>
                  </a:lnTo>
                  <a:lnTo>
                    <a:pt x="492" y="102"/>
                  </a:lnTo>
                  <a:lnTo>
                    <a:pt x="492" y="90"/>
                  </a:lnTo>
                  <a:lnTo>
                    <a:pt x="504" y="78"/>
                  </a:lnTo>
                  <a:lnTo>
                    <a:pt x="492" y="72"/>
                  </a:lnTo>
                  <a:lnTo>
                    <a:pt x="492" y="60"/>
                  </a:lnTo>
                  <a:lnTo>
                    <a:pt x="486" y="48"/>
                  </a:lnTo>
                  <a:lnTo>
                    <a:pt x="480" y="42"/>
                  </a:lnTo>
                  <a:lnTo>
                    <a:pt x="444" y="42"/>
                  </a:lnTo>
                  <a:lnTo>
                    <a:pt x="432" y="36"/>
                  </a:lnTo>
                  <a:lnTo>
                    <a:pt x="432" y="24"/>
                  </a:lnTo>
                  <a:lnTo>
                    <a:pt x="408" y="24"/>
                  </a:lnTo>
                  <a:lnTo>
                    <a:pt x="390" y="0"/>
                  </a:lnTo>
                  <a:lnTo>
                    <a:pt x="384" y="12"/>
                  </a:lnTo>
                  <a:lnTo>
                    <a:pt x="354" y="6"/>
                  </a:lnTo>
                  <a:lnTo>
                    <a:pt x="384" y="36"/>
                  </a:lnTo>
                  <a:lnTo>
                    <a:pt x="378" y="30"/>
                  </a:lnTo>
                  <a:lnTo>
                    <a:pt x="366" y="30"/>
                  </a:lnTo>
                  <a:lnTo>
                    <a:pt x="360" y="24"/>
                  </a:lnTo>
                  <a:lnTo>
                    <a:pt x="354" y="24"/>
                  </a:lnTo>
                  <a:lnTo>
                    <a:pt x="348" y="30"/>
                  </a:lnTo>
                  <a:lnTo>
                    <a:pt x="348" y="42"/>
                  </a:lnTo>
                  <a:lnTo>
                    <a:pt x="342" y="42"/>
                  </a:lnTo>
                  <a:lnTo>
                    <a:pt x="336" y="48"/>
                  </a:lnTo>
                  <a:lnTo>
                    <a:pt x="324" y="48"/>
                  </a:lnTo>
                  <a:lnTo>
                    <a:pt x="312" y="54"/>
                  </a:lnTo>
                  <a:lnTo>
                    <a:pt x="294" y="72"/>
                  </a:lnTo>
                  <a:lnTo>
                    <a:pt x="294" y="84"/>
                  </a:lnTo>
                  <a:lnTo>
                    <a:pt x="300" y="102"/>
                  </a:lnTo>
                  <a:lnTo>
                    <a:pt x="312" y="108"/>
                  </a:lnTo>
                  <a:lnTo>
                    <a:pt x="318" y="120"/>
                  </a:lnTo>
                  <a:lnTo>
                    <a:pt x="252" y="120"/>
                  </a:lnTo>
                  <a:lnTo>
                    <a:pt x="240" y="108"/>
                  </a:lnTo>
                  <a:lnTo>
                    <a:pt x="228" y="108"/>
                  </a:lnTo>
                  <a:lnTo>
                    <a:pt x="228" y="114"/>
                  </a:lnTo>
                  <a:lnTo>
                    <a:pt x="216" y="126"/>
                  </a:lnTo>
                  <a:lnTo>
                    <a:pt x="210" y="120"/>
                  </a:lnTo>
                  <a:lnTo>
                    <a:pt x="198" y="114"/>
                  </a:lnTo>
                  <a:lnTo>
                    <a:pt x="174" y="90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56" y="60"/>
                  </a:lnTo>
                  <a:lnTo>
                    <a:pt x="144" y="54"/>
                  </a:lnTo>
                  <a:lnTo>
                    <a:pt x="132" y="42"/>
                  </a:lnTo>
                  <a:lnTo>
                    <a:pt x="120" y="42"/>
                  </a:lnTo>
                  <a:lnTo>
                    <a:pt x="96" y="30"/>
                  </a:lnTo>
                  <a:lnTo>
                    <a:pt x="78" y="30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84" y="54"/>
                  </a:lnTo>
                  <a:lnTo>
                    <a:pt x="90" y="54"/>
                  </a:lnTo>
                  <a:lnTo>
                    <a:pt x="90" y="66"/>
                  </a:lnTo>
                  <a:lnTo>
                    <a:pt x="96" y="66"/>
                  </a:lnTo>
                  <a:lnTo>
                    <a:pt x="96" y="72"/>
                  </a:lnTo>
                  <a:lnTo>
                    <a:pt x="102" y="84"/>
                  </a:lnTo>
                  <a:lnTo>
                    <a:pt x="114" y="90"/>
                  </a:lnTo>
                  <a:lnTo>
                    <a:pt x="126" y="102"/>
                  </a:lnTo>
                  <a:lnTo>
                    <a:pt x="138" y="108"/>
                  </a:lnTo>
                  <a:lnTo>
                    <a:pt x="150" y="120"/>
                  </a:lnTo>
                  <a:lnTo>
                    <a:pt x="162" y="126"/>
                  </a:lnTo>
                  <a:lnTo>
                    <a:pt x="162" y="150"/>
                  </a:lnTo>
                  <a:lnTo>
                    <a:pt x="156" y="156"/>
                  </a:lnTo>
                  <a:lnTo>
                    <a:pt x="144" y="156"/>
                  </a:lnTo>
                  <a:lnTo>
                    <a:pt x="132" y="150"/>
                  </a:lnTo>
                  <a:lnTo>
                    <a:pt x="120" y="138"/>
                  </a:lnTo>
                  <a:lnTo>
                    <a:pt x="120" y="162"/>
                  </a:lnTo>
                  <a:lnTo>
                    <a:pt x="78" y="162"/>
                  </a:lnTo>
                  <a:lnTo>
                    <a:pt x="66" y="144"/>
                  </a:lnTo>
                  <a:lnTo>
                    <a:pt x="60" y="150"/>
                  </a:lnTo>
                  <a:lnTo>
                    <a:pt x="48" y="138"/>
                  </a:lnTo>
                  <a:lnTo>
                    <a:pt x="42" y="126"/>
                  </a:lnTo>
                  <a:lnTo>
                    <a:pt x="36" y="120"/>
                  </a:lnTo>
                  <a:lnTo>
                    <a:pt x="36" y="102"/>
                  </a:lnTo>
                  <a:lnTo>
                    <a:pt x="30" y="96"/>
                  </a:lnTo>
                  <a:lnTo>
                    <a:pt x="30" y="84"/>
                  </a:lnTo>
                  <a:lnTo>
                    <a:pt x="24" y="78"/>
                  </a:lnTo>
                  <a:lnTo>
                    <a:pt x="0" y="78"/>
                  </a:lnTo>
                  <a:lnTo>
                    <a:pt x="0" y="84"/>
                  </a:lnTo>
                  <a:lnTo>
                    <a:pt x="6" y="90"/>
                  </a:lnTo>
                  <a:lnTo>
                    <a:pt x="12" y="102"/>
                  </a:lnTo>
                  <a:lnTo>
                    <a:pt x="18" y="108"/>
                  </a:lnTo>
                  <a:lnTo>
                    <a:pt x="24" y="120"/>
                  </a:lnTo>
                  <a:lnTo>
                    <a:pt x="36" y="126"/>
                  </a:lnTo>
                  <a:lnTo>
                    <a:pt x="42" y="138"/>
                  </a:lnTo>
                  <a:lnTo>
                    <a:pt x="48" y="144"/>
                  </a:lnTo>
                  <a:lnTo>
                    <a:pt x="48" y="15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" name="Turkey" descr="© INSCALE GmbH, 05.05.2010&#10;http://www.presentationload.com/">
              <a:extLst>
                <a:ext uri="{FF2B5EF4-FFF2-40B4-BE49-F238E27FC236}">
                  <a16:creationId xmlns:a16="http://schemas.microsoft.com/office/drawing/2014/main" id="{C34B6BD9-F719-152B-2631-E6A916A19856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880223" y="1930291"/>
              <a:ext cx="504007" cy="192709"/>
            </a:xfrm>
            <a:custGeom>
              <a:avLst/>
              <a:gdLst>
                <a:gd name="T0" fmla="*/ 2147483647 w 1332"/>
                <a:gd name="T1" fmla="*/ 2147483647 h 510"/>
                <a:gd name="T2" fmla="*/ 2147483647 w 1332"/>
                <a:gd name="T3" fmla="*/ 2147483647 h 510"/>
                <a:gd name="T4" fmla="*/ 2147483647 w 1332"/>
                <a:gd name="T5" fmla="*/ 2147483647 h 510"/>
                <a:gd name="T6" fmla="*/ 2147483647 w 1332"/>
                <a:gd name="T7" fmla="*/ 2147483647 h 510"/>
                <a:gd name="T8" fmla="*/ 2147483647 w 1332"/>
                <a:gd name="T9" fmla="*/ 2147483647 h 510"/>
                <a:gd name="T10" fmla="*/ 2147483647 w 1332"/>
                <a:gd name="T11" fmla="*/ 2147483647 h 510"/>
                <a:gd name="T12" fmla="*/ 2147483647 w 1332"/>
                <a:gd name="T13" fmla="*/ 2147483647 h 510"/>
                <a:gd name="T14" fmla="*/ 2147483647 w 1332"/>
                <a:gd name="T15" fmla="*/ 2147483647 h 510"/>
                <a:gd name="T16" fmla="*/ 2147483647 w 1332"/>
                <a:gd name="T17" fmla="*/ 2147483647 h 510"/>
                <a:gd name="T18" fmla="*/ 2147483647 w 1332"/>
                <a:gd name="T19" fmla="*/ 2147483647 h 510"/>
                <a:gd name="T20" fmla="*/ 2147483647 w 1332"/>
                <a:gd name="T21" fmla="*/ 2147483647 h 510"/>
                <a:gd name="T22" fmla="*/ 2147483647 w 1332"/>
                <a:gd name="T23" fmla="*/ 2147483647 h 510"/>
                <a:gd name="T24" fmla="*/ 2147483647 w 1332"/>
                <a:gd name="T25" fmla="*/ 2147483647 h 510"/>
                <a:gd name="T26" fmla="*/ 2147483647 w 1332"/>
                <a:gd name="T27" fmla="*/ 2147483647 h 510"/>
                <a:gd name="T28" fmla="*/ 2147483647 w 1332"/>
                <a:gd name="T29" fmla="*/ 2147483647 h 510"/>
                <a:gd name="T30" fmla="*/ 2147483647 w 1332"/>
                <a:gd name="T31" fmla="*/ 2147483647 h 510"/>
                <a:gd name="T32" fmla="*/ 2147483647 w 1332"/>
                <a:gd name="T33" fmla="*/ 2147483647 h 510"/>
                <a:gd name="T34" fmla="*/ 2147483647 w 1332"/>
                <a:gd name="T35" fmla="*/ 2147483647 h 510"/>
                <a:gd name="T36" fmla="*/ 2147483647 w 1332"/>
                <a:gd name="T37" fmla="*/ 2147483647 h 510"/>
                <a:gd name="T38" fmla="*/ 2147483647 w 1332"/>
                <a:gd name="T39" fmla="*/ 2147483647 h 510"/>
                <a:gd name="T40" fmla="*/ 2147483647 w 1332"/>
                <a:gd name="T41" fmla="*/ 2147483647 h 510"/>
                <a:gd name="T42" fmla="*/ 2147483647 w 1332"/>
                <a:gd name="T43" fmla="*/ 2147483647 h 510"/>
                <a:gd name="T44" fmla="*/ 2147483647 w 1332"/>
                <a:gd name="T45" fmla="*/ 2147483647 h 510"/>
                <a:gd name="T46" fmla="*/ 2147483647 w 1332"/>
                <a:gd name="T47" fmla="*/ 2147483647 h 510"/>
                <a:gd name="T48" fmla="*/ 2147483647 w 1332"/>
                <a:gd name="T49" fmla="*/ 2147483647 h 510"/>
                <a:gd name="T50" fmla="*/ 2147483647 w 1332"/>
                <a:gd name="T51" fmla="*/ 2147483647 h 510"/>
                <a:gd name="T52" fmla="*/ 2147483647 w 1332"/>
                <a:gd name="T53" fmla="*/ 2147483647 h 510"/>
                <a:gd name="T54" fmla="*/ 2147483647 w 1332"/>
                <a:gd name="T55" fmla="*/ 2147483647 h 510"/>
                <a:gd name="T56" fmla="*/ 2147483647 w 1332"/>
                <a:gd name="T57" fmla="*/ 2147483647 h 510"/>
                <a:gd name="T58" fmla="*/ 2147483647 w 1332"/>
                <a:gd name="T59" fmla="*/ 2147483647 h 510"/>
                <a:gd name="T60" fmla="*/ 2147483647 w 1332"/>
                <a:gd name="T61" fmla="*/ 2147483647 h 510"/>
                <a:gd name="T62" fmla="*/ 2147483647 w 1332"/>
                <a:gd name="T63" fmla="*/ 2147483647 h 510"/>
                <a:gd name="T64" fmla="*/ 2147483647 w 1332"/>
                <a:gd name="T65" fmla="*/ 2147483647 h 510"/>
                <a:gd name="T66" fmla="*/ 2147483647 w 1332"/>
                <a:gd name="T67" fmla="*/ 2147483647 h 510"/>
                <a:gd name="T68" fmla="*/ 2147483647 w 1332"/>
                <a:gd name="T69" fmla="*/ 2147483647 h 510"/>
                <a:gd name="T70" fmla="*/ 2147483647 w 1332"/>
                <a:gd name="T71" fmla="*/ 2147483647 h 510"/>
                <a:gd name="T72" fmla="*/ 2147483647 w 1332"/>
                <a:gd name="T73" fmla="*/ 2147483647 h 510"/>
                <a:gd name="T74" fmla="*/ 2147483647 w 1332"/>
                <a:gd name="T75" fmla="*/ 2147483647 h 510"/>
                <a:gd name="T76" fmla="*/ 2147483647 w 1332"/>
                <a:gd name="T77" fmla="*/ 2147483647 h 510"/>
                <a:gd name="T78" fmla="*/ 2147483647 w 1332"/>
                <a:gd name="T79" fmla="*/ 2147483647 h 510"/>
                <a:gd name="T80" fmla="*/ 2147483647 w 1332"/>
                <a:gd name="T81" fmla="*/ 2147483647 h 510"/>
                <a:gd name="T82" fmla="*/ 2147483647 w 1332"/>
                <a:gd name="T83" fmla="*/ 2147483647 h 510"/>
                <a:gd name="T84" fmla="*/ 2147483647 w 1332"/>
                <a:gd name="T85" fmla="*/ 2147483647 h 510"/>
                <a:gd name="T86" fmla="*/ 2147483647 w 1332"/>
                <a:gd name="T87" fmla="*/ 2147483647 h 510"/>
                <a:gd name="T88" fmla="*/ 2147483647 w 1332"/>
                <a:gd name="T89" fmla="*/ 2147483647 h 510"/>
                <a:gd name="T90" fmla="*/ 2147483647 w 1332"/>
                <a:gd name="T91" fmla="*/ 2147483647 h 510"/>
                <a:gd name="T92" fmla="*/ 2147483647 w 1332"/>
                <a:gd name="T93" fmla="*/ 2147483647 h 510"/>
                <a:gd name="T94" fmla="*/ 2147483647 w 1332"/>
                <a:gd name="T95" fmla="*/ 2147483647 h 510"/>
                <a:gd name="T96" fmla="*/ 2147483647 w 1332"/>
                <a:gd name="T97" fmla="*/ 2147483647 h 510"/>
                <a:gd name="T98" fmla="*/ 2147483647 w 1332"/>
                <a:gd name="T99" fmla="*/ 2147483647 h 510"/>
                <a:gd name="T100" fmla="*/ 2147483647 w 1332"/>
                <a:gd name="T101" fmla="*/ 2147483647 h 510"/>
                <a:gd name="T102" fmla="*/ 2147483647 w 1332"/>
                <a:gd name="T103" fmla="*/ 2147483647 h 510"/>
                <a:gd name="T104" fmla="*/ 2147483647 w 1332"/>
                <a:gd name="T105" fmla="*/ 2147483647 h 510"/>
                <a:gd name="T106" fmla="*/ 2147483647 w 1332"/>
                <a:gd name="T107" fmla="*/ 2147483647 h 510"/>
                <a:gd name="T108" fmla="*/ 2147483647 w 1332"/>
                <a:gd name="T109" fmla="*/ 2147483647 h 510"/>
                <a:gd name="T110" fmla="*/ 2147483647 w 1332"/>
                <a:gd name="T111" fmla="*/ 2147483647 h 510"/>
                <a:gd name="T112" fmla="*/ 2147483647 w 1332"/>
                <a:gd name="T113" fmla="*/ 2147483647 h 510"/>
                <a:gd name="T114" fmla="*/ 2147483647 w 1332"/>
                <a:gd name="T115" fmla="*/ 2147483647 h 5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32"/>
                <a:gd name="T175" fmla="*/ 0 h 510"/>
                <a:gd name="T176" fmla="*/ 1332 w 1332"/>
                <a:gd name="T177" fmla="*/ 510 h 5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32" h="510">
                  <a:moveTo>
                    <a:pt x="6" y="192"/>
                  </a:moveTo>
                  <a:lnTo>
                    <a:pt x="24" y="186"/>
                  </a:lnTo>
                  <a:lnTo>
                    <a:pt x="30" y="174"/>
                  </a:lnTo>
                  <a:lnTo>
                    <a:pt x="0" y="174"/>
                  </a:lnTo>
                  <a:lnTo>
                    <a:pt x="6" y="192"/>
                  </a:lnTo>
                  <a:close/>
                  <a:moveTo>
                    <a:pt x="42" y="162"/>
                  </a:moveTo>
                  <a:lnTo>
                    <a:pt x="42" y="168"/>
                  </a:lnTo>
                  <a:lnTo>
                    <a:pt x="48" y="174"/>
                  </a:lnTo>
                  <a:lnTo>
                    <a:pt x="60" y="174"/>
                  </a:lnTo>
                  <a:lnTo>
                    <a:pt x="60" y="162"/>
                  </a:lnTo>
                  <a:lnTo>
                    <a:pt x="54" y="156"/>
                  </a:lnTo>
                  <a:lnTo>
                    <a:pt x="54" y="150"/>
                  </a:lnTo>
                  <a:lnTo>
                    <a:pt x="48" y="150"/>
                  </a:lnTo>
                  <a:lnTo>
                    <a:pt x="48" y="156"/>
                  </a:lnTo>
                  <a:lnTo>
                    <a:pt x="42" y="162"/>
                  </a:lnTo>
                  <a:close/>
                  <a:moveTo>
                    <a:pt x="96" y="138"/>
                  </a:moveTo>
                  <a:lnTo>
                    <a:pt x="66" y="138"/>
                  </a:lnTo>
                  <a:lnTo>
                    <a:pt x="66" y="174"/>
                  </a:lnTo>
                  <a:lnTo>
                    <a:pt x="78" y="150"/>
                  </a:lnTo>
                  <a:lnTo>
                    <a:pt x="96" y="138"/>
                  </a:lnTo>
                  <a:close/>
                  <a:moveTo>
                    <a:pt x="1332" y="402"/>
                  </a:moveTo>
                  <a:lnTo>
                    <a:pt x="1332" y="390"/>
                  </a:lnTo>
                  <a:lnTo>
                    <a:pt x="1308" y="384"/>
                  </a:lnTo>
                  <a:lnTo>
                    <a:pt x="1308" y="354"/>
                  </a:lnTo>
                  <a:lnTo>
                    <a:pt x="1272" y="336"/>
                  </a:lnTo>
                  <a:lnTo>
                    <a:pt x="1278" y="330"/>
                  </a:lnTo>
                  <a:lnTo>
                    <a:pt x="1284" y="318"/>
                  </a:lnTo>
                  <a:lnTo>
                    <a:pt x="1284" y="312"/>
                  </a:lnTo>
                  <a:lnTo>
                    <a:pt x="1290" y="306"/>
                  </a:lnTo>
                  <a:lnTo>
                    <a:pt x="1284" y="306"/>
                  </a:lnTo>
                  <a:lnTo>
                    <a:pt x="1278" y="300"/>
                  </a:lnTo>
                  <a:lnTo>
                    <a:pt x="1278" y="288"/>
                  </a:lnTo>
                  <a:lnTo>
                    <a:pt x="1266" y="276"/>
                  </a:lnTo>
                  <a:lnTo>
                    <a:pt x="1266" y="246"/>
                  </a:lnTo>
                  <a:lnTo>
                    <a:pt x="1248" y="222"/>
                  </a:lnTo>
                  <a:lnTo>
                    <a:pt x="1272" y="222"/>
                  </a:lnTo>
                  <a:lnTo>
                    <a:pt x="1272" y="216"/>
                  </a:lnTo>
                  <a:lnTo>
                    <a:pt x="1278" y="210"/>
                  </a:lnTo>
                  <a:lnTo>
                    <a:pt x="1272" y="198"/>
                  </a:lnTo>
                  <a:lnTo>
                    <a:pt x="1272" y="186"/>
                  </a:lnTo>
                  <a:lnTo>
                    <a:pt x="1266" y="180"/>
                  </a:lnTo>
                  <a:lnTo>
                    <a:pt x="1266" y="174"/>
                  </a:lnTo>
                  <a:lnTo>
                    <a:pt x="1260" y="174"/>
                  </a:lnTo>
                  <a:lnTo>
                    <a:pt x="1248" y="180"/>
                  </a:lnTo>
                  <a:lnTo>
                    <a:pt x="1236" y="180"/>
                  </a:lnTo>
                  <a:lnTo>
                    <a:pt x="1224" y="174"/>
                  </a:lnTo>
                  <a:lnTo>
                    <a:pt x="1218" y="168"/>
                  </a:lnTo>
                  <a:lnTo>
                    <a:pt x="1212" y="156"/>
                  </a:lnTo>
                  <a:lnTo>
                    <a:pt x="1212" y="144"/>
                  </a:lnTo>
                  <a:lnTo>
                    <a:pt x="1200" y="108"/>
                  </a:lnTo>
                  <a:lnTo>
                    <a:pt x="1194" y="96"/>
                  </a:lnTo>
                  <a:lnTo>
                    <a:pt x="1194" y="84"/>
                  </a:lnTo>
                  <a:lnTo>
                    <a:pt x="1188" y="78"/>
                  </a:lnTo>
                  <a:lnTo>
                    <a:pt x="1164" y="78"/>
                  </a:lnTo>
                  <a:lnTo>
                    <a:pt x="1164" y="72"/>
                  </a:lnTo>
                  <a:lnTo>
                    <a:pt x="1158" y="60"/>
                  </a:lnTo>
                  <a:lnTo>
                    <a:pt x="1152" y="54"/>
                  </a:lnTo>
                  <a:lnTo>
                    <a:pt x="1140" y="48"/>
                  </a:lnTo>
                  <a:lnTo>
                    <a:pt x="1128" y="48"/>
                  </a:lnTo>
                  <a:lnTo>
                    <a:pt x="1116" y="54"/>
                  </a:lnTo>
                  <a:lnTo>
                    <a:pt x="1110" y="60"/>
                  </a:lnTo>
                  <a:lnTo>
                    <a:pt x="1074" y="54"/>
                  </a:lnTo>
                  <a:lnTo>
                    <a:pt x="1062" y="66"/>
                  </a:lnTo>
                  <a:lnTo>
                    <a:pt x="1026" y="90"/>
                  </a:lnTo>
                  <a:lnTo>
                    <a:pt x="1014" y="96"/>
                  </a:lnTo>
                  <a:lnTo>
                    <a:pt x="930" y="96"/>
                  </a:lnTo>
                  <a:lnTo>
                    <a:pt x="876" y="108"/>
                  </a:lnTo>
                  <a:lnTo>
                    <a:pt x="810" y="84"/>
                  </a:lnTo>
                  <a:lnTo>
                    <a:pt x="786" y="96"/>
                  </a:lnTo>
                  <a:lnTo>
                    <a:pt x="786" y="90"/>
                  </a:lnTo>
                  <a:lnTo>
                    <a:pt x="780" y="84"/>
                  </a:lnTo>
                  <a:lnTo>
                    <a:pt x="774" y="72"/>
                  </a:lnTo>
                  <a:lnTo>
                    <a:pt x="768" y="66"/>
                  </a:lnTo>
                  <a:lnTo>
                    <a:pt x="756" y="66"/>
                  </a:lnTo>
                  <a:lnTo>
                    <a:pt x="744" y="72"/>
                  </a:lnTo>
                  <a:lnTo>
                    <a:pt x="738" y="78"/>
                  </a:lnTo>
                  <a:lnTo>
                    <a:pt x="708" y="60"/>
                  </a:lnTo>
                  <a:lnTo>
                    <a:pt x="708" y="36"/>
                  </a:lnTo>
                  <a:lnTo>
                    <a:pt x="660" y="48"/>
                  </a:lnTo>
                  <a:lnTo>
                    <a:pt x="636" y="30"/>
                  </a:lnTo>
                  <a:lnTo>
                    <a:pt x="630" y="12"/>
                  </a:lnTo>
                  <a:lnTo>
                    <a:pt x="624" y="12"/>
                  </a:lnTo>
                  <a:lnTo>
                    <a:pt x="618" y="18"/>
                  </a:lnTo>
                  <a:lnTo>
                    <a:pt x="600" y="18"/>
                  </a:lnTo>
                  <a:lnTo>
                    <a:pt x="588" y="24"/>
                  </a:lnTo>
                  <a:lnTo>
                    <a:pt x="558" y="24"/>
                  </a:lnTo>
                  <a:lnTo>
                    <a:pt x="534" y="18"/>
                  </a:lnTo>
                  <a:lnTo>
                    <a:pt x="504" y="18"/>
                  </a:lnTo>
                  <a:lnTo>
                    <a:pt x="492" y="24"/>
                  </a:lnTo>
                  <a:lnTo>
                    <a:pt x="456" y="36"/>
                  </a:lnTo>
                  <a:lnTo>
                    <a:pt x="444" y="42"/>
                  </a:lnTo>
                  <a:lnTo>
                    <a:pt x="438" y="48"/>
                  </a:lnTo>
                  <a:lnTo>
                    <a:pt x="426" y="54"/>
                  </a:lnTo>
                  <a:lnTo>
                    <a:pt x="414" y="66"/>
                  </a:lnTo>
                  <a:lnTo>
                    <a:pt x="408" y="66"/>
                  </a:lnTo>
                  <a:lnTo>
                    <a:pt x="396" y="90"/>
                  </a:lnTo>
                  <a:lnTo>
                    <a:pt x="378" y="90"/>
                  </a:lnTo>
                  <a:lnTo>
                    <a:pt x="354" y="84"/>
                  </a:lnTo>
                  <a:lnTo>
                    <a:pt x="294" y="84"/>
                  </a:lnTo>
                  <a:lnTo>
                    <a:pt x="282" y="78"/>
                  </a:lnTo>
                  <a:lnTo>
                    <a:pt x="264" y="78"/>
                  </a:lnTo>
                  <a:lnTo>
                    <a:pt x="252" y="72"/>
                  </a:lnTo>
                  <a:lnTo>
                    <a:pt x="240" y="72"/>
                  </a:lnTo>
                  <a:lnTo>
                    <a:pt x="234" y="66"/>
                  </a:lnTo>
                  <a:lnTo>
                    <a:pt x="198" y="66"/>
                  </a:lnTo>
                  <a:lnTo>
                    <a:pt x="186" y="54"/>
                  </a:lnTo>
                  <a:lnTo>
                    <a:pt x="180" y="36"/>
                  </a:lnTo>
                  <a:lnTo>
                    <a:pt x="180" y="24"/>
                  </a:lnTo>
                  <a:lnTo>
                    <a:pt x="168" y="24"/>
                  </a:lnTo>
                  <a:lnTo>
                    <a:pt x="156" y="18"/>
                  </a:lnTo>
                  <a:lnTo>
                    <a:pt x="144" y="18"/>
                  </a:lnTo>
                  <a:lnTo>
                    <a:pt x="132" y="0"/>
                  </a:lnTo>
                  <a:lnTo>
                    <a:pt x="120" y="18"/>
                  </a:lnTo>
                  <a:lnTo>
                    <a:pt x="90" y="12"/>
                  </a:lnTo>
                  <a:lnTo>
                    <a:pt x="72" y="36"/>
                  </a:lnTo>
                  <a:lnTo>
                    <a:pt x="78" y="42"/>
                  </a:lnTo>
                  <a:lnTo>
                    <a:pt x="90" y="42"/>
                  </a:lnTo>
                  <a:lnTo>
                    <a:pt x="90" y="48"/>
                  </a:lnTo>
                  <a:lnTo>
                    <a:pt x="96" y="54"/>
                  </a:lnTo>
                  <a:lnTo>
                    <a:pt x="96" y="66"/>
                  </a:lnTo>
                  <a:lnTo>
                    <a:pt x="78" y="66"/>
                  </a:lnTo>
                  <a:lnTo>
                    <a:pt x="72" y="72"/>
                  </a:lnTo>
                  <a:lnTo>
                    <a:pt x="72" y="78"/>
                  </a:lnTo>
                  <a:lnTo>
                    <a:pt x="78" y="84"/>
                  </a:lnTo>
                  <a:lnTo>
                    <a:pt x="78" y="96"/>
                  </a:lnTo>
                  <a:lnTo>
                    <a:pt x="72" y="108"/>
                  </a:lnTo>
                  <a:lnTo>
                    <a:pt x="72" y="114"/>
                  </a:lnTo>
                  <a:lnTo>
                    <a:pt x="66" y="120"/>
                  </a:lnTo>
                  <a:lnTo>
                    <a:pt x="66" y="132"/>
                  </a:lnTo>
                  <a:lnTo>
                    <a:pt x="72" y="132"/>
                  </a:lnTo>
                  <a:lnTo>
                    <a:pt x="90" y="126"/>
                  </a:lnTo>
                  <a:lnTo>
                    <a:pt x="102" y="126"/>
                  </a:lnTo>
                  <a:lnTo>
                    <a:pt x="108" y="120"/>
                  </a:lnTo>
                  <a:lnTo>
                    <a:pt x="114" y="120"/>
                  </a:lnTo>
                  <a:lnTo>
                    <a:pt x="114" y="132"/>
                  </a:lnTo>
                  <a:lnTo>
                    <a:pt x="120" y="132"/>
                  </a:lnTo>
                  <a:lnTo>
                    <a:pt x="126" y="126"/>
                  </a:lnTo>
                  <a:lnTo>
                    <a:pt x="138" y="120"/>
                  </a:lnTo>
                  <a:lnTo>
                    <a:pt x="162" y="96"/>
                  </a:lnTo>
                  <a:lnTo>
                    <a:pt x="168" y="96"/>
                  </a:lnTo>
                  <a:lnTo>
                    <a:pt x="174" y="90"/>
                  </a:lnTo>
                  <a:lnTo>
                    <a:pt x="186" y="90"/>
                  </a:lnTo>
                  <a:lnTo>
                    <a:pt x="204" y="84"/>
                  </a:lnTo>
                  <a:lnTo>
                    <a:pt x="216" y="84"/>
                  </a:lnTo>
                  <a:lnTo>
                    <a:pt x="252" y="102"/>
                  </a:lnTo>
                  <a:lnTo>
                    <a:pt x="270" y="108"/>
                  </a:lnTo>
                  <a:lnTo>
                    <a:pt x="282" y="108"/>
                  </a:lnTo>
                  <a:lnTo>
                    <a:pt x="288" y="114"/>
                  </a:lnTo>
                  <a:lnTo>
                    <a:pt x="294" y="114"/>
                  </a:lnTo>
                  <a:lnTo>
                    <a:pt x="270" y="114"/>
                  </a:lnTo>
                  <a:lnTo>
                    <a:pt x="258" y="120"/>
                  </a:lnTo>
                  <a:lnTo>
                    <a:pt x="246" y="120"/>
                  </a:lnTo>
                  <a:lnTo>
                    <a:pt x="246" y="132"/>
                  </a:lnTo>
                  <a:lnTo>
                    <a:pt x="240" y="138"/>
                  </a:lnTo>
                  <a:lnTo>
                    <a:pt x="186" y="144"/>
                  </a:lnTo>
                  <a:lnTo>
                    <a:pt x="138" y="138"/>
                  </a:lnTo>
                  <a:lnTo>
                    <a:pt x="120" y="138"/>
                  </a:lnTo>
                  <a:lnTo>
                    <a:pt x="96" y="150"/>
                  </a:lnTo>
                  <a:lnTo>
                    <a:pt x="84" y="162"/>
                  </a:lnTo>
                  <a:lnTo>
                    <a:pt x="84" y="174"/>
                  </a:lnTo>
                  <a:lnTo>
                    <a:pt x="78" y="192"/>
                  </a:lnTo>
                  <a:lnTo>
                    <a:pt x="78" y="204"/>
                  </a:lnTo>
                  <a:lnTo>
                    <a:pt x="72" y="210"/>
                  </a:lnTo>
                  <a:lnTo>
                    <a:pt x="72" y="216"/>
                  </a:lnTo>
                  <a:lnTo>
                    <a:pt x="114" y="216"/>
                  </a:lnTo>
                  <a:lnTo>
                    <a:pt x="114" y="240"/>
                  </a:lnTo>
                  <a:lnTo>
                    <a:pt x="120" y="246"/>
                  </a:lnTo>
                  <a:lnTo>
                    <a:pt x="126" y="258"/>
                  </a:lnTo>
                  <a:lnTo>
                    <a:pt x="132" y="264"/>
                  </a:lnTo>
                  <a:lnTo>
                    <a:pt x="126" y="282"/>
                  </a:lnTo>
                  <a:lnTo>
                    <a:pt x="138" y="300"/>
                  </a:lnTo>
                  <a:lnTo>
                    <a:pt x="126" y="318"/>
                  </a:lnTo>
                  <a:lnTo>
                    <a:pt x="162" y="354"/>
                  </a:lnTo>
                  <a:lnTo>
                    <a:pt x="156" y="390"/>
                  </a:lnTo>
                  <a:lnTo>
                    <a:pt x="210" y="414"/>
                  </a:lnTo>
                  <a:lnTo>
                    <a:pt x="216" y="444"/>
                  </a:lnTo>
                  <a:lnTo>
                    <a:pt x="216" y="438"/>
                  </a:lnTo>
                  <a:lnTo>
                    <a:pt x="222" y="438"/>
                  </a:lnTo>
                  <a:lnTo>
                    <a:pt x="222" y="432"/>
                  </a:lnTo>
                  <a:lnTo>
                    <a:pt x="228" y="432"/>
                  </a:lnTo>
                  <a:lnTo>
                    <a:pt x="252" y="444"/>
                  </a:lnTo>
                  <a:lnTo>
                    <a:pt x="258" y="444"/>
                  </a:lnTo>
                  <a:lnTo>
                    <a:pt x="264" y="450"/>
                  </a:lnTo>
                  <a:lnTo>
                    <a:pt x="270" y="462"/>
                  </a:lnTo>
                  <a:lnTo>
                    <a:pt x="282" y="468"/>
                  </a:lnTo>
                  <a:lnTo>
                    <a:pt x="294" y="468"/>
                  </a:lnTo>
                  <a:lnTo>
                    <a:pt x="312" y="474"/>
                  </a:lnTo>
                  <a:lnTo>
                    <a:pt x="372" y="474"/>
                  </a:lnTo>
                  <a:lnTo>
                    <a:pt x="372" y="450"/>
                  </a:lnTo>
                  <a:lnTo>
                    <a:pt x="378" y="438"/>
                  </a:lnTo>
                  <a:lnTo>
                    <a:pt x="390" y="426"/>
                  </a:lnTo>
                  <a:lnTo>
                    <a:pt x="408" y="426"/>
                  </a:lnTo>
                  <a:lnTo>
                    <a:pt x="432" y="432"/>
                  </a:lnTo>
                  <a:lnTo>
                    <a:pt x="468" y="444"/>
                  </a:lnTo>
                  <a:lnTo>
                    <a:pt x="474" y="450"/>
                  </a:lnTo>
                  <a:lnTo>
                    <a:pt x="480" y="450"/>
                  </a:lnTo>
                  <a:lnTo>
                    <a:pt x="480" y="456"/>
                  </a:lnTo>
                  <a:lnTo>
                    <a:pt x="486" y="468"/>
                  </a:lnTo>
                  <a:lnTo>
                    <a:pt x="486" y="474"/>
                  </a:lnTo>
                  <a:lnTo>
                    <a:pt x="492" y="480"/>
                  </a:lnTo>
                  <a:lnTo>
                    <a:pt x="504" y="486"/>
                  </a:lnTo>
                  <a:lnTo>
                    <a:pt x="564" y="486"/>
                  </a:lnTo>
                  <a:lnTo>
                    <a:pt x="576" y="480"/>
                  </a:lnTo>
                  <a:lnTo>
                    <a:pt x="594" y="474"/>
                  </a:lnTo>
                  <a:lnTo>
                    <a:pt x="606" y="462"/>
                  </a:lnTo>
                  <a:lnTo>
                    <a:pt x="618" y="456"/>
                  </a:lnTo>
                  <a:lnTo>
                    <a:pt x="630" y="444"/>
                  </a:lnTo>
                  <a:lnTo>
                    <a:pt x="648" y="438"/>
                  </a:lnTo>
                  <a:lnTo>
                    <a:pt x="660" y="432"/>
                  </a:lnTo>
                  <a:lnTo>
                    <a:pt x="672" y="432"/>
                  </a:lnTo>
                  <a:lnTo>
                    <a:pt x="684" y="438"/>
                  </a:lnTo>
                  <a:lnTo>
                    <a:pt x="690" y="444"/>
                  </a:lnTo>
                  <a:lnTo>
                    <a:pt x="696" y="444"/>
                  </a:lnTo>
                  <a:lnTo>
                    <a:pt x="702" y="450"/>
                  </a:lnTo>
                  <a:lnTo>
                    <a:pt x="714" y="450"/>
                  </a:lnTo>
                  <a:lnTo>
                    <a:pt x="726" y="444"/>
                  </a:lnTo>
                  <a:lnTo>
                    <a:pt x="732" y="432"/>
                  </a:lnTo>
                  <a:lnTo>
                    <a:pt x="744" y="420"/>
                  </a:lnTo>
                  <a:lnTo>
                    <a:pt x="756" y="432"/>
                  </a:lnTo>
                  <a:lnTo>
                    <a:pt x="756" y="444"/>
                  </a:lnTo>
                  <a:lnTo>
                    <a:pt x="750" y="450"/>
                  </a:lnTo>
                  <a:lnTo>
                    <a:pt x="744" y="462"/>
                  </a:lnTo>
                  <a:lnTo>
                    <a:pt x="744" y="468"/>
                  </a:lnTo>
                  <a:lnTo>
                    <a:pt x="738" y="474"/>
                  </a:lnTo>
                  <a:lnTo>
                    <a:pt x="738" y="486"/>
                  </a:lnTo>
                  <a:lnTo>
                    <a:pt x="744" y="492"/>
                  </a:lnTo>
                  <a:lnTo>
                    <a:pt x="744" y="498"/>
                  </a:lnTo>
                  <a:lnTo>
                    <a:pt x="756" y="510"/>
                  </a:lnTo>
                  <a:lnTo>
                    <a:pt x="768" y="510"/>
                  </a:lnTo>
                  <a:lnTo>
                    <a:pt x="768" y="504"/>
                  </a:lnTo>
                  <a:lnTo>
                    <a:pt x="774" y="498"/>
                  </a:lnTo>
                  <a:lnTo>
                    <a:pt x="774" y="480"/>
                  </a:lnTo>
                  <a:lnTo>
                    <a:pt x="780" y="486"/>
                  </a:lnTo>
                  <a:lnTo>
                    <a:pt x="792" y="486"/>
                  </a:lnTo>
                  <a:lnTo>
                    <a:pt x="792" y="462"/>
                  </a:lnTo>
                  <a:lnTo>
                    <a:pt x="786" y="462"/>
                  </a:lnTo>
                  <a:lnTo>
                    <a:pt x="786" y="432"/>
                  </a:lnTo>
                  <a:lnTo>
                    <a:pt x="810" y="432"/>
                  </a:lnTo>
                  <a:lnTo>
                    <a:pt x="804" y="438"/>
                  </a:lnTo>
                  <a:lnTo>
                    <a:pt x="804" y="444"/>
                  </a:lnTo>
                  <a:lnTo>
                    <a:pt x="840" y="444"/>
                  </a:lnTo>
                  <a:lnTo>
                    <a:pt x="858" y="438"/>
                  </a:lnTo>
                  <a:lnTo>
                    <a:pt x="864" y="432"/>
                  </a:lnTo>
                  <a:lnTo>
                    <a:pt x="870" y="432"/>
                  </a:lnTo>
                  <a:lnTo>
                    <a:pt x="888" y="414"/>
                  </a:lnTo>
                  <a:lnTo>
                    <a:pt x="894" y="414"/>
                  </a:lnTo>
                  <a:lnTo>
                    <a:pt x="900" y="420"/>
                  </a:lnTo>
                  <a:lnTo>
                    <a:pt x="912" y="426"/>
                  </a:lnTo>
                  <a:lnTo>
                    <a:pt x="924" y="438"/>
                  </a:lnTo>
                  <a:lnTo>
                    <a:pt x="942" y="438"/>
                  </a:lnTo>
                  <a:lnTo>
                    <a:pt x="954" y="444"/>
                  </a:lnTo>
                  <a:lnTo>
                    <a:pt x="966" y="444"/>
                  </a:lnTo>
                  <a:lnTo>
                    <a:pt x="978" y="438"/>
                  </a:lnTo>
                  <a:lnTo>
                    <a:pt x="996" y="438"/>
                  </a:lnTo>
                  <a:lnTo>
                    <a:pt x="1002" y="432"/>
                  </a:lnTo>
                  <a:lnTo>
                    <a:pt x="1014" y="426"/>
                  </a:lnTo>
                  <a:lnTo>
                    <a:pt x="1026" y="414"/>
                  </a:lnTo>
                  <a:lnTo>
                    <a:pt x="1038" y="408"/>
                  </a:lnTo>
                  <a:lnTo>
                    <a:pt x="1086" y="408"/>
                  </a:lnTo>
                  <a:lnTo>
                    <a:pt x="1092" y="414"/>
                  </a:lnTo>
                  <a:lnTo>
                    <a:pt x="1110" y="414"/>
                  </a:lnTo>
                  <a:lnTo>
                    <a:pt x="1122" y="402"/>
                  </a:lnTo>
                  <a:lnTo>
                    <a:pt x="1146" y="402"/>
                  </a:lnTo>
                  <a:lnTo>
                    <a:pt x="1152" y="390"/>
                  </a:lnTo>
                  <a:lnTo>
                    <a:pt x="1152" y="384"/>
                  </a:lnTo>
                  <a:lnTo>
                    <a:pt x="1158" y="384"/>
                  </a:lnTo>
                  <a:lnTo>
                    <a:pt x="1158" y="408"/>
                  </a:lnTo>
                  <a:lnTo>
                    <a:pt x="1164" y="414"/>
                  </a:lnTo>
                  <a:lnTo>
                    <a:pt x="1170" y="414"/>
                  </a:lnTo>
                  <a:lnTo>
                    <a:pt x="1182" y="408"/>
                  </a:lnTo>
                  <a:lnTo>
                    <a:pt x="1188" y="402"/>
                  </a:lnTo>
                  <a:lnTo>
                    <a:pt x="1188" y="390"/>
                  </a:lnTo>
                  <a:lnTo>
                    <a:pt x="1230" y="390"/>
                  </a:lnTo>
                  <a:lnTo>
                    <a:pt x="1242" y="402"/>
                  </a:lnTo>
                  <a:lnTo>
                    <a:pt x="1254" y="402"/>
                  </a:lnTo>
                  <a:lnTo>
                    <a:pt x="1260" y="396"/>
                  </a:lnTo>
                  <a:lnTo>
                    <a:pt x="1260" y="390"/>
                  </a:lnTo>
                  <a:lnTo>
                    <a:pt x="1284" y="390"/>
                  </a:lnTo>
                  <a:lnTo>
                    <a:pt x="1290" y="396"/>
                  </a:lnTo>
                  <a:lnTo>
                    <a:pt x="1290" y="414"/>
                  </a:lnTo>
                  <a:lnTo>
                    <a:pt x="1332" y="402"/>
                  </a:lnTo>
                  <a:close/>
                  <a:moveTo>
                    <a:pt x="102" y="282"/>
                  </a:moveTo>
                  <a:lnTo>
                    <a:pt x="96" y="282"/>
                  </a:lnTo>
                  <a:lnTo>
                    <a:pt x="96" y="312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14" y="324"/>
                  </a:lnTo>
                  <a:lnTo>
                    <a:pt x="114" y="318"/>
                  </a:lnTo>
                  <a:lnTo>
                    <a:pt x="120" y="312"/>
                  </a:lnTo>
                  <a:lnTo>
                    <a:pt x="120" y="300"/>
                  </a:lnTo>
                  <a:lnTo>
                    <a:pt x="102" y="28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7" name="Tunisia" descr="© INSCALE GmbH, 05.05.2010&#10;http://www.presentationload.com/">
              <a:extLst>
                <a:ext uri="{FF2B5EF4-FFF2-40B4-BE49-F238E27FC236}">
                  <a16:creationId xmlns:a16="http://schemas.microsoft.com/office/drawing/2014/main" id="{700AEBB9-FD13-DE8D-87A6-6555DF941EB8}"/>
                </a:ext>
              </a:extLst>
            </p:cNvPr>
            <p:cNvSpPr>
              <a:spLocks/>
            </p:cNvSpPr>
            <p:nvPr/>
          </p:nvSpPr>
          <p:spPr bwMode="gray">
            <a:xfrm>
              <a:off x="4441441" y="2078530"/>
              <a:ext cx="103766" cy="216428"/>
            </a:xfrm>
            <a:custGeom>
              <a:avLst/>
              <a:gdLst>
                <a:gd name="T0" fmla="*/ 2147483647 w 276"/>
                <a:gd name="T1" fmla="*/ 2147483647 h 570"/>
                <a:gd name="T2" fmla="*/ 2147483647 w 276"/>
                <a:gd name="T3" fmla="*/ 2147483647 h 570"/>
                <a:gd name="T4" fmla="*/ 2147483647 w 276"/>
                <a:gd name="T5" fmla="*/ 2147483647 h 570"/>
                <a:gd name="T6" fmla="*/ 2147483647 w 276"/>
                <a:gd name="T7" fmla="*/ 2147483647 h 570"/>
                <a:gd name="T8" fmla="*/ 2147483647 w 276"/>
                <a:gd name="T9" fmla="*/ 2147483647 h 570"/>
                <a:gd name="T10" fmla="*/ 2147483647 w 276"/>
                <a:gd name="T11" fmla="*/ 2147483647 h 570"/>
                <a:gd name="T12" fmla="*/ 0 w 276"/>
                <a:gd name="T13" fmla="*/ 2147483647 h 570"/>
                <a:gd name="T14" fmla="*/ 2147483647 w 276"/>
                <a:gd name="T15" fmla="*/ 2147483647 h 570"/>
                <a:gd name="T16" fmla="*/ 2147483647 w 276"/>
                <a:gd name="T17" fmla="*/ 2147483647 h 570"/>
                <a:gd name="T18" fmla="*/ 2147483647 w 276"/>
                <a:gd name="T19" fmla="*/ 2147483647 h 570"/>
                <a:gd name="T20" fmla="*/ 2147483647 w 276"/>
                <a:gd name="T21" fmla="*/ 2147483647 h 570"/>
                <a:gd name="T22" fmla="*/ 2147483647 w 276"/>
                <a:gd name="T23" fmla="*/ 2147483647 h 570"/>
                <a:gd name="T24" fmla="*/ 2147483647 w 276"/>
                <a:gd name="T25" fmla="*/ 2147483647 h 570"/>
                <a:gd name="T26" fmla="*/ 2147483647 w 276"/>
                <a:gd name="T27" fmla="*/ 2147483647 h 570"/>
                <a:gd name="T28" fmla="*/ 2147483647 w 276"/>
                <a:gd name="T29" fmla="*/ 2147483647 h 570"/>
                <a:gd name="T30" fmla="*/ 2147483647 w 276"/>
                <a:gd name="T31" fmla="*/ 2147483647 h 570"/>
                <a:gd name="T32" fmla="*/ 2147483647 w 276"/>
                <a:gd name="T33" fmla="*/ 2147483647 h 570"/>
                <a:gd name="T34" fmla="*/ 2147483647 w 276"/>
                <a:gd name="T35" fmla="*/ 2147483647 h 570"/>
                <a:gd name="T36" fmla="*/ 2147483647 w 276"/>
                <a:gd name="T37" fmla="*/ 2147483647 h 570"/>
                <a:gd name="T38" fmla="*/ 2147483647 w 276"/>
                <a:gd name="T39" fmla="*/ 2147483647 h 570"/>
                <a:gd name="T40" fmla="*/ 2147483647 w 276"/>
                <a:gd name="T41" fmla="*/ 2147483647 h 570"/>
                <a:gd name="T42" fmla="*/ 2147483647 w 276"/>
                <a:gd name="T43" fmla="*/ 2147483647 h 570"/>
                <a:gd name="T44" fmla="*/ 2147483647 w 276"/>
                <a:gd name="T45" fmla="*/ 2147483647 h 570"/>
                <a:gd name="T46" fmla="*/ 2147483647 w 276"/>
                <a:gd name="T47" fmla="*/ 2147483647 h 570"/>
                <a:gd name="T48" fmla="*/ 2147483647 w 276"/>
                <a:gd name="T49" fmla="*/ 2147483647 h 570"/>
                <a:gd name="T50" fmla="*/ 2147483647 w 276"/>
                <a:gd name="T51" fmla="*/ 2147483647 h 570"/>
                <a:gd name="T52" fmla="*/ 2147483647 w 276"/>
                <a:gd name="T53" fmla="*/ 2147483647 h 570"/>
                <a:gd name="T54" fmla="*/ 2147483647 w 276"/>
                <a:gd name="T55" fmla="*/ 2147483647 h 570"/>
                <a:gd name="T56" fmla="*/ 2147483647 w 276"/>
                <a:gd name="T57" fmla="*/ 2147483647 h 570"/>
                <a:gd name="T58" fmla="*/ 2147483647 w 276"/>
                <a:gd name="T59" fmla="*/ 2147483647 h 570"/>
                <a:gd name="T60" fmla="*/ 2147483647 w 276"/>
                <a:gd name="T61" fmla="*/ 2147483647 h 570"/>
                <a:gd name="T62" fmla="*/ 2147483647 w 276"/>
                <a:gd name="T63" fmla="*/ 2147483647 h 570"/>
                <a:gd name="T64" fmla="*/ 2147483647 w 276"/>
                <a:gd name="T65" fmla="*/ 2147483647 h 570"/>
                <a:gd name="T66" fmla="*/ 2147483647 w 276"/>
                <a:gd name="T67" fmla="*/ 2147483647 h 570"/>
                <a:gd name="T68" fmla="*/ 2147483647 w 276"/>
                <a:gd name="T69" fmla="*/ 2147483647 h 570"/>
                <a:gd name="T70" fmla="*/ 2147483647 w 276"/>
                <a:gd name="T71" fmla="*/ 2147483647 h 570"/>
                <a:gd name="T72" fmla="*/ 2147483647 w 276"/>
                <a:gd name="T73" fmla="*/ 2147483647 h 570"/>
                <a:gd name="T74" fmla="*/ 2147483647 w 276"/>
                <a:gd name="T75" fmla="*/ 2147483647 h 570"/>
                <a:gd name="T76" fmla="*/ 2147483647 w 276"/>
                <a:gd name="T77" fmla="*/ 2147483647 h 570"/>
                <a:gd name="T78" fmla="*/ 2147483647 w 276"/>
                <a:gd name="T79" fmla="*/ 2147483647 h 570"/>
                <a:gd name="T80" fmla="*/ 2147483647 w 276"/>
                <a:gd name="T81" fmla="*/ 2147483647 h 570"/>
                <a:gd name="T82" fmla="*/ 2147483647 w 276"/>
                <a:gd name="T83" fmla="*/ 2147483647 h 570"/>
                <a:gd name="T84" fmla="*/ 2147483647 w 276"/>
                <a:gd name="T85" fmla="*/ 2147483647 h 570"/>
                <a:gd name="T86" fmla="*/ 2147483647 w 276"/>
                <a:gd name="T87" fmla="*/ 2147483647 h 570"/>
                <a:gd name="T88" fmla="*/ 2147483647 w 276"/>
                <a:gd name="T89" fmla="*/ 0 h 570"/>
                <a:gd name="T90" fmla="*/ 2147483647 w 276"/>
                <a:gd name="T91" fmla="*/ 2147483647 h 570"/>
                <a:gd name="T92" fmla="*/ 2147483647 w 276"/>
                <a:gd name="T93" fmla="*/ 2147483647 h 570"/>
                <a:gd name="T94" fmla="*/ 2147483647 w 276"/>
                <a:gd name="T95" fmla="*/ 2147483647 h 57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76"/>
                <a:gd name="T145" fmla="*/ 0 h 570"/>
                <a:gd name="T146" fmla="*/ 276 w 276"/>
                <a:gd name="T147" fmla="*/ 570 h 57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76" h="570">
                  <a:moveTo>
                    <a:pt x="42" y="60"/>
                  </a:moveTo>
                  <a:lnTo>
                    <a:pt x="60" y="66"/>
                  </a:lnTo>
                  <a:lnTo>
                    <a:pt x="60" y="78"/>
                  </a:lnTo>
                  <a:lnTo>
                    <a:pt x="54" y="90"/>
                  </a:lnTo>
                  <a:lnTo>
                    <a:pt x="54" y="126"/>
                  </a:lnTo>
                  <a:lnTo>
                    <a:pt x="60" y="138"/>
                  </a:lnTo>
                  <a:lnTo>
                    <a:pt x="60" y="180"/>
                  </a:lnTo>
                  <a:lnTo>
                    <a:pt x="54" y="192"/>
                  </a:lnTo>
                  <a:lnTo>
                    <a:pt x="54" y="204"/>
                  </a:lnTo>
                  <a:lnTo>
                    <a:pt x="48" y="210"/>
                  </a:lnTo>
                  <a:lnTo>
                    <a:pt x="48" y="216"/>
                  </a:lnTo>
                  <a:lnTo>
                    <a:pt x="24" y="234"/>
                  </a:lnTo>
                  <a:lnTo>
                    <a:pt x="0" y="258"/>
                  </a:lnTo>
                  <a:lnTo>
                    <a:pt x="0" y="300"/>
                  </a:lnTo>
                  <a:lnTo>
                    <a:pt x="12" y="300"/>
                  </a:lnTo>
                  <a:lnTo>
                    <a:pt x="12" y="330"/>
                  </a:lnTo>
                  <a:lnTo>
                    <a:pt x="24" y="330"/>
                  </a:lnTo>
                  <a:lnTo>
                    <a:pt x="42" y="336"/>
                  </a:lnTo>
                  <a:lnTo>
                    <a:pt x="54" y="348"/>
                  </a:lnTo>
                  <a:lnTo>
                    <a:pt x="54" y="390"/>
                  </a:lnTo>
                  <a:lnTo>
                    <a:pt x="60" y="390"/>
                  </a:lnTo>
                  <a:lnTo>
                    <a:pt x="66" y="396"/>
                  </a:lnTo>
                  <a:lnTo>
                    <a:pt x="90" y="408"/>
                  </a:lnTo>
                  <a:lnTo>
                    <a:pt x="96" y="420"/>
                  </a:lnTo>
                  <a:lnTo>
                    <a:pt x="102" y="426"/>
                  </a:lnTo>
                  <a:lnTo>
                    <a:pt x="108" y="450"/>
                  </a:lnTo>
                  <a:lnTo>
                    <a:pt x="114" y="492"/>
                  </a:lnTo>
                  <a:lnTo>
                    <a:pt x="126" y="540"/>
                  </a:lnTo>
                  <a:lnTo>
                    <a:pt x="138" y="570"/>
                  </a:lnTo>
                  <a:lnTo>
                    <a:pt x="144" y="564"/>
                  </a:lnTo>
                  <a:lnTo>
                    <a:pt x="156" y="564"/>
                  </a:lnTo>
                  <a:lnTo>
                    <a:pt x="186" y="534"/>
                  </a:lnTo>
                  <a:lnTo>
                    <a:pt x="186" y="510"/>
                  </a:lnTo>
                  <a:lnTo>
                    <a:pt x="174" y="486"/>
                  </a:lnTo>
                  <a:lnTo>
                    <a:pt x="174" y="468"/>
                  </a:lnTo>
                  <a:lnTo>
                    <a:pt x="192" y="450"/>
                  </a:lnTo>
                  <a:lnTo>
                    <a:pt x="198" y="450"/>
                  </a:lnTo>
                  <a:lnTo>
                    <a:pt x="204" y="438"/>
                  </a:lnTo>
                  <a:lnTo>
                    <a:pt x="210" y="432"/>
                  </a:lnTo>
                  <a:lnTo>
                    <a:pt x="216" y="420"/>
                  </a:lnTo>
                  <a:lnTo>
                    <a:pt x="222" y="414"/>
                  </a:lnTo>
                  <a:lnTo>
                    <a:pt x="234" y="408"/>
                  </a:lnTo>
                  <a:lnTo>
                    <a:pt x="246" y="408"/>
                  </a:lnTo>
                  <a:lnTo>
                    <a:pt x="270" y="396"/>
                  </a:lnTo>
                  <a:lnTo>
                    <a:pt x="276" y="390"/>
                  </a:lnTo>
                  <a:lnTo>
                    <a:pt x="276" y="384"/>
                  </a:lnTo>
                  <a:lnTo>
                    <a:pt x="264" y="372"/>
                  </a:lnTo>
                  <a:lnTo>
                    <a:pt x="258" y="372"/>
                  </a:lnTo>
                  <a:lnTo>
                    <a:pt x="264" y="330"/>
                  </a:lnTo>
                  <a:lnTo>
                    <a:pt x="252" y="330"/>
                  </a:lnTo>
                  <a:lnTo>
                    <a:pt x="240" y="300"/>
                  </a:lnTo>
                  <a:lnTo>
                    <a:pt x="228" y="294"/>
                  </a:lnTo>
                  <a:lnTo>
                    <a:pt x="222" y="306"/>
                  </a:lnTo>
                  <a:lnTo>
                    <a:pt x="216" y="294"/>
                  </a:lnTo>
                  <a:lnTo>
                    <a:pt x="198" y="294"/>
                  </a:lnTo>
                  <a:lnTo>
                    <a:pt x="186" y="288"/>
                  </a:lnTo>
                  <a:lnTo>
                    <a:pt x="180" y="282"/>
                  </a:lnTo>
                  <a:lnTo>
                    <a:pt x="168" y="276"/>
                  </a:lnTo>
                  <a:lnTo>
                    <a:pt x="168" y="246"/>
                  </a:lnTo>
                  <a:lnTo>
                    <a:pt x="174" y="240"/>
                  </a:lnTo>
                  <a:lnTo>
                    <a:pt x="180" y="240"/>
                  </a:lnTo>
                  <a:lnTo>
                    <a:pt x="234" y="186"/>
                  </a:lnTo>
                  <a:lnTo>
                    <a:pt x="240" y="174"/>
                  </a:lnTo>
                  <a:lnTo>
                    <a:pt x="240" y="156"/>
                  </a:lnTo>
                  <a:lnTo>
                    <a:pt x="234" y="144"/>
                  </a:lnTo>
                  <a:lnTo>
                    <a:pt x="216" y="126"/>
                  </a:lnTo>
                  <a:lnTo>
                    <a:pt x="204" y="120"/>
                  </a:lnTo>
                  <a:lnTo>
                    <a:pt x="198" y="120"/>
                  </a:lnTo>
                  <a:lnTo>
                    <a:pt x="198" y="102"/>
                  </a:lnTo>
                  <a:lnTo>
                    <a:pt x="204" y="90"/>
                  </a:lnTo>
                  <a:lnTo>
                    <a:pt x="204" y="78"/>
                  </a:lnTo>
                  <a:lnTo>
                    <a:pt x="210" y="72"/>
                  </a:lnTo>
                  <a:lnTo>
                    <a:pt x="222" y="66"/>
                  </a:lnTo>
                  <a:lnTo>
                    <a:pt x="228" y="60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40" y="30"/>
                  </a:lnTo>
                  <a:lnTo>
                    <a:pt x="240" y="18"/>
                  </a:lnTo>
                  <a:lnTo>
                    <a:pt x="228" y="18"/>
                  </a:lnTo>
                  <a:lnTo>
                    <a:pt x="222" y="30"/>
                  </a:lnTo>
                  <a:lnTo>
                    <a:pt x="210" y="36"/>
                  </a:lnTo>
                  <a:lnTo>
                    <a:pt x="204" y="48"/>
                  </a:lnTo>
                  <a:lnTo>
                    <a:pt x="192" y="60"/>
                  </a:lnTo>
                  <a:lnTo>
                    <a:pt x="186" y="60"/>
                  </a:lnTo>
                  <a:lnTo>
                    <a:pt x="174" y="54"/>
                  </a:lnTo>
                  <a:lnTo>
                    <a:pt x="162" y="42"/>
                  </a:lnTo>
                  <a:lnTo>
                    <a:pt x="174" y="30"/>
                  </a:lnTo>
                  <a:lnTo>
                    <a:pt x="174" y="24"/>
                  </a:lnTo>
                  <a:lnTo>
                    <a:pt x="180" y="12"/>
                  </a:lnTo>
                  <a:lnTo>
                    <a:pt x="168" y="0"/>
                  </a:lnTo>
                  <a:lnTo>
                    <a:pt x="138" y="0"/>
                  </a:lnTo>
                  <a:lnTo>
                    <a:pt x="126" y="6"/>
                  </a:lnTo>
                  <a:lnTo>
                    <a:pt x="108" y="12"/>
                  </a:lnTo>
                  <a:lnTo>
                    <a:pt x="96" y="18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42" y="6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8" name="Togo" descr="© INSCALE GmbH, 05.05.2010&#10;http://www.presentationload.com/">
              <a:extLst>
                <a:ext uri="{FF2B5EF4-FFF2-40B4-BE49-F238E27FC236}">
                  <a16:creationId xmlns:a16="http://schemas.microsoft.com/office/drawing/2014/main" id="{48AA8A5E-D2E1-0554-8FCE-87A45FC95E11}"/>
                </a:ext>
              </a:extLst>
            </p:cNvPr>
            <p:cNvSpPr>
              <a:spLocks/>
            </p:cNvSpPr>
            <p:nvPr/>
          </p:nvSpPr>
          <p:spPr bwMode="gray">
            <a:xfrm>
              <a:off x="4230944" y="2880496"/>
              <a:ext cx="53365" cy="152686"/>
            </a:xfrm>
            <a:custGeom>
              <a:avLst/>
              <a:gdLst>
                <a:gd name="T0" fmla="*/ 2147483647 w 138"/>
                <a:gd name="T1" fmla="*/ 2147483647 h 402"/>
                <a:gd name="T2" fmla="*/ 2147483647 w 138"/>
                <a:gd name="T3" fmla="*/ 2147483647 h 402"/>
                <a:gd name="T4" fmla="*/ 2147483647 w 138"/>
                <a:gd name="T5" fmla="*/ 2147483647 h 402"/>
                <a:gd name="T6" fmla="*/ 2147483647 w 138"/>
                <a:gd name="T7" fmla="*/ 2147483647 h 402"/>
                <a:gd name="T8" fmla="*/ 2147483647 w 138"/>
                <a:gd name="T9" fmla="*/ 2147483647 h 402"/>
                <a:gd name="T10" fmla="*/ 2147483647 w 138"/>
                <a:gd name="T11" fmla="*/ 2147483647 h 402"/>
                <a:gd name="T12" fmla="*/ 2147483647 w 138"/>
                <a:gd name="T13" fmla="*/ 2147483647 h 402"/>
                <a:gd name="T14" fmla="*/ 2147483647 w 138"/>
                <a:gd name="T15" fmla="*/ 2147483647 h 402"/>
                <a:gd name="T16" fmla="*/ 2147483647 w 138"/>
                <a:gd name="T17" fmla="*/ 2147483647 h 402"/>
                <a:gd name="T18" fmla="*/ 2147483647 w 138"/>
                <a:gd name="T19" fmla="*/ 2147483647 h 402"/>
                <a:gd name="T20" fmla="*/ 2147483647 w 138"/>
                <a:gd name="T21" fmla="*/ 2147483647 h 402"/>
                <a:gd name="T22" fmla="*/ 2147483647 w 138"/>
                <a:gd name="T23" fmla="*/ 2147483647 h 402"/>
                <a:gd name="T24" fmla="*/ 2147483647 w 138"/>
                <a:gd name="T25" fmla="*/ 2147483647 h 402"/>
                <a:gd name="T26" fmla="*/ 2147483647 w 138"/>
                <a:gd name="T27" fmla="*/ 2147483647 h 402"/>
                <a:gd name="T28" fmla="*/ 2147483647 w 138"/>
                <a:gd name="T29" fmla="*/ 2147483647 h 402"/>
                <a:gd name="T30" fmla="*/ 2147483647 w 138"/>
                <a:gd name="T31" fmla="*/ 2147483647 h 402"/>
                <a:gd name="T32" fmla="*/ 2147483647 w 138"/>
                <a:gd name="T33" fmla="*/ 0 h 402"/>
                <a:gd name="T34" fmla="*/ 2147483647 w 138"/>
                <a:gd name="T35" fmla="*/ 0 h 402"/>
                <a:gd name="T36" fmla="*/ 2147483647 w 138"/>
                <a:gd name="T37" fmla="*/ 2147483647 h 402"/>
                <a:gd name="T38" fmla="*/ 0 w 138"/>
                <a:gd name="T39" fmla="*/ 2147483647 h 402"/>
                <a:gd name="T40" fmla="*/ 2147483647 w 138"/>
                <a:gd name="T41" fmla="*/ 2147483647 h 402"/>
                <a:gd name="T42" fmla="*/ 2147483647 w 138"/>
                <a:gd name="T43" fmla="*/ 2147483647 h 402"/>
                <a:gd name="T44" fmla="*/ 2147483647 w 138"/>
                <a:gd name="T45" fmla="*/ 2147483647 h 402"/>
                <a:gd name="T46" fmla="*/ 2147483647 w 138"/>
                <a:gd name="T47" fmla="*/ 2147483647 h 402"/>
                <a:gd name="T48" fmla="*/ 2147483647 w 138"/>
                <a:gd name="T49" fmla="*/ 2147483647 h 402"/>
                <a:gd name="T50" fmla="*/ 2147483647 w 138"/>
                <a:gd name="T51" fmla="*/ 2147483647 h 402"/>
                <a:gd name="T52" fmla="*/ 2147483647 w 138"/>
                <a:gd name="T53" fmla="*/ 2147483647 h 402"/>
                <a:gd name="T54" fmla="*/ 2147483647 w 138"/>
                <a:gd name="T55" fmla="*/ 2147483647 h 402"/>
                <a:gd name="T56" fmla="*/ 2147483647 w 138"/>
                <a:gd name="T57" fmla="*/ 2147483647 h 402"/>
                <a:gd name="T58" fmla="*/ 2147483647 w 138"/>
                <a:gd name="T59" fmla="*/ 2147483647 h 402"/>
                <a:gd name="T60" fmla="*/ 2147483647 w 138"/>
                <a:gd name="T61" fmla="*/ 2147483647 h 402"/>
                <a:gd name="T62" fmla="*/ 2147483647 w 138"/>
                <a:gd name="T63" fmla="*/ 2147483647 h 402"/>
                <a:gd name="T64" fmla="*/ 2147483647 w 138"/>
                <a:gd name="T65" fmla="*/ 2147483647 h 402"/>
                <a:gd name="T66" fmla="*/ 2147483647 w 138"/>
                <a:gd name="T67" fmla="*/ 2147483647 h 402"/>
                <a:gd name="T68" fmla="*/ 2147483647 w 138"/>
                <a:gd name="T69" fmla="*/ 2147483647 h 402"/>
                <a:gd name="T70" fmla="*/ 2147483647 w 138"/>
                <a:gd name="T71" fmla="*/ 2147483647 h 402"/>
                <a:gd name="T72" fmla="*/ 2147483647 w 138"/>
                <a:gd name="T73" fmla="*/ 2147483647 h 402"/>
                <a:gd name="T74" fmla="*/ 2147483647 w 138"/>
                <a:gd name="T75" fmla="*/ 2147483647 h 402"/>
                <a:gd name="T76" fmla="*/ 2147483647 w 138"/>
                <a:gd name="T77" fmla="*/ 2147483647 h 402"/>
                <a:gd name="T78" fmla="*/ 2147483647 w 138"/>
                <a:gd name="T79" fmla="*/ 2147483647 h 402"/>
                <a:gd name="T80" fmla="*/ 2147483647 w 138"/>
                <a:gd name="T81" fmla="*/ 2147483647 h 402"/>
                <a:gd name="T82" fmla="*/ 2147483647 w 138"/>
                <a:gd name="T83" fmla="*/ 2147483647 h 402"/>
                <a:gd name="T84" fmla="*/ 2147483647 w 138"/>
                <a:gd name="T85" fmla="*/ 2147483647 h 402"/>
                <a:gd name="T86" fmla="*/ 2147483647 w 138"/>
                <a:gd name="T87" fmla="*/ 2147483647 h 402"/>
                <a:gd name="T88" fmla="*/ 2147483647 w 138"/>
                <a:gd name="T89" fmla="*/ 2147483647 h 402"/>
                <a:gd name="T90" fmla="*/ 2147483647 w 138"/>
                <a:gd name="T91" fmla="*/ 2147483647 h 402"/>
                <a:gd name="T92" fmla="*/ 2147483647 w 138"/>
                <a:gd name="T93" fmla="*/ 2147483647 h 402"/>
                <a:gd name="T94" fmla="*/ 2147483647 w 138"/>
                <a:gd name="T95" fmla="*/ 2147483647 h 402"/>
                <a:gd name="T96" fmla="*/ 2147483647 w 138"/>
                <a:gd name="T97" fmla="*/ 2147483647 h 402"/>
                <a:gd name="T98" fmla="*/ 2147483647 w 138"/>
                <a:gd name="T99" fmla="*/ 2147483647 h 402"/>
                <a:gd name="T100" fmla="*/ 2147483647 w 138"/>
                <a:gd name="T101" fmla="*/ 2147483647 h 402"/>
                <a:gd name="T102" fmla="*/ 2147483647 w 138"/>
                <a:gd name="T103" fmla="*/ 2147483647 h 4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38"/>
                <a:gd name="T157" fmla="*/ 0 h 402"/>
                <a:gd name="T158" fmla="*/ 138 w 138"/>
                <a:gd name="T159" fmla="*/ 402 h 4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38" h="402">
                  <a:moveTo>
                    <a:pt x="126" y="354"/>
                  </a:moveTo>
                  <a:lnTo>
                    <a:pt x="120" y="288"/>
                  </a:lnTo>
                  <a:lnTo>
                    <a:pt x="132" y="282"/>
                  </a:lnTo>
                  <a:lnTo>
                    <a:pt x="120" y="270"/>
                  </a:lnTo>
                  <a:lnTo>
                    <a:pt x="120" y="210"/>
                  </a:lnTo>
                  <a:lnTo>
                    <a:pt x="132" y="198"/>
                  </a:lnTo>
                  <a:lnTo>
                    <a:pt x="126" y="186"/>
                  </a:lnTo>
                  <a:lnTo>
                    <a:pt x="126" y="156"/>
                  </a:lnTo>
                  <a:lnTo>
                    <a:pt x="120" y="144"/>
                  </a:lnTo>
                  <a:lnTo>
                    <a:pt x="108" y="132"/>
                  </a:lnTo>
                  <a:lnTo>
                    <a:pt x="108" y="90"/>
                  </a:lnTo>
                  <a:lnTo>
                    <a:pt x="78" y="60"/>
                  </a:lnTo>
                  <a:lnTo>
                    <a:pt x="66" y="54"/>
                  </a:lnTo>
                  <a:lnTo>
                    <a:pt x="66" y="24"/>
                  </a:lnTo>
                  <a:lnTo>
                    <a:pt x="72" y="6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18"/>
                  </a:lnTo>
                  <a:lnTo>
                    <a:pt x="0" y="30"/>
                  </a:lnTo>
                  <a:lnTo>
                    <a:pt x="36" y="54"/>
                  </a:lnTo>
                  <a:lnTo>
                    <a:pt x="24" y="132"/>
                  </a:lnTo>
                  <a:lnTo>
                    <a:pt x="36" y="120"/>
                  </a:lnTo>
                  <a:lnTo>
                    <a:pt x="42" y="120"/>
                  </a:lnTo>
                  <a:lnTo>
                    <a:pt x="48" y="126"/>
                  </a:lnTo>
                  <a:lnTo>
                    <a:pt x="48" y="150"/>
                  </a:lnTo>
                  <a:lnTo>
                    <a:pt x="42" y="162"/>
                  </a:lnTo>
                  <a:lnTo>
                    <a:pt x="54" y="174"/>
                  </a:lnTo>
                  <a:lnTo>
                    <a:pt x="54" y="180"/>
                  </a:lnTo>
                  <a:lnTo>
                    <a:pt x="48" y="180"/>
                  </a:lnTo>
                  <a:lnTo>
                    <a:pt x="36" y="192"/>
                  </a:lnTo>
                  <a:lnTo>
                    <a:pt x="42" y="198"/>
                  </a:lnTo>
                  <a:lnTo>
                    <a:pt x="54" y="204"/>
                  </a:lnTo>
                  <a:lnTo>
                    <a:pt x="60" y="210"/>
                  </a:lnTo>
                  <a:lnTo>
                    <a:pt x="60" y="222"/>
                  </a:lnTo>
                  <a:lnTo>
                    <a:pt x="54" y="228"/>
                  </a:lnTo>
                  <a:lnTo>
                    <a:pt x="54" y="270"/>
                  </a:lnTo>
                  <a:lnTo>
                    <a:pt x="48" y="276"/>
                  </a:lnTo>
                  <a:lnTo>
                    <a:pt x="48" y="294"/>
                  </a:lnTo>
                  <a:lnTo>
                    <a:pt x="54" y="294"/>
                  </a:lnTo>
                  <a:lnTo>
                    <a:pt x="60" y="300"/>
                  </a:lnTo>
                  <a:lnTo>
                    <a:pt x="60" y="312"/>
                  </a:lnTo>
                  <a:lnTo>
                    <a:pt x="54" y="324"/>
                  </a:lnTo>
                  <a:lnTo>
                    <a:pt x="54" y="336"/>
                  </a:lnTo>
                  <a:lnTo>
                    <a:pt x="66" y="378"/>
                  </a:lnTo>
                  <a:lnTo>
                    <a:pt x="96" y="402"/>
                  </a:lnTo>
                  <a:lnTo>
                    <a:pt x="108" y="396"/>
                  </a:lnTo>
                  <a:lnTo>
                    <a:pt x="120" y="384"/>
                  </a:lnTo>
                  <a:lnTo>
                    <a:pt x="138" y="384"/>
                  </a:lnTo>
                  <a:lnTo>
                    <a:pt x="138" y="372"/>
                  </a:lnTo>
                  <a:lnTo>
                    <a:pt x="126" y="360"/>
                  </a:lnTo>
                  <a:lnTo>
                    <a:pt x="126" y="35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9" name="Thailand" descr="© INSCALE GmbH, 05.05.2010&#10;http://www.presentationload.com/">
              <a:extLst>
                <a:ext uri="{FF2B5EF4-FFF2-40B4-BE49-F238E27FC236}">
                  <a16:creationId xmlns:a16="http://schemas.microsoft.com/office/drawing/2014/main" id="{9E4C4093-5D9A-397C-EB55-93ED44B81C5C}"/>
                </a:ext>
              </a:extLst>
            </p:cNvPr>
            <p:cNvSpPr>
              <a:spLocks/>
            </p:cNvSpPr>
            <p:nvPr/>
          </p:nvSpPr>
          <p:spPr bwMode="gray">
            <a:xfrm>
              <a:off x="6829542" y="2594397"/>
              <a:ext cx="234215" cy="450643"/>
            </a:xfrm>
            <a:custGeom>
              <a:avLst/>
              <a:gdLst>
                <a:gd name="T0" fmla="*/ 2147483647 w 618"/>
                <a:gd name="T1" fmla="*/ 2147483647 h 1188"/>
                <a:gd name="T2" fmla="*/ 2147483647 w 618"/>
                <a:gd name="T3" fmla="*/ 2147483647 h 1188"/>
                <a:gd name="T4" fmla="*/ 2147483647 w 618"/>
                <a:gd name="T5" fmla="*/ 2147483647 h 1188"/>
                <a:gd name="T6" fmla="*/ 2147483647 w 618"/>
                <a:gd name="T7" fmla="*/ 2147483647 h 1188"/>
                <a:gd name="T8" fmla="*/ 2147483647 w 618"/>
                <a:gd name="T9" fmla="*/ 2147483647 h 1188"/>
                <a:gd name="T10" fmla="*/ 2147483647 w 618"/>
                <a:gd name="T11" fmla="*/ 2147483647 h 1188"/>
                <a:gd name="T12" fmla="*/ 2147483647 w 618"/>
                <a:gd name="T13" fmla="*/ 2147483647 h 1188"/>
                <a:gd name="T14" fmla="*/ 2147483647 w 618"/>
                <a:gd name="T15" fmla="*/ 2147483647 h 1188"/>
                <a:gd name="T16" fmla="*/ 2147483647 w 618"/>
                <a:gd name="T17" fmla="*/ 2147483647 h 1188"/>
                <a:gd name="T18" fmla="*/ 2147483647 w 618"/>
                <a:gd name="T19" fmla="*/ 2147483647 h 1188"/>
                <a:gd name="T20" fmla="*/ 2147483647 w 618"/>
                <a:gd name="T21" fmla="*/ 2147483647 h 1188"/>
                <a:gd name="T22" fmla="*/ 2147483647 w 618"/>
                <a:gd name="T23" fmla="*/ 2147483647 h 1188"/>
                <a:gd name="T24" fmla="*/ 2147483647 w 618"/>
                <a:gd name="T25" fmla="*/ 0 h 1188"/>
                <a:gd name="T26" fmla="*/ 2147483647 w 618"/>
                <a:gd name="T27" fmla="*/ 2147483647 h 1188"/>
                <a:gd name="T28" fmla="*/ 2147483647 w 618"/>
                <a:gd name="T29" fmla="*/ 2147483647 h 1188"/>
                <a:gd name="T30" fmla="*/ 2147483647 w 618"/>
                <a:gd name="T31" fmla="*/ 2147483647 h 1188"/>
                <a:gd name="T32" fmla="*/ 0 w 618"/>
                <a:gd name="T33" fmla="*/ 2147483647 h 1188"/>
                <a:gd name="T34" fmla="*/ 2147483647 w 618"/>
                <a:gd name="T35" fmla="*/ 2147483647 h 1188"/>
                <a:gd name="T36" fmla="*/ 2147483647 w 618"/>
                <a:gd name="T37" fmla="*/ 2147483647 h 1188"/>
                <a:gd name="T38" fmla="*/ 2147483647 w 618"/>
                <a:gd name="T39" fmla="*/ 2147483647 h 1188"/>
                <a:gd name="T40" fmla="*/ 2147483647 w 618"/>
                <a:gd name="T41" fmla="*/ 2147483647 h 1188"/>
                <a:gd name="T42" fmla="*/ 2147483647 w 618"/>
                <a:gd name="T43" fmla="*/ 2147483647 h 1188"/>
                <a:gd name="T44" fmla="*/ 2147483647 w 618"/>
                <a:gd name="T45" fmla="*/ 2147483647 h 1188"/>
                <a:gd name="T46" fmla="*/ 2147483647 w 618"/>
                <a:gd name="T47" fmla="*/ 2147483647 h 1188"/>
                <a:gd name="T48" fmla="*/ 2147483647 w 618"/>
                <a:gd name="T49" fmla="*/ 2147483647 h 1188"/>
                <a:gd name="T50" fmla="*/ 2147483647 w 618"/>
                <a:gd name="T51" fmla="*/ 2147483647 h 1188"/>
                <a:gd name="T52" fmla="*/ 2147483647 w 618"/>
                <a:gd name="T53" fmla="*/ 2147483647 h 1188"/>
                <a:gd name="T54" fmla="*/ 2147483647 w 618"/>
                <a:gd name="T55" fmla="*/ 2147483647 h 1188"/>
                <a:gd name="T56" fmla="*/ 2147483647 w 618"/>
                <a:gd name="T57" fmla="*/ 2147483647 h 1188"/>
                <a:gd name="T58" fmla="*/ 2147483647 w 618"/>
                <a:gd name="T59" fmla="*/ 2147483647 h 1188"/>
                <a:gd name="T60" fmla="*/ 2147483647 w 618"/>
                <a:gd name="T61" fmla="*/ 2147483647 h 1188"/>
                <a:gd name="T62" fmla="*/ 2147483647 w 618"/>
                <a:gd name="T63" fmla="*/ 2147483647 h 1188"/>
                <a:gd name="T64" fmla="*/ 2147483647 w 618"/>
                <a:gd name="T65" fmla="*/ 2147483647 h 1188"/>
                <a:gd name="T66" fmla="*/ 2147483647 w 618"/>
                <a:gd name="T67" fmla="*/ 2147483647 h 1188"/>
                <a:gd name="T68" fmla="*/ 2147483647 w 618"/>
                <a:gd name="T69" fmla="*/ 2147483647 h 1188"/>
                <a:gd name="T70" fmla="*/ 2147483647 w 618"/>
                <a:gd name="T71" fmla="*/ 2147483647 h 1188"/>
                <a:gd name="T72" fmla="*/ 2147483647 w 618"/>
                <a:gd name="T73" fmla="*/ 2147483647 h 1188"/>
                <a:gd name="T74" fmla="*/ 2147483647 w 618"/>
                <a:gd name="T75" fmla="*/ 2147483647 h 1188"/>
                <a:gd name="T76" fmla="*/ 2147483647 w 618"/>
                <a:gd name="T77" fmla="*/ 2147483647 h 1188"/>
                <a:gd name="T78" fmla="*/ 2147483647 w 618"/>
                <a:gd name="T79" fmla="*/ 2147483647 h 1188"/>
                <a:gd name="T80" fmla="*/ 2147483647 w 618"/>
                <a:gd name="T81" fmla="*/ 2147483647 h 1188"/>
                <a:gd name="T82" fmla="*/ 2147483647 w 618"/>
                <a:gd name="T83" fmla="*/ 2147483647 h 1188"/>
                <a:gd name="T84" fmla="*/ 2147483647 w 618"/>
                <a:gd name="T85" fmla="*/ 2147483647 h 1188"/>
                <a:gd name="T86" fmla="*/ 2147483647 w 618"/>
                <a:gd name="T87" fmla="*/ 2147483647 h 1188"/>
                <a:gd name="T88" fmla="*/ 2147483647 w 618"/>
                <a:gd name="T89" fmla="*/ 2147483647 h 1188"/>
                <a:gd name="T90" fmla="*/ 2147483647 w 618"/>
                <a:gd name="T91" fmla="*/ 2147483647 h 1188"/>
                <a:gd name="T92" fmla="*/ 2147483647 w 618"/>
                <a:gd name="T93" fmla="*/ 2147483647 h 1188"/>
                <a:gd name="T94" fmla="*/ 2147483647 w 618"/>
                <a:gd name="T95" fmla="*/ 2147483647 h 1188"/>
                <a:gd name="T96" fmla="*/ 2147483647 w 618"/>
                <a:gd name="T97" fmla="*/ 2147483647 h 1188"/>
                <a:gd name="T98" fmla="*/ 2147483647 w 618"/>
                <a:gd name="T99" fmla="*/ 2147483647 h 1188"/>
                <a:gd name="T100" fmla="*/ 2147483647 w 618"/>
                <a:gd name="T101" fmla="*/ 2147483647 h 1188"/>
                <a:gd name="T102" fmla="*/ 2147483647 w 618"/>
                <a:gd name="T103" fmla="*/ 2147483647 h 1188"/>
                <a:gd name="T104" fmla="*/ 2147483647 w 618"/>
                <a:gd name="T105" fmla="*/ 2147483647 h 1188"/>
                <a:gd name="T106" fmla="*/ 2147483647 w 618"/>
                <a:gd name="T107" fmla="*/ 2147483647 h 1188"/>
                <a:gd name="T108" fmla="*/ 2147483647 w 618"/>
                <a:gd name="T109" fmla="*/ 2147483647 h 1188"/>
                <a:gd name="T110" fmla="*/ 2147483647 w 618"/>
                <a:gd name="T111" fmla="*/ 2147483647 h 1188"/>
                <a:gd name="T112" fmla="*/ 2147483647 w 618"/>
                <a:gd name="T113" fmla="*/ 2147483647 h 1188"/>
                <a:gd name="T114" fmla="*/ 2147483647 w 618"/>
                <a:gd name="T115" fmla="*/ 2147483647 h 1188"/>
                <a:gd name="T116" fmla="*/ 2147483647 w 618"/>
                <a:gd name="T117" fmla="*/ 2147483647 h 11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18"/>
                <a:gd name="T178" fmla="*/ 0 h 1188"/>
                <a:gd name="T179" fmla="*/ 618 w 618"/>
                <a:gd name="T180" fmla="*/ 1188 h 11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18" h="1188">
                  <a:moveTo>
                    <a:pt x="588" y="426"/>
                  </a:moveTo>
                  <a:lnTo>
                    <a:pt x="588" y="420"/>
                  </a:lnTo>
                  <a:lnTo>
                    <a:pt x="594" y="414"/>
                  </a:lnTo>
                  <a:lnTo>
                    <a:pt x="606" y="390"/>
                  </a:lnTo>
                  <a:lnTo>
                    <a:pt x="594" y="378"/>
                  </a:lnTo>
                  <a:lnTo>
                    <a:pt x="594" y="372"/>
                  </a:lnTo>
                  <a:lnTo>
                    <a:pt x="588" y="378"/>
                  </a:lnTo>
                  <a:lnTo>
                    <a:pt x="588" y="366"/>
                  </a:lnTo>
                  <a:lnTo>
                    <a:pt x="582" y="360"/>
                  </a:lnTo>
                  <a:lnTo>
                    <a:pt x="582" y="354"/>
                  </a:lnTo>
                  <a:lnTo>
                    <a:pt x="546" y="318"/>
                  </a:lnTo>
                  <a:lnTo>
                    <a:pt x="534" y="294"/>
                  </a:lnTo>
                  <a:lnTo>
                    <a:pt x="534" y="282"/>
                  </a:lnTo>
                  <a:lnTo>
                    <a:pt x="528" y="240"/>
                  </a:lnTo>
                  <a:lnTo>
                    <a:pt x="510" y="222"/>
                  </a:lnTo>
                  <a:lnTo>
                    <a:pt x="498" y="216"/>
                  </a:lnTo>
                  <a:lnTo>
                    <a:pt x="480" y="204"/>
                  </a:lnTo>
                  <a:lnTo>
                    <a:pt x="468" y="192"/>
                  </a:lnTo>
                  <a:lnTo>
                    <a:pt x="468" y="180"/>
                  </a:lnTo>
                  <a:lnTo>
                    <a:pt x="462" y="174"/>
                  </a:lnTo>
                  <a:lnTo>
                    <a:pt x="438" y="174"/>
                  </a:lnTo>
                  <a:lnTo>
                    <a:pt x="426" y="168"/>
                  </a:lnTo>
                  <a:lnTo>
                    <a:pt x="420" y="162"/>
                  </a:lnTo>
                  <a:lnTo>
                    <a:pt x="402" y="162"/>
                  </a:lnTo>
                  <a:lnTo>
                    <a:pt x="396" y="168"/>
                  </a:lnTo>
                  <a:lnTo>
                    <a:pt x="396" y="180"/>
                  </a:lnTo>
                  <a:lnTo>
                    <a:pt x="378" y="198"/>
                  </a:lnTo>
                  <a:lnTo>
                    <a:pt x="360" y="198"/>
                  </a:lnTo>
                  <a:lnTo>
                    <a:pt x="336" y="186"/>
                  </a:lnTo>
                  <a:lnTo>
                    <a:pt x="330" y="180"/>
                  </a:lnTo>
                  <a:lnTo>
                    <a:pt x="318" y="180"/>
                  </a:lnTo>
                  <a:lnTo>
                    <a:pt x="312" y="186"/>
                  </a:lnTo>
                  <a:lnTo>
                    <a:pt x="306" y="198"/>
                  </a:lnTo>
                  <a:lnTo>
                    <a:pt x="294" y="210"/>
                  </a:lnTo>
                  <a:lnTo>
                    <a:pt x="294" y="216"/>
                  </a:lnTo>
                  <a:lnTo>
                    <a:pt x="288" y="222"/>
                  </a:lnTo>
                  <a:lnTo>
                    <a:pt x="264" y="234"/>
                  </a:lnTo>
                  <a:lnTo>
                    <a:pt x="246" y="234"/>
                  </a:lnTo>
                  <a:lnTo>
                    <a:pt x="246" y="222"/>
                  </a:lnTo>
                  <a:lnTo>
                    <a:pt x="270" y="174"/>
                  </a:lnTo>
                  <a:lnTo>
                    <a:pt x="270" y="162"/>
                  </a:lnTo>
                  <a:lnTo>
                    <a:pt x="264" y="156"/>
                  </a:lnTo>
                  <a:lnTo>
                    <a:pt x="252" y="156"/>
                  </a:lnTo>
                  <a:lnTo>
                    <a:pt x="264" y="144"/>
                  </a:lnTo>
                  <a:lnTo>
                    <a:pt x="270" y="132"/>
                  </a:lnTo>
                  <a:lnTo>
                    <a:pt x="270" y="120"/>
                  </a:lnTo>
                  <a:lnTo>
                    <a:pt x="264" y="108"/>
                  </a:lnTo>
                  <a:lnTo>
                    <a:pt x="258" y="102"/>
                  </a:lnTo>
                  <a:lnTo>
                    <a:pt x="264" y="96"/>
                  </a:lnTo>
                  <a:lnTo>
                    <a:pt x="264" y="66"/>
                  </a:lnTo>
                  <a:lnTo>
                    <a:pt x="252" y="60"/>
                  </a:lnTo>
                  <a:lnTo>
                    <a:pt x="246" y="60"/>
                  </a:lnTo>
                  <a:lnTo>
                    <a:pt x="240" y="66"/>
                  </a:lnTo>
                  <a:lnTo>
                    <a:pt x="228" y="66"/>
                  </a:lnTo>
                  <a:lnTo>
                    <a:pt x="228" y="78"/>
                  </a:lnTo>
                  <a:lnTo>
                    <a:pt x="210" y="78"/>
                  </a:lnTo>
                  <a:lnTo>
                    <a:pt x="204" y="72"/>
                  </a:lnTo>
                  <a:lnTo>
                    <a:pt x="198" y="60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18"/>
                  </a:lnTo>
                  <a:lnTo>
                    <a:pt x="198" y="12"/>
                  </a:lnTo>
                  <a:lnTo>
                    <a:pt x="186" y="12"/>
                  </a:lnTo>
                  <a:lnTo>
                    <a:pt x="174" y="6"/>
                  </a:lnTo>
                  <a:lnTo>
                    <a:pt x="168" y="0"/>
                  </a:lnTo>
                  <a:lnTo>
                    <a:pt x="138" y="0"/>
                  </a:lnTo>
                  <a:lnTo>
                    <a:pt x="132" y="6"/>
                  </a:lnTo>
                  <a:lnTo>
                    <a:pt x="126" y="6"/>
                  </a:lnTo>
                  <a:lnTo>
                    <a:pt x="120" y="30"/>
                  </a:lnTo>
                  <a:lnTo>
                    <a:pt x="96" y="30"/>
                  </a:lnTo>
                  <a:lnTo>
                    <a:pt x="96" y="36"/>
                  </a:lnTo>
                  <a:lnTo>
                    <a:pt x="90" y="42"/>
                  </a:lnTo>
                  <a:lnTo>
                    <a:pt x="84" y="54"/>
                  </a:lnTo>
                  <a:lnTo>
                    <a:pt x="78" y="60"/>
                  </a:lnTo>
                  <a:lnTo>
                    <a:pt x="66" y="60"/>
                  </a:lnTo>
                  <a:lnTo>
                    <a:pt x="54" y="54"/>
                  </a:lnTo>
                  <a:lnTo>
                    <a:pt x="24" y="54"/>
                  </a:lnTo>
                  <a:lnTo>
                    <a:pt x="24" y="102"/>
                  </a:lnTo>
                  <a:lnTo>
                    <a:pt x="18" y="108"/>
                  </a:lnTo>
                  <a:lnTo>
                    <a:pt x="12" y="108"/>
                  </a:lnTo>
                  <a:lnTo>
                    <a:pt x="6" y="114"/>
                  </a:lnTo>
                  <a:lnTo>
                    <a:pt x="6" y="120"/>
                  </a:lnTo>
                  <a:lnTo>
                    <a:pt x="24" y="138"/>
                  </a:lnTo>
                  <a:lnTo>
                    <a:pt x="24" y="156"/>
                  </a:lnTo>
                  <a:lnTo>
                    <a:pt x="0" y="156"/>
                  </a:lnTo>
                  <a:lnTo>
                    <a:pt x="0" y="162"/>
                  </a:lnTo>
                  <a:lnTo>
                    <a:pt x="24" y="186"/>
                  </a:lnTo>
                  <a:lnTo>
                    <a:pt x="36" y="192"/>
                  </a:lnTo>
                  <a:lnTo>
                    <a:pt x="30" y="216"/>
                  </a:lnTo>
                  <a:lnTo>
                    <a:pt x="36" y="216"/>
                  </a:lnTo>
                  <a:lnTo>
                    <a:pt x="36" y="222"/>
                  </a:lnTo>
                  <a:lnTo>
                    <a:pt x="42" y="234"/>
                  </a:lnTo>
                  <a:lnTo>
                    <a:pt x="60" y="252"/>
                  </a:lnTo>
                  <a:lnTo>
                    <a:pt x="72" y="258"/>
                  </a:lnTo>
                  <a:lnTo>
                    <a:pt x="84" y="270"/>
                  </a:lnTo>
                  <a:lnTo>
                    <a:pt x="96" y="276"/>
                  </a:lnTo>
                  <a:lnTo>
                    <a:pt x="102" y="282"/>
                  </a:lnTo>
                  <a:lnTo>
                    <a:pt x="102" y="288"/>
                  </a:lnTo>
                  <a:lnTo>
                    <a:pt x="96" y="288"/>
                  </a:lnTo>
                  <a:lnTo>
                    <a:pt x="96" y="306"/>
                  </a:lnTo>
                  <a:lnTo>
                    <a:pt x="102" y="318"/>
                  </a:lnTo>
                  <a:lnTo>
                    <a:pt x="108" y="324"/>
                  </a:lnTo>
                  <a:lnTo>
                    <a:pt x="114" y="324"/>
                  </a:lnTo>
                  <a:lnTo>
                    <a:pt x="120" y="318"/>
                  </a:lnTo>
                  <a:lnTo>
                    <a:pt x="126" y="324"/>
                  </a:lnTo>
                  <a:lnTo>
                    <a:pt x="126" y="342"/>
                  </a:lnTo>
                  <a:lnTo>
                    <a:pt x="120" y="348"/>
                  </a:lnTo>
                  <a:lnTo>
                    <a:pt x="108" y="348"/>
                  </a:lnTo>
                  <a:lnTo>
                    <a:pt x="114" y="360"/>
                  </a:lnTo>
                  <a:lnTo>
                    <a:pt x="114" y="384"/>
                  </a:lnTo>
                  <a:lnTo>
                    <a:pt x="108" y="396"/>
                  </a:lnTo>
                  <a:lnTo>
                    <a:pt x="102" y="402"/>
                  </a:lnTo>
                  <a:lnTo>
                    <a:pt x="84" y="438"/>
                  </a:lnTo>
                  <a:lnTo>
                    <a:pt x="90" y="444"/>
                  </a:lnTo>
                  <a:lnTo>
                    <a:pt x="90" y="450"/>
                  </a:lnTo>
                  <a:lnTo>
                    <a:pt x="96" y="456"/>
                  </a:lnTo>
                  <a:lnTo>
                    <a:pt x="102" y="468"/>
                  </a:lnTo>
                  <a:lnTo>
                    <a:pt x="108" y="474"/>
                  </a:lnTo>
                  <a:lnTo>
                    <a:pt x="114" y="486"/>
                  </a:lnTo>
                  <a:lnTo>
                    <a:pt x="156" y="528"/>
                  </a:lnTo>
                  <a:lnTo>
                    <a:pt x="162" y="540"/>
                  </a:lnTo>
                  <a:lnTo>
                    <a:pt x="162" y="570"/>
                  </a:lnTo>
                  <a:lnTo>
                    <a:pt x="168" y="588"/>
                  </a:lnTo>
                  <a:lnTo>
                    <a:pt x="168" y="612"/>
                  </a:lnTo>
                  <a:lnTo>
                    <a:pt x="192" y="636"/>
                  </a:lnTo>
                  <a:lnTo>
                    <a:pt x="192" y="660"/>
                  </a:lnTo>
                  <a:lnTo>
                    <a:pt x="198" y="672"/>
                  </a:lnTo>
                  <a:lnTo>
                    <a:pt x="198" y="702"/>
                  </a:lnTo>
                  <a:lnTo>
                    <a:pt x="192" y="714"/>
                  </a:lnTo>
                  <a:lnTo>
                    <a:pt x="192" y="732"/>
                  </a:lnTo>
                  <a:lnTo>
                    <a:pt x="174" y="768"/>
                  </a:lnTo>
                  <a:lnTo>
                    <a:pt x="156" y="786"/>
                  </a:lnTo>
                  <a:lnTo>
                    <a:pt x="156" y="798"/>
                  </a:lnTo>
                  <a:lnTo>
                    <a:pt x="162" y="804"/>
                  </a:lnTo>
                  <a:lnTo>
                    <a:pt x="162" y="816"/>
                  </a:lnTo>
                  <a:lnTo>
                    <a:pt x="156" y="828"/>
                  </a:lnTo>
                  <a:lnTo>
                    <a:pt x="150" y="834"/>
                  </a:lnTo>
                  <a:lnTo>
                    <a:pt x="144" y="846"/>
                  </a:lnTo>
                  <a:lnTo>
                    <a:pt x="144" y="852"/>
                  </a:lnTo>
                  <a:lnTo>
                    <a:pt x="138" y="858"/>
                  </a:lnTo>
                  <a:lnTo>
                    <a:pt x="132" y="876"/>
                  </a:lnTo>
                  <a:lnTo>
                    <a:pt x="126" y="888"/>
                  </a:lnTo>
                  <a:lnTo>
                    <a:pt x="126" y="906"/>
                  </a:lnTo>
                  <a:lnTo>
                    <a:pt x="120" y="918"/>
                  </a:lnTo>
                  <a:lnTo>
                    <a:pt x="120" y="966"/>
                  </a:lnTo>
                  <a:lnTo>
                    <a:pt x="126" y="978"/>
                  </a:lnTo>
                  <a:lnTo>
                    <a:pt x="126" y="1008"/>
                  </a:lnTo>
                  <a:lnTo>
                    <a:pt x="132" y="1014"/>
                  </a:lnTo>
                  <a:lnTo>
                    <a:pt x="132" y="1020"/>
                  </a:lnTo>
                  <a:lnTo>
                    <a:pt x="138" y="1020"/>
                  </a:lnTo>
                  <a:lnTo>
                    <a:pt x="138" y="1002"/>
                  </a:lnTo>
                  <a:lnTo>
                    <a:pt x="144" y="990"/>
                  </a:lnTo>
                  <a:lnTo>
                    <a:pt x="144" y="978"/>
                  </a:lnTo>
                  <a:lnTo>
                    <a:pt x="150" y="972"/>
                  </a:lnTo>
                  <a:lnTo>
                    <a:pt x="150" y="996"/>
                  </a:lnTo>
                  <a:lnTo>
                    <a:pt x="162" y="996"/>
                  </a:lnTo>
                  <a:lnTo>
                    <a:pt x="186" y="1020"/>
                  </a:lnTo>
                  <a:lnTo>
                    <a:pt x="192" y="1032"/>
                  </a:lnTo>
                  <a:lnTo>
                    <a:pt x="198" y="1038"/>
                  </a:lnTo>
                  <a:lnTo>
                    <a:pt x="198" y="1044"/>
                  </a:lnTo>
                  <a:lnTo>
                    <a:pt x="228" y="1074"/>
                  </a:lnTo>
                  <a:lnTo>
                    <a:pt x="228" y="1098"/>
                  </a:lnTo>
                  <a:lnTo>
                    <a:pt x="234" y="1110"/>
                  </a:lnTo>
                  <a:lnTo>
                    <a:pt x="246" y="1128"/>
                  </a:lnTo>
                  <a:lnTo>
                    <a:pt x="264" y="1146"/>
                  </a:lnTo>
                  <a:lnTo>
                    <a:pt x="270" y="1140"/>
                  </a:lnTo>
                  <a:lnTo>
                    <a:pt x="276" y="1128"/>
                  </a:lnTo>
                  <a:lnTo>
                    <a:pt x="270" y="1122"/>
                  </a:lnTo>
                  <a:lnTo>
                    <a:pt x="270" y="1110"/>
                  </a:lnTo>
                  <a:lnTo>
                    <a:pt x="276" y="1104"/>
                  </a:lnTo>
                  <a:lnTo>
                    <a:pt x="288" y="1104"/>
                  </a:lnTo>
                  <a:lnTo>
                    <a:pt x="294" y="1116"/>
                  </a:lnTo>
                  <a:lnTo>
                    <a:pt x="294" y="1122"/>
                  </a:lnTo>
                  <a:lnTo>
                    <a:pt x="312" y="1122"/>
                  </a:lnTo>
                  <a:lnTo>
                    <a:pt x="324" y="1128"/>
                  </a:lnTo>
                  <a:lnTo>
                    <a:pt x="330" y="1134"/>
                  </a:lnTo>
                  <a:lnTo>
                    <a:pt x="330" y="1146"/>
                  </a:lnTo>
                  <a:lnTo>
                    <a:pt x="342" y="1146"/>
                  </a:lnTo>
                  <a:lnTo>
                    <a:pt x="342" y="1158"/>
                  </a:lnTo>
                  <a:lnTo>
                    <a:pt x="330" y="1170"/>
                  </a:lnTo>
                  <a:lnTo>
                    <a:pt x="330" y="1176"/>
                  </a:lnTo>
                  <a:lnTo>
                    <a:pt x="336" y="1182"/>
                  </a:lnTo>
                  <a:lnTo>
                    <a:pt x="354" y="1182"/>
                  </a:lnTo>
                  <a:lnTo>
                    <a:pt x="354" y="1176"/>
                  </a:lnTo>
                  <a:lnTo>
                    <a:pt x="366" y="1176"/>
                  </a:lnTo>
                  <a:lnTo>
                    <a:pt x="372" y="1170"/>
                  </a:lnTo>
                  <a:lnTo>
                    <a:pt x="378" y="1170"/>
                  </a:lnTo>
                  <a:lnTo>
                    <a:pt x="396" y="1188"/>
                  </a:lnTo>
                  <a:lnTo>
                    <a:pt x="402" y="1182"/>
                  </a:lnTo>
                  <a:lnTo>
                    <a:pt x="402" y="1176"/>
                  </a:lnTo>
                  <a:lnTo>
                    <a:pt x="408" y="1164"/>
                  </a:lnTo>
                  <a:lnTo>
                    <a:pt x="414" y="1158"/>
                  </a:lnTo>
                  <a:lnTo>
                    <a:pt x="420" y="1146"/>
                  </a:lnTo>
                  <a:lnTo>
                    <a:pt x="396" y="1134"/>
                  </a:lnTo>
                  <a:lnTo>
                    <a:pt x="390" y="1128"/>
                  </a:lnTo>
                  <a:lnTo>
                    <a:pt x="390" y="1116"/>
                  </a:lnTo>
                  <a:lnTo>
                    <a:pt x="384" y="1104"/>
                  </a:lnTo>
                  <a:lnTo>
                    <a:pt x="384" y="1092"/>
                  </a:lnTo>
                  <a:lnTo>
                    <a:pt x="378" y="1080"/>
                  </a:lnTo>
                  <a:lnTo>
                    <a:pt x="372" y="1074"/>
                  </a:lnTo>
                  <a:lnTo>
                    <a:pt x="354" y="1074"/>
                  </a:lnTo>
                  <a:lnTo>
                    <a:pt x="342" y="1080"/>
                  </a:lnTo>
                  <a:lnTo>
                    <a:pt x="336" y="1086"/>
                  </a:lnTo>
                  <a:lnTo>
                    <a:pt x="318" y="1086"/>
                  </a:lnTo>
                  <a:lnTo>
                    <a:pt x="312" y="1080"/>
                  </a:lnTo>
                  <a:lnTo>
                    <a:pt x="306" y="1068"/>
                  </a:lnTo>
                  <a:lnTo>
                    <a:pt x="306" y="1056"/>
                  </a:lnTo>
                  <a:lnTo>
                    <a:pt x="294" y="1032"/>
                  </a:lnTo>
                  <a:lnTo>
                    <a:pt x="288" y="1032"/>
                  </a:lnTo>
                  <a:lnTo>
                    <a:pt x="288" y="1050"/>
                  </a:lnTo>
                  <a:lnTo>
                    <a:pt x="282" y="1056"/>
                  </a:lnTo>
                  <a:lnTo>
                    <a:pt x="276" y="1056"/>
                  </a:lnTo>
                  <a:lnTo>
                    <a:pt x="270" y="1044"/>
                  </a:lnTo>
                  <a:lnTo>
                    <a:pt x="264" y="1038"/>
                  </a:lnTo>
                  <a:lnTo>
                    <a:pt x="258" y="1026"/>
                  </a:lnTo>
                  <a:lnTo>
                    <a:pt x="258" y="1014"/>
                  </a:lnTo>
                  <a:lnTo>
                    <a:pt x="270" y="1002"/>
                  </a:lnTo>
                  <a:lnTo>
                    <a:pt x="270" y="1008"/>
                  </a:lnTo>
                  <a:lnTo>
                    <a:pt x="276" y="1008"/>
                  </a:lnTo>
                  <a:lnTo>
                    <a:pt x="276" y="1014"/>
                  </a:lnTo>
                  <a:lnTo>
                    <a:pt x="282" y="1014"/>
                  </a:lnTo>
                  <a:lnTo>
                    <a:pt x="288" y="1008"/>
                  </a:lnTo>
                  <a:lnTo>
                    <a:pt x="282" y="1002"/>
                  </a:lnTo>
                  <a:lnTo>
                    <a:pt x="282" y="990"/>
                  </a:lnTo>
                  <a:lnTo>
                    <a:pt x="276" y="978"/>
                  </a:lnTo>
                  <a:lnTo>
                    <a:pt x="270" y="972"/>
                  </a:lnTo>
                  <a:lnTo>
                    <a:pt x="270" y="960"/>
                  </a:lnTo>
                  <a:lnTo>
                    <a:pt x="258" y="948"/>
                  </a:lnTo>
                  <a:lnTo>
                    <a:pt x="246" y="948"/>
                  </a:lnTo>
                  <a:lnTo>
                    <a:pt x="246" y="894"/>
                  </a:lnTo>
                  <a:lnTo>
                    <a:pt x="192" y="906"/>
                  </a:lnTo>
                  <a:lnTo>
                    <a:pt x="192" y="864"/>
                  </a:lnTo>
                  <a:lnTo>
                    <a:pt x="186" y="828"/>
                  </a:lnTo>
                  <a:lnTo>
                    <a:pt x="186" y="804"/>
                  </a:lnTo>
                  <a:lnTo>
                    <a:pt x="180" y="792"/>
                  </a:lnTo>
                  <a:lnTo>
                    <a:pt x="174" y="786"/>
                  </a:lnTo>
                  <a:lnTo>
                    <a:pt x="180" y="786"/>
                  </a:lnTo>
                  <a:lnTo>
                    <a:pt x="192" y="774"/>
                  </a:lnTo>
                  <a:lnTo>
                    <a:pt x="198" y="762"/>
                  </a:lnTo>
                  <a:lnTo>
                    <a:pt x="204" y="744"/>
                  </a:lnTo>
                  <a:lnTo>
                    <a:pt x="204" y="678"/>
                  </a:lnTo>
                  <a:lnTo>
                    <a:pt x="210" y="678"/>
                  </a:lnTo>
                  <a:lnTo>
                    <a:pt x="216" y="672"/>
                  </a:lnTo>
                  <a:lnTo>
                    <a:pt x="222" y="660"/>
                  </a:lnTo>
                  <a:lnTo>
                    <a:pt x="228" y="654"/>
                  </a:lnTo>
                  <a:lnTo>
                    <a:pt x="228" y="612"/>
                  </a:lnTo>
                  <a:lnTo>
                    <a:pt x="222" y="600"/>
                  </a:lnTo>
                  <a:lnTo>
                    <a:pt x="222" y="594"/>
                  </a:lnTo>
                  <a:lnTo>
                    <a:pt x="216" y="588"/>
                  </a:lnTo>
                  <a:lnTo>
                    <a:pt x="222" y="558"/>
                  </a:lnTo>
                  <a:lnTo>
                    <a:pt x="234" y="558"/>
                  </a:lnTo>
                  <a:lnTo>
                    <a:pt x="234" y="552"/>
                  </a:lnTo>
                  <a:lnTo>
                    <a:pt x="240" y="546"/>
                  </a:lnTo>
                  <a:lnTo>
                    <a:pt x="264" y="546"/>
                  </a:lnTo>
                  <a:lnTo>
                    <a:pt x="270" y="552"/>
                  </a:lnTo>
                  <a:lnTo>
                    <a:pt x="294" y="564"/>
                  </a:lnTo>
                  <a:lnTo>
                    <a:pt x="300" y="570"/>
                  </a:lnTo>
                  <a:lnTo>
                    <a:pt x="288" y="576"/>
                  </a:lnTo>
                  <a:lnTo>
                    <a:pt x="288" y="588"/>
                  </a:lnTo>
                  <a:lnTo>
                    <a:pt x="282" y="594"/>
                  </a:lnTo>
                  <a:lnTo>
                    <a:pt x="282" y="612"/>
                  </a:lnTo>
                  <a:lnTo>
                    <a:pt x="288" y="624"/>
                  </a:lnTo>
                  <a:lnTo>
                    <a:pt x="306" y="624"/>
                  </a:lnTo>
                  <a:lnTo>
                    <a:pt x="330" y="612"/>
                  </a:lnTo>
                  <a:lnTo>
                    <a:pt x="342" y="612"/>
                  </a:lnTo>
                  <a:lnTo>
                    <a:pt x="354" y="606"/>
                  </a:lnTo>
                  <a:lnTo>
                    <a:pt x="360" y="600"/>
                  </a:lnTo>
                  <a:lnTo>
                    <a:pt x="366" y="600"/>
                  </a:lnTo>
                  <a:lnTo>
                    <a:pt x="396" y="684"/>
                  </a:lnTo>
                  <a:lnTo>
                    <a:pt x="402" y="678"/>
                  </a:lnTo>
                  <a:lnTo>
                    <a:pt x="414" y="672"/>
                  </a:lnTo>
                  <a:lnTo>
                    <a:pt x="426" y="672"/>
                  </a:lnTo>
                  <a:lnTo>
                    <a:pt x="426" y="642"/>
                  </a:lnTo>
                  <a:lnTo>
                    <a:pt x="414" y="630"/>
                  </a:lnTo>
                  <a:lnTo>
                    <a:pt x="414" y="600"/>
                  </a:lnTo>
                  <a:lnTo>
                    <a:pt x="402" y="588"/>
                  </a:lnTo>
                  <a:lnTo>
                    <a:pt x="396" y="552"/>
                  </a:lnTo>
                  <a:lnTo>
                    <a:pt x="426" y="522"/>
                  </a:lnTo>
                  <a:lnTo>
                    <a:pt x="426" y="516"/>
                  </a:lnTo>
                  <a:lnTo>
                    <a:pt x="432" y="504"/>
                  </a:lnTo>
                  <a:lnTo>
                    <a:pt x="438" y="498"/>
                  </a:lnTo>
                  <a:lnTo>
                    <a:pt x="450" y="492"/>
                  </a:lnTo>
                  <a:lnTo>
                    <a:pt x="468" y="486"/>
                  </a:lnTo>
                  <a:lnTo>
                    <a:pt x="504" y="486"/>
                  </a:lnTo>
                  <a:lnTo>
                    <a:pt x="510" y="492"/>
                  </a:lnTo>
                  <a:lnTo>
                    <a:pt x="522" y="492"/>
                  </a:lnTo>
                  <a:lnTo>
                    <a:pt x="534" y="486"/>
                  </a:lnTo>
                  <a:lnTo>
                    <a:pt x="564" y="486"/>
                  </a:lnTo>
                  <a:lnTo>
                    <a:pt x="576" y="492"/>
                  </a:lnTo>
                  <a:lnTo>
                    <a:pt x="582" y="498"/>
                  </a:lnTo>
                  <a:lnTo>
                    <a:pt x="588" y="498"/>
                  </a:lnTo>
                  <a:lnTo>
                    <a:pt x="594" y="492"/>
                  </a:lnTo>
                  <a:lnTo>
                    <a:pt x="600" y="480"/>
                  </a:lnTo>
                  <a:lnTo>
                    <a:pt x="618" y="462"/>
                  </a:lnTo>
                  <a:lnTo>
                    <a:pt x="618" y="450"/>
                  </a:lnTo>
                  <a:lnTo>
                    <a:pt x="612" y="444"/>
                  </a:lnTo>
                  <a:lnTo>
                    <a:pt x="600" y="438"/>
                  </a:lnTo>
                  <a:lnTo>
                    <a:pt x="588" y="42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0" name="Tanzania" descr="© INSCALE GmbH, 05.05.2010&#10;http://www.presentationload.com/">
              <a:extLst>
                <a:ext uri="{FF2B5EF4-FFF2-40B4-BE49-F238E27FC236}">
                  <a16:creationId xmlns:a16="http://schemas.microsoft.com/office/drawing/2014/main" id="{9DAE8012-A8C0-7043-E415-507B42773D9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032907" y="3249609"/>
              <a:ext cx="290545" cy="329088"/>
            </a:xfrm>
            <a:custGeom>
              <a:avLst/>
              <a:gdLst>
                <a:gd name="T0" fmla="*/ 2147483647 w 768"/>
                <a:gd name="T1" fmla="*/ 2147483647 h 870"/>
                <a:gd name="T2" fmla="*/ 2147483647 w 768"/>
                <a:gd name="T3" fmla="*/ 2147483647 h 870"/>
                <a:gd name="T4" fmla="*/ 2147483647 w 768"/>
                <a:gd name="T5" fmla="*/ 2147483647 h 870"/>
                <a:gd name="T6" fmla="*/ 2147483647 w 768"/>
                <a:gd name="T7" fmla="*/ 2147483647 h 870"/>
                <a:gd name="T8" fmla="*/ 2147483647 w 768"/>
                <a:gd name="T9" fmla="*/ 2147483647 h 870"/>
                <a:gd name="T10" fmla="*/ 2147483647 w 768"/>
                <a:gd name="T11" fmla="*/ 2147483647 h 870"/>
                <a:gd name="T12" fmla="*/ 2147483647 w 768"/>
                <a:gd name="T13" fmla="*/ 2147483647 h 870"/>
                <a:gd name="T14" fmla="*/ 2147483647 w 768"/>
                <a:gd name="T15" fmla="*/ 2147483647 h 870"/>
                <a:gd name="T16" fmla="*/ 2147483647 w 768"/>
                <a:gd name="T17" fmla="*/ 2147483647 h 870"/>
                <a:gd name="T18" fmla="*/ 2147483647 w 768"/>
                <a:gd name="T19" fmla="*/ 2147483647 h 870"/>
                <a:gd name="T20" fmla="*/ 2147483647 w 768"/>
                <a:gd name="T21" fmla="*/ 2147483647 h 870"/>
                <a:gd name="T22" fmla="*/ 2147483647 w 768"/>
                <a:gd name="T23" fmla="*/ 2147483647 h 870"/>
                <a:gd name="T24" fmla="*/ 2147483647 w 768"/>
                <a:gd name="T25" fmla="*/ 2147483647 h 870"/>
                <a:gd name="T26" fmla="*/ 2147483647 w 768"/>
                <a:gd name="T27" fmla="*/ 2147483647 h 870"/>
                <a:gd name="T28" fmla="*/ 2147483647 w 768"/>
                <a:gd name="T29" fmla="*/ 2147483647 h 870"/>
                <a:gd name="T30" fmla="*/ 2147483647 w 768"/>
                <a:gd name="T31" fmla="*/ 2147483647 h 870"/>
                <a:gd name="T32" fmla="*/ 2147483647 w 768"/>
                <a:gd name="T33" fmla="*/ 2147483647 h 870"/>
                <a:gd name="T34" fmla="*/ 2147483647 w 768"/>
                <a:gd name="T35" fmla="*/ 2147483647 h 870"/>
                <a:gd name="T36" fmla="*/ 2147483647 w 768"/>
                <a:gd name="T37" fmla="*/ 2147483647 h 870"/>
                <a:gd name="T38" fmla="*/ 2147483647 w 768"/>
                <a:gd name="T39" fmla="*/ 2147483647 h 870"/>
                <a:gd name="T40" fmla="*/ 2147483647 w 768"/>
                <a:gd name="T41" fmla="*/ 2147483647 h 870"/>
                <a:gd name="T42" fmla="*/ 2147483647 w 768"/>
                <a:gd name="T43" fmla="*/ 2147483647 h 870"/>
                <a:gd name="T44" fmla="*/ 2147483647 w 768"/>
                <a:gd name="T45" fmla="*/ 2147483647 h 870"/>
                <a:gd name="T46" fmla="*/ 2147483647 w 768"/>
                <a:gd name="T47" fmla="*/ 2147483647 h 870"/>
                <a:gd name="T48" fmla="*/ 2147483647 w 768"/>
                <a:gd name="T49" fmla="*/ 2147483647 h 870"/>
                <a:gd name="T50" fmla="*/ 2147483647 w 768"/>
                <a:gd name="T51" fmla="*/ 2147483647 h 870"/>
                <a:gd name="T52" fmla="*/ 2147483647 w 768"/>
                <a:gd name="T53" fmla="*/ 2147483647 h 870"/>
                <a:gd name="T54" fmla="*/ 2147483647 w 768"/>
                <a:gd name="T55" fmla="*/ 2147483647 h 870"/>
                <a:gd name="T56" fmla="*/ 2147483647 w 768"/>
                <a:gd name="T57" fmla="*/ 2147483647 h 870"/>
                <a:gd name="T58" fmla="*/ 2147483647 w 768"/>
                <a:gd name="T59" fmla="*/ 2147483647 h 870"/>
                <a:gd name="T60" fmla="*/ 2147483647 w 768"/>
                <a:gd name="T61" fmla="*/ 2147483647 h 870"/>
                <a:gd name="T62" fmla="*/ 2147483647 w 768"/>
                <a:gd name="T63" fmla="*/ 2147483647 h 870"/>
                <a:gd name="T64" fmla="*/ 2147483647 w 768"/>
                <a:gd name="T65" fmla="*/ 2147483647 h 870"/>
                <a:gd name="T66" fmla="*/ 2147483647 w 768"/>
                <a:gd name="T67" fmla="*/ 2147483647 h 870"/>
                <a:gd name="T68" fmla="*/ 2147483647 w 768"/>
                <a:gd name="T69" fmla="*/ 2147483647 h 870"/>
                <a:gd name="T70" fmla="*/ 2147483647 w 768"/>
                <a:gd name="T71" fmla="*/ 2147483647 h 870"/>
                <a:gd name="T72" fmla="*/ 2147483647 w 768"/>
                <a:gd name="T73" fmla="*/ 2147483647 h 870"/>
                <a:gd name="T74" fmla="*/ 2147483647 w 768"/>
                <a:gd name="T75" fmla="*/ 2147483647 h 870"/>
                <a:gd name="T76" fmla="*/ 2147483647 w 768"/>
                <a:gd name="T77" fmla="*/ 2147483647 h 870"/>
                <a:gd name="T78" fmla="*/ 2147483647 w 768"/>
                <a:gd name="T79" fmla="*/ 2147483647 h 870"/>
                <a:gd name="T80" fmla="*/ 2147483647 w 768"/>
                <a:gd name="T81" fmla="*/ 2147483647 h 870"/>
                <a:gd name="T82" fmla="*/ 2147483647 w 768"/>
                <a:gd name="T83" fmla="*/ 2147483647 h 870"/>
                <a:gd name="T84" fmla="*/ 2147483647 w 768"/>
                <a:gd name="T85" fmla="*/ 2147483647 h 870"/>
                <a:gd name="T86" fmla="*/ 2147483647 w 768"/>
                <a:gd name="T87" fmla="*/ 2147483647 h 870"/>
                <a:gd name="T88" fmla="*/ 2147483647 w 768"/>
                <a:gd name="T89" fmla="*/ 2147483647 h 870"/>
                <a:gd name="T90" fmla="*/ 2147483647 w 768"/>
                <a:gd name="T91" fmla="*/ 2147483647 h 870"/>
                <a:gd name="T92" fmla="*/ 2147483647 w 768"/>
                <a:gd name="T93" fmla="*/ 2147483647 h 870"/>
                <a:gd name="T94" fmla="*/ 2147483647 w 768"/>
                <a:gd name="T95" fmla="*/ 2147483647 h 870"/>
                <a:gd name="T96" fmla="*/ 2147483647 w 768"/>
                <a:gd name="T97" fmla="*/ 2147483647 h 870"/>
                <a:gd name="T98" fmla="*/ 2147483647 w 768"/>
                <a:gd name="T99" fmla="*/ 2147483647 h 870"/>
                <a:gd name="T100" fmla="*/ 2147483647 w 768"/>
                <a:gd name="T101" fmla="*/ 2147483647 h 870"/>
                <a:gd name="T102" fmla="*/ 2147483647 w 768"/>
                <a:gd name="T103" fmla="*/ 2147483647 h 87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68"/>
                <a:gd name="T157" fmla="*/ 0 h 870"/>
                <a:gd name="T158" fmla="*/ 768 w 768"/>
                <a:gd name="T159" fmla="*/ 870 h 87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68" h="870">
                  <a:moveTo>
                    <a:pt x="762" y="744"/>
                  </a:moveTo>
                  <a:lnTo>
                    <a:pt x="750" y="744"/>
                  </a:lnTo>
                  <a:lnTo>
                    <a:pt x="744" y="738"/>
                  </a:lnTo>
                  <a:lnTo>
                    <a:pt x="732" y="732"/>
                  </a:lnTo>
                  <a:lnTo>
                    <a:pt x="720" y="720"/>
                  </a:lnTo>
                  <a:lnTo>
                    <a:pt x="720" y="708"/>
                  </a:lnTo>
                  <a:lnTo>
                    <a:pt x="714" y="690"/>
                  </a:lnTo>
                  <a:lnTo>
                    <a:pt x="714" y="654"/>
                  </a:lnTo>
                  <a:lnTo>
                    <a:pt x="690" y="612"/>
                  </a:lnTo>
                  <a:lnTo>
                    <a:pt x="702" y="564"/>
                  </a:lnTo>
                  <a:lnTo>
                    <a:pt x="684" y="540"/>
                  </a:lnTo>
                  <a:lnTo>
                    <a:pt x="690" y="528"/>
                  </a:lnTo>
                  <a:lnTo>
                    <a:pt x="696" y="522"/>
                  </a:lnTo>
                  <a:lnTo>
                    <a:pt x="708" y="498"/>
                  </a:lnTo>
                  <a:lnTo>
                    <a:pt x="708" y="480"/>
                  </a:lnTo>
                  <a:lnTo>
                    <a:pt x="702" y="474"/>
                  </a:lnTo>
                  <a:lnTo>
                    <a:pt x="690" y="468"/>
                  </a:lnTo>
                  <a:lnTo>
                    <a:pt x="672" y="456"/>
                  </a:lnTo>
                  <a:lnTo>
                    <a:pt x="660" y="450"/>
                  </a:lnTo>
                  <a:lnTo>
                    <a:pt x="654" y="438"/>
                  </a:lnTo>
                  <a:lnTo>
                    <a:pt x="654" y="426"/>
                  </a:lnTo>
                  <a:lnTo>
                    <a:pt x="660" y="414"/>
                  </a:lnTo>
                  <a:lnTo>
                    <a:pt x="666" y="396"/>
                  </a:lnTo>
                  <a:lnTo>
                    <a:pt x="666" y="384"/>
                  </a:lnTo>
                  <a:lnTo>
                    <a:pt x="672" y="366"/>
                  </a:lnTo>
                  <a:lnTo>
                    <a:pt x="678" y="354"/>
                  </a:lnTo>
                  <a:lnTo>
                    <a:pt x="678" y="330"/>
                  </a:lnTo>
                  <a:lnTo>
                    <a:pt x="684" y="318"/>
                  </a:lnTo>
                  <a:lnTo>
                    <a:pt x="684" y="300"/>
                  </a:lnTo>
                  <a:lnTo>
                    <a:pt x="570" y="192"/>
                  </a:lnTo>
                  <a:lnTo>
                    <a:pt x="576" y="186"/>
                  </a:lnTo>
                  <a:lnTo>
                    <a:pt x="582" y="186"/>
                  </a:lnTo>
                  <a:lnTo>
                    <a:pt x="588" y="180"/>
                  </a:lnTo>
                  <a:lnTo>
                    <a:pt x="588" y="174"/>
                  </a:lnTo>
                  <a:lnTo>
                    <a:pt x="576" y="162"/>
                  </a:lnTo>
                  <a:lnTo>
                    <a:pt x="324" y="6"/>
                  </a:lnTo>
                  <a:lnTo>
                    <a:pt x="312" y="6"/>
                  </a:lnTo>
                  <a:lnTo>
                    <a:pt x="312" y="18"/>
                  </a:lnTo>
                  <a:lnTo>
                    <a:pt x="318" y="24"/>
                  </a:lnTo>
                  <a:lnTo>
                    <a:pt x="318" y="36"/>
                  </a:lnTo>
                  <a:lnTo>
                    <a:pt x="294" y="48"/>
                  </a:lnTo>
                  <a:lnTo>
                    <a:pt x="276" y="66"/>
                  </a:lnTo>
                  <a:lnTo>
                    <a:pt x="264" y="84"/>
                  </a:lnTo>
                  <a:lnTo>
                    <a:pt x="264" y="90"/>
                  </a:lnTo>
                  <a:lnTo>
                    <a:pt x="270" y="96"/>
                  </a:lnTo>
                  <a:lnTo>
                    <a:pt x="294" y="96"/>
                  </a:lnTo>
                  <a:lnTo>
                    <a:pt x="306" y="90"/>
                  </a:lnTo>
                  <a:lnTo>
                    <a:pt x="312" y="90"/>
                  </a:lnTo>
                  <a:lnTo>
                    <a:pt x="306" y="96"/>
                  </a:lnTo>
                  <a:lnTo>
                    <a:pt x="294" y="102"/>
                  </a:lnTo>
                  <a:lnTo>
                    <a:pt x="276" y="120"/>
                  </a:lnTo>
                  <a:lnTo>
                    <a:pt x="270" y="120"/>
                  </a:lnTo>
                  <a:lnTo>
                    <a:pt x="264" y="114"/>
                  </a:lnTo>
                  <a:lnTo>
                    <a:pt x="252" y="108"/>
                  </a:lnTo>
                  <a:lnTo>
                    <a:pt x="246" y="108"/>
                  </a:lnTo>
                  <a:lnTo>
                    <a:pt x="234" y="120"/>
                  </a:lnTo>
                  <a:lnTo>
                    <a:pt x="234" y="138"/>
                  </a:lnTo>
                  <a:lnTo>
                    <a:pt x="246" y="150"/>
                  </a:lnTo>
                  <a:lnTo>
                    <a:pt x="216" y="150"/>
                  </a:lnTo>
                  <a:lnTo>
                    <a:pt x="216" y="138"/>
                  </a:lnTo>
                  <a:lnTo>
                    <a:pt x="222" y="132"/>
                  </a:lnTo>
                  <a:lnTo>
                    <a:pt x="222" y="126"/>
                  </a:lnTo>
                  <a:lnTo>
                    <a:pt x="228" y="114"/>
                  </a:lnTo>
                  <a:lnTo>
                    <a:pt x="210" y="120"/>
                  </a:lnTo>
                  <a:lnTo>
                    <a:pt x="192" y="102"/>
                  </a:lnTo>
                  <a:lnTo>
                    <a:pt x="186" y="102"/>
                  </a:lnTo>
                  <a:lnTo>
                    <a:pt x="174" y="114"/>
                  </a:lnTo>
                  <a:lnTo>
                    <a:pt x="174" y="132"/>
                  </a:lnTo>
                  <a:lnTo>
                    <a:pt x="168" y="138"/>
                  </a:lnTo>
                  <a:lnTo>
                    <a:pt x="162" y="138"/>
                  </a:lnTo>
                  <a:lnTo>
                    <a:pt x="156" y="132"/>
                  </a:lnTo>
                  <a:lnTo>
                    <a:pt x="156" y="48"/>
                  </a:lnTo>
                  <a:lnTo>
                    <a:pt x="162" y="36"/>
                  </a:lnTo>
                  <a:lnTo>
                    <a:pt x="162" y="24"/>
                  </a:lnTo>
                  <a:lnTo>
                    <a:pt x="168" y="12"/>
                  </a:lnTo>
                  <a:lnTo>
                    <a:pt x="168" y="6"/>
                  </a:lnTo>
                  <a:lnTo>
                    <a:pt x="78" y="0"/>
                  </a:lnTo>
                  <a:lnTo>
                    <a:pt x="72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66"/>
                  </a:lnTo>
                  <a:lnTo>
                    <a:pt x="96" y="72"/>
                  </a:lnTo>
                  <a:lnTo>
                    <a:pt x="96" y="96"/>
                  </a:lnTo>
                  <a:lnTo>
                    <a:pt x="78" y="114"/>
                  </a:lnTo>
                  <a:lnTo>
                    <a:pt x="66" y="114"/>
                  </a:lnTo>
                  <a:lnTo>
                    <a:pt x="66" y="126"/>
                  </a:lnTo>
                  <a:lnTo>
                    <a:pt x="60" y="138"/>
                  </a:lnTo>
                  <a:lnTo>
                    <a:pt x="60" y="156"/>
                  </a:lnTo>
                  <a:lnTo>
                    <a:pt x="66" y="156"/>
                  </a:lnTo>
                  <a:lnTo>
                    <a:pt x="72" y="162"/>
                  </a:lnTo>
                  <a:lnTo>
                    <a:pt x="90" y="162"/>
                  </a:lnTo>
                  <a:lnTo>
                    <a:pt x="90" y="180"/>
                  </a:lnTo>
                  <a:lnTo>
                    <a:pt x="78" y="186"/>
                  </a:lnTo>
                  <a:lnTo>
                    <a:pt x="84" y="198"/>
                  </a:lnTo>
                  <a:lnTo>
                    <a:pt x="72" y="198"/>
                  </a:lnTo>
                  <a:lnTo>
                    <a:pt x="54" y="216"/>
                  </a:lnTo>
                  <a:lnTo>
                    <a:pt x="48" y="228"/>
                  </a:lnTo>
                  <a:lnTo>
                    <a:pt x="48" y="246"/>
                  </a:lnTo>
                  <a:lnTo>
                    <a:pt x="42" y="258"/>
                  </a:lnTo>
                  <a:lnTo>
                    <a:pt x="30" y="270"/>
                  </a:lnTo>
                  <a:lnTo>
                    <a:pt x="6" y="282"/>
                  </a:lnTo>
                  <a:lnTo>
                    <a:pt x="0" y="294"/>
                  </a:lnTo>
                  <a:lnTo>
                    <a:pt x="6" y="306"/>
                  </a:lnTo>
                  <a:lnTo>
                    <a:pt x="18" y="318"/>
                  </a:lnTo>
                  <a:lnTo>
                    <a:pt x="18" y="330"/>
                  </a:lnTo>
                  <a:lnTo>
                    <a:pt x="12" y="342"/>
                  </a:lnTo>
                  <a:lnTo>
                    <a:pt x="12" y="348"/>
                  </a:lnTo>
                  <a:lnTo>
                    <a:pt x="18" y="354"/>
                  </a:lnTo>
                  <a:lnTo>
                    <a:pt x="18" y="366"/>
                  </a:lnTo>
                  <a:lnTo>
                    <a:pt x="24" y="378"/>
                  </a:lnTo>
                  <a:lnTo>
                    <a:pt x="24" y="396"/>
                  </a:lnTo>
                  <a:lnTo>
                    <a:pt x="18" y="402"/>
                  </a:lnTo>
                  <a:lnTo>
                    <a:pt x="18" y="432"/>
                  </a:lnTo>
                  <a:lnTo>
                    <a:pt x="30" y="444"/>
                  </a:lnTo>
                  <a:lnTo>
                    <a:pt x="36" y="444"/>
                  </a:lnTo>
                  <a:lnTo>
                    <a:pt x="48" y="450"/>
                  </a:lnTo>
                  <a:lnTo>
                    <a:pt x="72" y="474"/>
                  </a:lnTo>
                  <a:lnTo>
                    <a:pt x="78" y="486"/>
                  </a:lnTo>
                  <a:lnTo>
                    <a:pt x="78" y="546"/>
                  </a:lnTo>
                  <a:lnTo>
                    <a:pt x="84" y="558"/>
                  </a:lnTo>
                  <a:lnTo>
                    <a:pt x="114" y="594"/>
                  </a:lnTo>
                  <a:lnTo>
                    <a:pt x="114" y="600"/>
                  </a:lnTo>
                  <a:lnTo>
                    <a:pt x="108" y="612"/>
                  </a:lnTo>
                  <a:lnTo>
                    <a:pt x="108" y="618"/>
                  </a:lnTo>
                  <a:lnTo>
                    <a:pt x="126" y="618"/>
                  </a:lnTo>
                  <a:lnTo>
                    <a:pt x="138" y="612"/>
                  </a:lnTo>
                  <a:lnTo>
                    <a:pt x="138" y="630"/>
                  </a:lnTo>
                  <a:lnTo>
                    <a:pt x="144" y="636"/>
                  </a:lnTo>
                  <a:lnTo>
                    <a:pt x="162" y="636"/>
                  </a:lnTo>
                  <a:lnTo>
                    <a:pt x="180" y="654"/>
                  </a:lnTo>
                  <a:lnTo>
                    <a:pt x="192" y="654"/>
                  </a:lnTo>
                  <a:lnTo>
                    <a:pt x="204" y="648"/>
                  </a:lnTo>
                  <a:lnTo>
                    <a:pt x="204" y="666"/>
                  </a:lnTo>
                  <a:lnTo>
                    <a:pt x="222" y="666"/>
                  </a:lnTo>
                  <a:lnTo>
                    <a:pt x="240" y="678"/>
                  </a:lnTo>
                  <a:lnTo>
                    <a:pt x="264" y="678"/>
                  </a:lnTo>
                  <a:lnTo>
                    <a:pt x="270" y="696"/>
                  </a:lnTo>
                  <a:lnTo>
                    <a:pt x="300" y="696"/>
                  </a:lnTo>
                  <a:lnTo>
                    <a:pt x="300" y="690"/>
                  </a:lnTo>
                  <a:lnTo>
                    <a:pt x="312" y="678"/>
                  </a:lnTo>
                  <a:lnTo>
                    <a:pt x="318" y="684"/>
                  </a:lnTo>
                  <a:lnTo>
                    <a:pt x="330" y="690"/>
                  </a:lnTo>
                  <a:lnTo>
                    <a:pt x="336" y="702"/>
                  </a:lnTo>
                  <a:lnTo>
                    <a:pt x="348" y="714"/>
                  </a:lnTo>
                  <a:lnTo>
                    <a:pt x="348" y="774"/>
                  </a:lnTo>
                  <a:lnTo>
                    <a:pt x="354" y="774"/>
                  </a:lnTo>
                  <a:lnTo>
                    <a:pt x="360" y="780"/>
                  </a:lnTo>
                  <a:lnTo>
                    <a:pt x="360" y="792"/>
                  </a:lnTo>
                  <a:lnTo>
                    <a:pt x="354" y="798"/>
                  </a:lnTo>
                  <a:lnTo>
                    <a:pt x="354" y="804"/>
                  </a:lnTo>
                  <a:lnTo>
                    <a:pt x="348" y="810"/>
                  </a:lnTo>
                  <a:lnTo>
                    <a:pt x="348" y="816"/>
                  </a:lnTo>
                  <a:lnTo>
                    <a:pt x="366" y="834"/>
                  </a:lnTo>
                  <a:lnTo>
                    <a:pt x="378" y="840"/>
                  </a:lnTo>
                  <a:lnTo>
                    <a:pt x="372" y="858"/>
                  </a:lnTo>
                  <a:lnTo>
                    <a:pt x="408" y="858"/>
                  </a:lnTo>
                  <a:lnTo>
                    <a:pt x="414" y="852"/>
                  </a:lnTo>
                  <a:lnTo>
                    <a:pt x="420" y="852"/>
                  </a:lnTo>
                  <a:lnTo>
                    <a:pt x="432" y="840"/>
                  </a:lnTo>
                  <a:lnTo>
                    <a:pt x="444" y="840"/>
                  </a:lnTo>
                  <a:lnTo>
                    <a:pt x="456" y="846"/>
                  </a:lnTo>
                  <a:lnTo>
                    <a:pt x="462" y="858"/>
                  </a:lnTo>
                  <a:lnTo>
                    <a:pt x="474" y="864"/>
                  </a:lnTo>
                  <a:lnTo>
                    <a:pt x="480" y="870"/>
                  </a:lnTo>
                  <a:lnTo>
                    <a:pt x="492" y="870"/>
                  </a:lnTo>
                  <a:lnTo>
                    <a:pt x="510" y="852"/>
                  </a:lnTo>
                  <a:lnTo>
                    <a:pt x="516" y="852"/>
                  </a:lnTo>
                  <a:lnTo>
                    <a:pt x="522" y="858"/>
                  </a:lnTo>
                  <a:lnTo>
                    <a:pt x="534" y="864"/>
                  </a:lnTo>
                  <a:lnTo>
                    <a:pt x="552" y="864"/>
                  </a:lnTo>
                  <a:lnTo>
                    <a:pt x="564" y="852"/>
                  </a:lnTo>
                  <a:lnTo>
                    <a:pt x="576" y="846"/>
                  </a:lnTo>
                  <a:lnTo>
                    <a:pt x="582" y="834"/>
                  </a:lnTo>
                  <a:lnTo>
                    <a:pt x="588" y="828"/>
                  </a:lnTo>
                  <a:lnTo>
                    <a:pt x="612" y="828"/>
                  </a:lnTo>
                  <a:lnTo>
                    <a:pt x="618" y="834"/>
                  </a:lnTo>
                  <a:lnTo>
                    <a:pt x="618" y="840"/>
                  </a:lnTo>
                  <a:lnTo>
                    <a:pt x="630" y="840"/>
                  </a:lnTo>
                  <a:lnTo>
                    <a:pt x="642" y="834"/>
                  </a:lnTo>
                  <a:lnTo>
                    <a:pt x="654" y="822"/>
                  </a:lnTo>
                  <a:lnTo>
                    <a:pt x="660" y="822"/>
                  </a:lnTo>
                  <a:lnTo>
                    <a:pt x="690" y="816"/>
                  </a:lnTo>
                  <a:lnTo>
                    <a:pt x="768" y="762"/>
                  </a:lnTo>
                  <a:lnTo>
                    <a:pt x="762" y="744"/>
                  </a:lnTo>
                  <a:close/>
                  <a:moveTo>
                    <a:pt x="726" y="360"/>
                  </a:moveTo>
                  <a:lnTo>
                    <a:pt x="732" y="354"/>
                  </a:lnTo>
                  <a:lnTo>
                    <a:pt x="732" y="324"/>
                  </a:lnTo>
                  <a:lnTo>
                    <a:pt x="720" y="312"/>
                  </a:lnTo>
                  <a:lnTo>
                    <a:pt x="714" y="312"/>
                  </a:lnTo>
                  <a:lnTo>
                    <a:pt x="708" y="318"/>
                  </a:lnTo>
                  <a:lnTo>
                    <a:pt x="708" y="348"/>
                  </a:lnTo>
                  <a:lnTo>
                    <a:pt x="714" y="354"/>
                  </a:lnTo>
                  <a:lnTo>
                    <a:pt x="726" y="360"/>
                  </a:lnTo>
                  <a:close/>
                  <a:moveTo>
                    <a:pt x="678" y="420"/>
                  </a:moveTo>
                  <a:lnTo>
                    <a:pt x="690" y="426"/>
                  </a:lnTo>
                  <a:lnTo>
                    <a:pt x="696" y="438"/>
                  </a:lnTo>
                  <a:lnTo>
                    <a:pt x="708" y="444"/>
                  </a:lnTo>
                  <a:lnTo>
                    <a:pt x="720" y="444"/>
                  </a:lnTo>
                  <a:lnTo>
                    <a:pt x="726" y="438"/>
                  </a:lnTo>
                  <a:lnTo>
                    <a:pt x="720" y="432"/>
                  </a:lnTo>
                  <a:lnTo>
                    <a:pt x="720" y="426"/>
                  </a:lnTo>
                  <a:lnTo>
                    <a:pt x="708" y="414"/>
                  </a:lnTo>
                  <a:lnTo>
                    <a:pt x="708" y="390"/>
                  </a:lnTo>
                  <a:lnTo>
                    <a:pt x="702" y="378"/>
                  </a:lnTo>
                  <a:lnTo>
                    <a:pt x="684" y="378"/>
                  </a:lnTo>
                  <a:lnTo>
                    <a:pt x="678" y="384"/>
                  </a:lnTo>
                  <a:lnTo>
                    <a:pt x="678" y="42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1" name="Taji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CF30A87D-1245-F938-F16B-A55E93F272E9}"/>
                </a:ext>
              </a:extLst>
            </p:cNvPr>
            <p:cNvSpPr>
              <a:spLocks/>
            </p:cNvSpPr>
            <p:nvPr/>
          </p:nvSpPr>
          <p:spPr bwMode="gray">
            <a:xfrm>
              <a:off x="5937154" y="1967351"/>
              <a:ext cx="209015" cy="131932"/>
            </a:xfrm>
            <a:custGeom>
              <a:avLst/>
              <a:gdLst>
                <a:gd name="T0" fmla="*/ 2147483647 w 552"/>
                <a:gd name="T1" fmla="*/ 2147483647 h 348"/>
                <a:gd name="T2" fmla="*/ 2147483647 w 552"/>
                <a:gd name="T3" fmla="*/ 2147483647 h 348"/>
                <a:gd name="T4" fmla="*/ 2147483647 w 552"/>
                <a:gd name="T5" fmla="*/ 2147483647 h 348"/>
                <a:gd name="T6" fmla="*/ 2147483647 w 552"/>
                <a:gd name="T7" fmla="*/ 2147483647 h 348"/>
                <a:gd name="T8" fmla="*/ 2147483647 w 552"/>
                <a:gd name="T9" fmla="*/ 2147483647 h 348"/>
                <a:gd name="T10" fmla="*/ 2147483647 w 552"/>
                <a:gd name="T11" fmla="*/ 2147483647 h 348"/>
                <a:gd name="T12" fmla="*/ 2147483647 w 552"/>
                <a:gd name="T13" fmla="*/ 2147483647 h 348"/>
                <a:gd name="T14" fmla="*/ 2147483647 w 552"/>
                <a:gd name="T15" fmla="*/ 2147483647 h 348"/>
                <a:gd name="T16" fmla="*/ 2147483647 w 552"/>
                <a:gd name="T17" fmla="*/ 2147483647 h 348"/>
                <a:gd name="T18" fmla="*/ 2147483647 w 552"/>
                <a:gd name="T19" fmla="*/ 2147483647 h 348"/>
                <a:gd name="T20" fmla="*/ 2147483647 w 552"/>
                <a:gd name="T21" fmla="*/ 2147483647 h 348"/>
                <a:gd name="T22" fmla="*/ 2147483647 w 552"/>
                <a:gd name="T23" fmla="*/ 2147483647 h 348"/>
                <a:gd name="T24" fmla="*/ 2147483647 w 552"/>
                <a:gd name="T25" fmla="*/ 2147483647 h 348"/>
                <a:gd name="T26" fmla="*/ 2147483647 w 552"/>
                <a:gd name="T27" fmla="*/ 2147483647 h 348"/>
                <a:gd name="T28" fmla="*/ 2147483647 w 552"/>
                <a:gd name="T29" fmla="*/ 2147483647 h 348"/>
                <a:gd name="T30" fmla="*/ 2147483647 w 552"/>
                <a:gd name="T31" fmla="*/ 2147483647 h 348"/>
                <a:gd name="T32" fmla="*/ 2147483647 w 552"/>
                <a:gd name="T33" fmla="*/ 2147483647 h 348"/>
                <a:gd name="T34" fmla="*/ 2147483647 w 552"/>
                <a:gd name="T35" fmla="*/ 2147483647 h 348"/>
                <a:gd name="T36" fmla="*/ 2147483647 w 552"/>
                <a:gd name="T37" fmla="*/ 2147483647 h 348"/>
                <a:gd name="T38" fmla="*/ 2147483647 w 552"/>
                <a:gd name="T39" fmla="*/ 0 h 348"/>
                <a:gd name="T40" fmla="*/ 2147483647 w 552"/>
                <a:gd name="T41" fmla="*/ 2147483647 h 348"/>
                <a:gd name="T42" fmla="*/ 2147483647 w 552"/>
                <a:gd name="T43" fmla="*/ 2147483647 h 348"/>
                <a:gd name="T44" fmla="*/ 2147483647 w 552"/>
                <a:gd name="T45" fmla="*/ 2147483647 h 348"/>
                <a:gd name="T46" fmla="*/ 2147483647 w 552"/>
                <a:gd name="T47" fmla="*/ 2147483647 h 348"/>
                <a:gd name="T48" fmla="*/ 2147483647 w 552"/>
                <a:gd name="T49" fmla="*/ 2147483647 h 348"/>
                <a:gd name="T50" fmla="*/ 2147483647 w 552"/>
                <a:gd name="T51" fmla="*/ 2147483647 h 348"/>
                <a:gd name="T52" fmla="*/ 2147483647 w 552"/>
                <a:gd name="T53" fmla="*/ 2147483647 h 348"/>
                <a:gd name="T54" fmla="*/ 2147483647 w 552"/>
                <a:gd name="T55" fmla="*/ 2147483647 h 348"/>
                <a:gd name="T56" fmla="*/ 2147483647 w 552"/>
                <a:gd name="T57" fmla="*/ 2147483647 h 348"/>
                <a:gd name="T58" fmla="*/ 2147483647 w 552"/>
                <a:gd name="T59" fmla="*/ 2147483647 h 348"/>
                <a:gd name="T60" fmla="*/ 2147483647 w 552"/>
                <a:gd name="T61" fmla="*/ 2147483647 h 348"/>
                <a:gd name="T62" fmla="*/ 2147483647 w 552"/>
                <a:gd name="T63" fmla="*/ 2147483647 h 348"/>
                <a:gd name="T64" fmla="*/ 2147483647 w 552"/>
                <a:gd name="T65" fmla="*/ 2147483647 h 348"/>
                <a:gd name="T66" fmla="*/ 2147483647 w 552"/>
                <a:gd name="T67" fmla="*/ 2147483647 h 348"/>
                <a:gd name="T68" fmla="*/ 2147483647 w 552"/>
                <a:gd name="T69" fmla="*/ 2147483647 h 348"/>
                <a:gd name="T70" fmla="*/ 2147483647 w 552"/>
                <a:gd name="T71" fmla="*/ 2147483647 h 348"/>
                <a:gd name="T72" fmla="*/ 2147483647 w 552"/>
                <a:gd name="T73" fmla="*/ 2147483647 h 348"/>
                <a:gd name="T74" fmla="*/ 2147483647 w 552"/>
                <a:gd name="T75" fmla="*/ 2147483647 h 348"/>
                <a:gd name="T76" fmla="*/ 2147483647 w 552"/>
                <a:gd name="T77" fmla="*/ 2147483647 h 348"/>
                <a:gd name="T78" fmla="*/ 2147483647 w 552"/>
                <a:gd name="T79" fmla="*/ 2147483647 h 348"/>
                <a:gd name="T80" fmla="*/ 2147483647 w 552"/>
                <a:gd name="T81" fmla="*/ 2147483647 h 348"/>
                <a:gd name="T82" fmla="*/ 2147483647 w 552"/>
                <a:gd name="T83" fmla="*/ 2147483647 h 348"/>
                <a:gd name="T84" fmla="*/ 2147483647 w 552"/>
                <a:gd name="T85" fmla="*/ 2147483647 h 348"/>
                <a:gd name="T86" fmla="*/ 2147483647 w 552"/>
                <a:gd name="T87" fmla="*/ 2147483647 h 348"/>
                <a:gd name="T88" fmla="*/ 2147483647 w 552"/>
                <a:gd name="T89" fmla="*/ 2147483647 h 348"/>
                <a:gd name="T90" fmla="*/ 2147483647 w 552"/>
                <a:gd name="T91" fmla="*/ 2147483647 h 348"/>
                <a:gd name="T92" fmla="*/ 2147483647 w 552"/>
                <a:gd name="T93" fmla="*/ 2147483647 h 348"/>
                <a:gd name="T94" fmla="*/ 2147483647 w 552"/>
                <a:gd name="T95" fmla="*/ 2147483647 h 348"/>
                <a:gd name="T96" fmla="*/ 2147483647 w 552"/>
                <a:gd name="T97" fmla="*/ 2147483647 h 348"/>
                <a:gd name="T98" fmla="*/ 2147483647 w 552"/>
                <a:gd name="T99" fmla="*/ 2147483647 h 34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52"/>
                <a:gd name="T151" fmla="*/ 0 h 348"/>
                <a:gd name="T152" fmla="*/ 552 w 552"/>
                <a:gd name="T153" fmla="*/ 348 h 34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52" h="348">
                  <a:moveTo>
                    <a:pt x="528" y="270"/>
                  </a:moveTo>
                  <a:lnTo>
                    <a:pt x="516" y="246"/>
                  </a:lnTo>
                  <a:lnTo>
                    <a:pt x="516" y="204"/>
                  </a:lnTo>
                  <a:lnTo>
                    <a:pt x="510" y="198"/>
                  </a:lnTo>
                  <a:lnTo>
                    <a:pt x="498" y="192"/>
                  </a:lnTo>
                  <a:lnTo>
                    <a:pt x="492" y="192"/>
                  </a:lnTo>
                  <a:lnTo>
                    <a:pt x="480" y="186"/>
                  </a:lnTo>
                  <a:lnTo>
                    <a:pt x="456" y="186"/>
                  </a:lnTo>
                  <a:lnTo>
                    <a:pt x="450" y="192"/>
                  </a:lnTo>
                  <a:lnTo>
                    <a:pt x="438" y="192"/>
                  </a:lnTo>
                  <a:lnTo>
                    <a:pt x="426" y="180"/>
                  </a:lnTo>
                  <a:lnTo>
                    <a:pt x="426" y="168"/>
                  </a:lnTo>
                  <a:lnTo>
                    <a:pt x="432" y="156"/>
                  </a:lnTo>
                  <a:lnTo>
                    <a:pt x="432" y="144"/>
                  </a:lnTo>
                  <a:lnTo>
                    <a:pt x="414" y="144"/>
                  </a:lnTo>
                  <a:lnTo>
                    <a:pt x="414" y="120"/>
                  </a:lnTo>
                  <a:lnTo>
                    <a:pt x="396" y="114"/>
                  </a:lnTo>
                  <a:lnTo>
                    <a:pt x="384" y="126"/>
                  </a:lnTo>
                  <a:lnTo>
                    <a:pt x="342" y="126"/>
                  </a:lnTo>
                  <a:lnTo>
                    <a:pt x="336" y="132"/>
                  </a:lnTo>
                  <a:lnTo>
                    <a:pt x="324" y="138"/>
                  </a:lnTo>
                  <a:lnTo>
                    <a:pt x="312" y="138"/>
                  </a:lnTo>
                  <a:lnTo>
                    <a:pt x="312" y="132"/>
                  </a:lnTo>
                  <a:lnTo>
                    <a:pt x="306" y="132"/>
                  </a:lnTo>
                  <a:lnTo>
                    <a:pt x="294" y="138"/>
                  </a:lnTo>
                  <a:lnTo>
                    <a:pt x="264" y="108"/>
                  </a:lnTo>
                  <a:lnTo>
                    <a:pt x="258" y="114"/>
                  </a:lnTo>
                  <a:lnTo>
                    <a:pt x="246" y="120"/>
                  </a:lnTo>
                  <a:lnTo>
                    <a:pt x="240" y="126"/>
                  </a:lnTo>
                  <a:lnTo>
                    <a:pt x="222" y="126"/>
                  </a:lnTo>
                  <a:lnTo>
                    <a:pt x="210" y="114"/>
                  </a:lnTo>
                  <a:lnTo>
                    <a:pt x="186" y="114"/>
                  </a:lnTo>
                  <a:lnTo>
                    <a:pt x="174" y="108"/>
                  </a:lnTo>
                  <a:lnTo>
                    <a:pt x="156" y="108"/>
                  </a:lnTo>
                  <a:lnTo>
                    <a:pt x="150" y="114"/>
                  </a:lnTo>
                  <a:lnTo>
                    <a:pt x="138" y="114"/>
                  </a:lnTo>
                  <a:lnTo>
                    <a:pt x="126" y="120"/>
                  </a:lnTo>
                  <a:lnTo>
                    <a:pt x="120" y="114"/>
                  </a:lnTo>
                  <a:lnTo>
                    <a:pt x="120" y="108"/>
                  </a:lnTo>
                  <a:lnTo>
                    <a:pt x="114" y="102"/>
                  </a:lnTo>
                  <a:lnTo>
                    <a:pt x="114" y="90"/>
                  </a:lnTo>
                  <a:lnTo>
                    <a:pt x="126" y="84"/>
                  </a:lnTo>
                  <a:lnTo>
                    <a:pt x="132" y="78"/>
                  </a:lnTo>
                  <a:lnTo>
                    <a:pt x="132" y="66"/>
                  </a:lnTo>
                  <a:lnTo>
                    <a:pt x="138" y="60"/>
                  </a:lnTo>
                  <a:lnTo>
                    <a:pt x="150" y="60"/>
                  </a:lnTo>
                  <a:lnTo>
                    <a:pt x="186" y="72"/>
                  </a:lnTo>
                  <a:lnTo>
                    <a:pt x="198" y="78"/>
                  </a:lnTo>
                  <a:lnTo>
                    <a:pt x="204" y="78"/>
                  </a:lnTo>
                  <a:lnTo>
                    <a:pt x="210" y="72"/>
                  </a:lnTo>
                  <a:lnTo>
                    <a:pt x="210" y="66"/>
                  </a:lnTo>
                  <a:lnTo>
                    <a:pt x="204" y="60"/>
                  </a:lnTo>
                  <a:lnTo>
                    <a:pt x="198" y="60"/>
                  </a:lnTo>
                  <a:lnTo>
                    <a:pt x="186" y="54"/>
                  </a:lnTo>
                  <a:lnTo>
                    <a:pt x="180" y="48"/>
                  </a:lnTo>
                  <a:lnTo>
                    <a:pt x="174" y="48"/>
                  </a:lnTo>
                  <a:lnTo>
                    <a:pt x="198" y="12"/>
                  </a:lnTo>
                  <a:lnTo>
                    <a:pt x="192" y="6"/>
                  </a:lnTo>
                  <a:lnTo>
                    <a:pt x="180" y="0"/>
                  </a:lnTo>
                  <a:lnTo>
                    <a:pt x="162" y="0"/>
                  </a:lnTo>
                  <a:lnTo>
                    <a:pt x="156" y="12"/>
                  </a:lnTo>
                  <a:lnTo>
                    <a:pt x="144" y="18"/>
                  </a:lnTo>
                  <a:lnTo>
                    <a:pt x="138" y="30"/>
                  </a:lnTo>
                  <a:lnTo>
                    <a:pt x="132" y="30"/>
                  </a:lnTo>
                  <a:lnTo>
                    <a:pt x="114" y="12"/>
                  </a:lnTo>
                  <a:lnTo>
                    <a:pt x="102" y="12"/>
                  </a:lnTo>
                  <a:lnTo>
                    <a:pt x="102" y="24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66" y="60"/>
                  </a:lnTo>
                  <a:lnTo>
                    <a:pt x="90" y="84"/>
                  </a:lnTo>
                  <a:lnTo>
                    <a:pt x="72" y="96"/>
                  </a:lnTo>
                  <a:lnTo>
                    <a:pt x="78" y="96"/>
                  </a:lnTo>
                  <a:lnTo>
                    <a:pt x="78" y="108"/>
                  </a:lnTo>
                  <a:lnTo>
                    <a:pt x="54" y="120"/>
                  </a:lnTo>
                  <a:lnTo>
                    <a:pt x="6" y="120"/>
                  </a:lnTo>
                  <a:lnTo>
                    <a:pt x="0" y="126"/>
                  </a:lnTo>
                  <a:lnTo>
                    <a:pt x="0" y="144"/>
                  </a:lnTo>
                  <a:lnTo>
                    <a:pt x="18" y="144"/>
                  </a:lnTo>
                  <a:lnTo>
                    <a:pt x="30" y="156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54" y="162"/>
                  </a:lnTo>
                  <a:lnTo>
                    <a:pt x="66" y="174"/>
                  </a:lnTo>
                  <a:lnTo>
                    <a:pt x="66" y="180"/>
                  </a:lnTo>
                  <a:lnTo>
                    <a:pt x="60" y="186"/>
                  </a:lnTo>
                  <a:lnTo>
                    <a:pt x="60" y="204"/>
                  </a:lnTo>
                  <a:lnTo>
                    <a:pt x="66" y="210"/>
                  </a:lnTo>
                  <a:lnTo>
                    <a:pt x="78" y="216"/>
                  </a:lnTo>
                  <a:lnTo>
                    <a:pt x="90" y="228"/>
                  </a:lnTo>
                  <a:lnTo>
                    <a:pt x="90" y="246"/>
                  </a:lnTo>
                  <a:lnTo>
                    <a:pt x="84" y="258"/>
                  </a:lnTo>
                  <a:lnTo>
                    <a:pt x="72" y="264"/>
                  </a:lnTo>
                  <a:lnTo>
                    <a:pt x="66" y="276"/>
                  </a:lnTo>
                  <a:lnTo>
                    <a:pt x="60" y="282"/>
                  </a:lnTo>
                  <a:lnTo>
                    <a:pt x="60" y="306"/>
                  </a:lnTo>
                  <a:lnTo>
                    <a:pt x="66" y="312"/>
                  </a:lnTo>
                  <a:lnTo>
                    <a:pt x="78" y="318"/>
                  </a:lnTo>
                  <a:lnTo>
                    <a:pt x="84" y="324"/>
                  </a:lnTo>
                  <a:lnTo>
                    <a:pt x="90" y="324"/>
                  </a:lnTo>
                  <a:lnTo>
                    <a:pt x="108" y="306"/>
                  </a:lnTo>
                  <a:lnTo>
                    <a:pt x="120" y="300"/>
                  </a:lnTo>
                  <a:lnTo>
                    <a:pt x="126" y="294"/>
                  </a:lnTo>
                  <a:lnTo>
                    <a:pt x="138" y="294"/>
                  </a:lnTo>
                  <a:lnTo>
                    <a:pt x="144" y="300"/>
                  </a:lnTo>
                  <a:lnTo>
                    <a:pt x="150" y="312"/>
                  </a:lnTo>
                  <a:lnTo>
                    <a:pt x="156" y="318"/>
                  </a:lnTo>
                  <a:lnTo>
                    <a:pt x="162" y="318"/>
                  </a:lnTo>
                  <a:lnTo>
                    <a:pt x="162" y="288"/>
                  </a:lnTo>
                  <a:lnTo>
                    <a:pt x="174" y="276"/>
                  </a:lnTo>
                  <a:lnTo>
                    <a:pt x="186" y="270"/>
                  </a:lnTo>
                  <a:lnTo>
                    <a:pt x="204" y="270"/>
                  </a:lnTo>
                  <a:lnTo>
                    <a:pt x="216" y="282"/>
                  </a:lnTo>
                  <a:lnTo>
                    <a:pt x="222" y="258"/>
                  </a:lnTo>
                  <a:lnTo>
                    <a:pt x="216" y="258"/>
                  </a:lnTo>
                  <a:lnTo>
                    <a:pt x="210" y="252"/>
                  </a:lnTo>
                  <a:lnTo>
                    <a:pt x="210" y="246"/>
                  </a:lnTo>
                  <a:lnTo>
                    <a:pt x="222" y="234"/>
                  </a:lnTo>
                  <a:lnTo>
                    <a:pt x="228" y="234"/>
                  </a:lnTo>
                  <a:lnTo>
                    <a:pt x="234" y="228"/>
                  </a:lnTo>
                  <a:lnTo>
                    <a:pt x="234" y="204"/>
                  </a:lnTo>
                  <a:lnTo>
                    <a:pt x="240" y="198"/>
                  </a:lnTo>
                  <a:lnTo>
                    <a:pt x="258" y="198"/>
                  </a:lnTo>
                  <a:lnTo>
                    <a:pt x="276" y="216"/>
                  </a:lnTo>
                  <a:lnTo>
                    <a:pt x="276" y="246"/>
                  </a:lnTo>
                  <a:lnTo>
                    <a:pt x="294" y="246"/>
                  </a:lnTo>
                  <a:lnTo>
                    <a:pt x="306" y="312"/>
                  </a:lnTo>
                  <a:lnTo>
                    <a:pt x="306" y="318"/>
                  </a:lnTo>
                  <a:lnTo>
                    <a:pt x="336" y="348"/>
                  </a:lnTo>
                  <a:lnTo>
                    <a:pt x="342" y="348"/>
                  </a:lnTo>
                  <a:lnTo>
                    <a:pt x="348" y="342"/>
                  </a:lnTo>
                  <a:lnTo>
                    <a:pt x="360" y="336"/>
                  </a:lnTo>
                  <a:lnTo>
                    <a:pt x="366" y="324"/>
                  </a:lnTo>
                  <a:lnTo>
                    <a:pt x="372" y="318"/>
                  </a:lnTo>
                  <a:lnTo>
                    <a:pt x="390" y="318"/>
                  </a:lnTo>
                  <a:lnTo>
                    <a:pt x="396" y="312"/>
                  </a:lnTo>
                  <a:lnTo>
                    <a:pt x="402" y="300"/>
                  </a:lnTo>
                  <a:lnTo>
                    <a:pt x="408" y="294"/>
                  </a:lnTo>
                  <a:lnTo>
                    <a:pt x="432" y="282"/>
                  </a:lnTo>
                  <a:lnTo>
                    <a:pt x="456" y="282"/>
                  </a:lnTo>
                  <a:lnTo>
                    <a:pt x="456" y="300"/>
                  </a:lnTo>
                  <a:lnTo>
                    <a:pt x="492" y="288"/>
                  </a:lnTo>
                  <a:lnTo>
                    <a:pt x="516" y="288"/>
                  </a:lnTo>
                  <a:lnTo>
                    <a:pt x="522" y="294"/>
                  </a:lnTo>
                  <a:lnTo>
                    <a:pt x="546" y="294"/>
                  </a:lnTo>
                  <a:lnTo>
                    <a:pt x="552" y="288"/>
                  </a:lnTo>
                  <a:lnTo>
                    <a:pt x="540" y="276"/>
                  </a:lnTo>
                  <a:lnTo>
                    <a:pt x="534" y="276"/>
                  </a:lnTo>
                  <a:lnTo>
                    <a:pt x="528" y="27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2" name="Taiwan" descr="© INSCALE GmbH, 05.05.2010&#10;http://www.presentationload.com/">
              <a:extLst>
                <a:ext uri="{FF2B5EF4-FFF2-40B4-BE49-F238E27FC236}">
                  <a16:creationId xmlns:a16="http://schemas.microsoft.com/office/drawing/2014/main" id="{7ACD49B8-564D-FB48-7160-36C4B4452180}"/>
                </a:ext>
              </a:extLst>
            </p:cNvPr>
            <p:cNvSpPr>
              <a:spLocks/>
            </p:cNvSpPr>
            <p:nvPr/>
          </p:nvSpPr>
          <p:spPr bwMode="gray">
            <a:xfrm>
              <a:off x="7401738" y="2444677"/>
              <a:ext cx="45954" cy="102284"/>
            </a:xfrm>
            <a:custGeom>
              <a:avLst/>
              <a:gdLst>
                <a:gd name="T0" fmla="*/ 2147483647 w 120"/>
                <a:gd name="T1" fmla="*/ 2147483647 h 270"/>
                <a:gd name="T2" fmla="*/ 2147483647 w 120"/>
                <a:gd name="T3" fmla="*/ 2147483647 h 270"/>
                <a:gd name="T4" fmla="*/ 2147483647 w 120"/>
                <a:gd name="T5" fmla="*/ 2147483647 h 270"/>
                <a:gd name="T6" fmla="*/ 2147483647 w 120"/>
                <a:gd name="T7" fmla="*/ 2147483647 h 270"/>
                <a:gd name="T8" fmla="*/ 2147483647 w 120"/>
                <a:gd name="T9" fmla="*/ 2147483647 h 270"/>
                <a:gd name="T10" fmla="*/ 2147483647 w 120"/>
                <a:gd name="T11" fmla="*/ 2147483647 h 270"/>
                <a:gd name="T12" fmla="*/ 2147483647 w 120"/>
                <a:gd name="T13" fmla="*/ 2147483647 h 270"/>
                <a:gd name="T14" fmla="*/ 2147483647 w 120"/>
                <a:gd name="T15" fmla="*/ 2147483647 h 270"/>
                <a:gd name="T16" fmla="*/ 2147483647 w 120"/>
                <a:gd name="T17" fmla="*/ 2147483647 h 270"/>
                <a:gd name="T18" fmla="*/ 2147483647 w 120"/>
                <a:gd name="T19" fmla="*/ 2147483647 h 270"/>
                <a:gd name="T20" fmla="*/ 2147483647 w 120"/>
                <a:gd name="T21" fmla="*/ 0 h 270"/>
                <a:gd name="T22" fmla="*/ 2147483647 w 120"/>
                <a:gd name="T23" fmla="*/ 2147483647 h 270"/>
                <a:gd name="T24" fmla="*/ 2147483647 w 120"/>
                <a:gd name="T25" fmla="*/ 2147483647 h 270"/>
                <a:gd name="T26" fmla="*/ 2147483647 w 120"/>
                <a:gd name="T27" fmla="*/ 2147483647 h 270"/>
                <a:gd name="T28" fmla="*/ 2147483647 w 120"/>
                <a:gd name="T29" fmla="*/ 2147483647 h 270"/>
                <a:gd name="T30" fmla="*/ 0 w 120"/>
                <a:gd name="T31" fmla="*/ 2147483647 h 270"/>
                <a:gd name="T32" fmla="*/ 0 w 120"/>
                <a:gd name="T33" fmla="*/ 2147483647 h 270"/>
                <a:gd name="T34" fmla="*/ 2147483647 w 120"/>
                <a:gd name="T35" fmla="*/ 2147483647 h 270"/>
                <a:gd name="T36" fmla="*/ 2147483647 w 120"/>
                <a:gd name="T37" fmla="*/ 2147483647 h 270"/>
                <a:gd name="T38" fmla="*/ 2147483647 w 120"/>
                <a:gd name="T39" fmla="*/ 2147483647 h 270"/>
                <a:gd name="T40" fmla="*/ 2147483647 w 120"/>
                <a:gd name="T41" fmla="*/ 2147483647 h 270"/>
                <a:gd name="T42" fmla="*/ 2147483647 w 120"/>
                <a:gd name="T43" fmla="*/ 2147483647 h 270"/>
                <a:gd name="T44" fmla="*/ 2147483647 w 120"/>
                <a:gd name="T45" fmla="*/ 2147483647 h 270"/>
                <a:gd name="T46" fmla="*/ 2147483647 w 120"/>
                <a:gd name="T47" fmla="*/ 2147483647 h 270"/>
                <a:gd name="T48" fmla="*/ 2147483647 w 120"/>
                <a:gd name="T49" fmla="*/ 2147483647 h 270"/>
                <a:gd name="T50" fmla="*/ 2147483647 w 120"/>
                <a:gd name="T51" fmla="*/ 2147483647 h 27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0"/>
                <a:gd name="T79" fmla="*/ 0 h 270"/>
                <a:gd name="T80" fmla="*/ 120 w 120"/>
                <a:gd name="T81" fmla="*/ 270 h 27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0" h="270">
                  <a:moveTo>
                    <a:pt x="84" y="270"/>
                  </a:moveTo>
                  <a:lnTo>
                    <a:pt x="84" y="222"/>
                  </a:lnTo>
                  <a:lnTo>
                    <a:pt x="90" y="216"/>
                  </a:lnTo>
                  <a:lnTo>
                    <a:pt x="102" y="192"/>
                  </a:lnTo>
                  <a:lnTo>
                    <a:pt x="102" y="102"/>
                  </a:lnTo>
                  <a:lnTo>
                    <a:pt x="108" y="96"/>
                  </a:lnTo>
                  <a:lnTo>
                    <a:pt x="114" y="84"/>
                  </a:lnTo>
                  <a:lnTo>
                    <a:pt x="114" y="54"/>
                  </a:lnTo>
                  <a:lnTo>
                    <a:pt x="120" y="36"/>
                  </a:lnTo>
                  <a:lnTo>
                    <a:pt x="120" y="24"/>
                  </a:lnTo>
                  <a:lnTo>
                    <a:pt x="72" y="0"/>
                  </a:lnTo>
                  <a:lnTo>
                    <a:pt x="48" y="30"/>
                  </a:lnTo>
                  <a:lnTo>
                    <a:pt x="42" y="42"/>
                  </a:lnTo>
                  <a:lnTo>
                    <a:pt x="30" y="78"/>
                  </a:lnTo>
                  <a:lnTo>
                    <a:pt x="12" y="114"/>
                  </a:lnTo>
                  <a:lnTo>
                    <a:pt x="0" y="150"/>
                  </a:lnTo>
                  <a:lnTo>
                    <a:pt x="0" y="168"/>
                  </a:lnTo>
                  <a:lnTo>
                    <a:pt x="6" y="180"/>
                  </a:lnTo>
                  <a:lnTo>
                    <a:pt x="18" y="192"/>
                  </a:lnTo>
                  <a:lnTo>
                    <a:pt x="24" y="204"/>
                  </a:lnTo>
                  <a:lnTo>
                    <a:pt x="36" y="210"/>
                  </a:lnTo>
                  <a:lnTo>
                    <a:pt x="42" y="222"/>
                  </a:lnTo>
                  <a:lnTo>
                    <a:pt x="42" y="228"/>
                  </a:lnTo>
                  <a:lnTo>
                    <a:pt x="48" y="234"/>
                  </a:lnTo>
                  <a:lnTo>
                    <a:pt x="60" y="258"/>
                  </a:lnTo>
                  <a:lnTo>
                    <a:pt x="84" y="27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3" name="Syria" descr="© INSCALE GmbH, 05.05.2010&#10;http://www.presentationload.com/">
              <a:extLst>
                <a:ext uri="{FF2B5EF4-FFF2-40B4-BE49-F238E27FC236}">
                  <a16:creationId xmlns:a16="http://schemas.microsoft.com/office/drawing/2014/main" id="{172E6C64-C7F5-B0CF-842F-17E44BEA0C62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2979" y="2075565"/>
              <a:ext cx="170473" cy="157133"/>
            </a:xfrm>
            <a:custGeom>
              <a:avLst/>
              <a:gdLst>
                <a:gd name="T0" fmla="*/ 2147483647 w 450"/>
                <a:gd name="T1" fmla="*/ 2147483647 h 414"/>
                <a:gd name="T2" fmla="*/ 2147483647 w 450"/>
                <a:gd name="T3" fmla="*/ 2147483647 h 414"/>
                <a:gd name="T4" fmla="*/ 2147483647 w 450"/>
                <a:gd name="T5" fmla="*/ 2147483647 h 414"/>
                <a:gd name="T6" fmla="*/ 2147483647 w 450"/>
                <a:gd name="T7" fmla="*/ 0 h 414"/>
                <a:gd name="T8" fmla="*/ 2147483647 w 450"/>
                <a:gd name="T9" fmla="*/ 2147483647 h 414"/>
                <a:gd name="T10" fmla="*/ 2147483647 w 450"/>
                <a:gd name="T11" fmla="*/ 2147483647 h 414"/>
                <a:gd name="T12" fmla="*/ 2147483647 w 450"/>
                <a:gd name="T13" fmla="*/ 2147483647 h 414"/>
                <a:gd name="T14" fmla="*/ 2147483647 w 450"/>
                <a:gd name="T15" fmla="*/ 2147483647 h 414"/>
                <a:gd name="T16" fmla="*/ 2147483647 w 450"/>
                <a:gd name="T17" fmla="*/ 2147483647 h 414"/>
                <a:gd name="T18" fmla="*/ 2147483647 w 450"/>
                <a:gd name="T19" fmla="*/ 2147483647 h 414"/>
                <a:gd name="T20" fmla="*/ 2147483647 w 450"/>
                <a:gd name="T21" fmla="*/ 2147483647 h 414"/>
                <a:gd name="T22" fmla="*/ 2147483647 w 450"/>
                <a:gd name="T23" fmla="*/ 2147483647 h 414"/>
                <a:gd name="T24" fmla="*/ 2147483647 w 450"/>
                <a:gd name="T25" fmla="*/ 2147483647 h 414"/>
                <a:gd name="T26" fmla="*/ 2147483647 w 450"/>
                <a:gd name="T27" fmla="*/ 2147483647 h 414"/>
                <a:gd name="T28" fmla="*/ 2147483647 w 450"/>
                <a:gd name="T29" fmla="*/ 2147483647 h 414"/>
                <a:gd name="T30" fmla="*/ 2147483647 w 450"/>
                <a:gd name="T31" fmla="*/ 2147483647 h 414"/>
                <a:gd name="T32" fmla="*/ 2147483647 w 450"/>
                <a:gd name="T33" fmla="*/ 2147483647 h 414"/>
                <a:gd name="T34" fmla="*/ 2147483647 w 450"/>
                <a:gd name="T35" fmla="*/ 2147483647 h 414"/>
                <a:gd name="T36" fmla="*/ 2147483647 w 450"/>
                <a:gd name="T37" fmla="*/ 2147483647 h 414"/>
                <a:gd name="T38" fmla="*/ 2147483647 w 450"/>
                <a:gd name="T39" fmla="*/ 2147483647 h 414"/>
                <a:gd name="T40" fmla="*/ 2147483647 w 450"/>
                <a:gd name="T41" fmla="*/ 2147483647 h 414"/>
                <a:gd name="T42" fmla="*/ 2147483647 w 450"/>
                <a:gd name="T43" fmla="*/ 2147483647 h 414"/>
                <a:gd name="T44" fmla="*/ 2147483647 w 450"/>
                <a:gd name="T45" fmla="*/ 2147483647 h 414"/>
                <a:gd name="T46" fmla="*/ 2147483647 w 450"/>
                <a:gd name="T47" fmla="*/ 2147483647 h 414"/>
                <a:gd name="T48" fmla="*/ 2147483647 w 450"/>
                <a:gd name="T49" fmla="*/ 2147483647 h 414"/>
                <a:gd name="T50" fmla="*/ 2147483647 w 450"/>
                <a:gd name="T51" fmla="*/ 2147483647 h 414"/>
                <a:gd name="T52" fmla="*/ 2147483647 w 450"/>
                <a:gd name="T53" fmla="*/ 2147483647 h 414"/>
                <a:gd name="T54" fmla="*/ 2147483647 w 450"/>
                <a:gd name="T55" fmla="*/ 2147483647 h 414"/>
                <a:gd name="T56" fmla="*/ 2147483647 w 450"/>
                <a:gd name="T57" fmla="*/ 2147483647 h 414"/>
                <a:gd name="T58" fmla="*/ 2147483647 w 450"/>
                <a:gd name="T59" fmla="*/ 2147483647 h 414"/>
                <a:gd name="T60" fmla="*/ 2147483647 w 450"/>
                <a:gd name="T61" fmla="*/ 2147483647 h 414"/>
                <a:gd name="T62" fmla="*/ 2147483647 w 450"/>
                <a:gd name="T63" fmla="*/ 2147483647 h 414"/>
                <a:gd name="T64" fmla="*/ 2147483647 w 450"/>
                <a:gd name="T65" fmla="*/ 2147483647 h 414"/>
                <a:gd name="T66" fmla="*/ 2147483647 w 450"/>
                <a:gd name="T67" fmla="*/ 2147483647 h 414"/>
                <a:gd name="T68" fmla="*/ 2147483647 w 450"/>
                <a:gd name="T69" fmla="*/ 2147483647 h 414"/>
                <a:gd name="T70" fmla="*/ 2147483647 w 450"/>
                <a:gd name="T71" fmla="*/ 2147483647 h 414"/>
                <a:gd name="T72" fmla="*/ 2147483647 w 450"/>
                <a:gd name="T73" fmla="*/ 2147483647 h 414"/>
                <a:gd name="T74" fmla="*/ 2147483647 w 450"/>
                <a:gd name="T75" fmla="*/ 2147483647 h 414"/>
                <a:gd name="T76" fmla="*/ 2147483647 w 450"/>
                <a:gd name="T77" fmla="*/ 2147483647 h 414"/>
                <a:gd name="T78" fmla="*/ 2147483647 w 450"/>
                <a:gd name="T79" fmla="*/ 2147483647 h 414"/>
                <a:gd name="T80" fmla="*/ 2147483647 w 450"/>
                <a:gd name="T81" fmla="*/ 2147483647 h 414"/>
                <a:gd name="T82" fmla="*/ 2147483647 w 450"/>
                <a:gd name="T83" fmla="*/ 2147483647 h 414"/>
                <a:gd name="T84" fmla="*/ 2147483647 w 450"/>
                <a:gd name="T85" fmla="*/ 2147483647 h 414"/>
                <a:gd name="T86" fmla="*/ 2147483647 w 450"/>
                <a:gd name="T87" fmla="*/ 2147483647 h 414"/>
                <a:gd name="T88" fmla="*/ 2147483647 w 450"/>
                <a:gd name="T89" fmla="*/ 2147483647 h 414"/>
                <a:gd name="T90" fmla="*/ 2147483647 w 450"/>
                <a:gd name="T91" fmla="*/ 2147483647 h 414"/>
                <a:gd name="T92" fmla="*/ 2147483647 w 450"/>
                <a:gd name="T93" fmla="*/ 2147483647 h 414"/>
                <a:gd name="T94" fmla="*/ 2147483647 w 450"/>
                <a:gd name="T95" fmla="*/ 2147483647 h 414"/>
                <a:gd name="T96" fmla="*/ 2147483647 w 450"/>
                <a:gd name="T97" fmla="*/ 2147483647 h 4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0"/>
                <a:gd name="T148" fmla="*/ 0 h 414"/>
                <a:gd name="T149" fmla="*/ 450 w 450"/>
                <a:gd name="T150" fmla="*/ 414 h 4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0" h="414">
                  <a:moveTo>
                    <a:pt x="426" y="60"/>
                  </a:moveTo>
                  <a:lnTo>
                    <a:pt x="432" y="54"/>
                  </a:lnTo>
                  <a:lnTo>
                    <a:pt x="438" y="42"/>
                  </a:lnTo>
                  <a:lnTo>
                    <a:pt x="450" y="30"/>
                  </a:lnTo>
                  <a:lnTo>
                    <a:pt x="444" y="30"/>
                  </a:lnTo>
                  <a:lnTo>
                    <a:pt x="438" y="24"/>
                  </a:lnTo>
                  <a:lnTo>
                    <a:pt x="438" y="0"/>
                  </a:lnTo>
                  <a:lnTo>
                    <a:pt x="432" y="0"/>
                  </a:lnTo>
                  <a:lnTo>
                    <a:pt x="432" y="6"/>
                  </a:lnTo>
                  <a:lnTo>
                    <a:pt x="426" y="18"/>
                  </a:lnTo>
                  <a:lnTo>
                    <a:pt x="402" y="18"/>
                  </a:lnTo>
                  <a:lnTo>
                    <a:pt x="390" y="30"/>
                  </a:lnTo>
                  <a:lnTo>
                    <a:pt x="372" y="30"/>
                  </a:lnTo>
                  <a:lnTo>
                    <a:pt x="366" y="24"/>
                  </a:lnTo>
                  <a:lnTo>
                    <a:pt x="318" y="24"/>
                  </a:lnTo>
                  <a:lnTo>
                    <a:pt x="306" y="30"/>
                  </a:lnTo>
                  <a:lnTo>
                    <a:pt x="294" y="42"/>
                  </a:lnTo>
                  <a:lnTo>
                    <a:pt x="282" y="48"/>
                  </a:lnTo>
                  <a:lnTo>
                    <a:pt x="276" y="54"/>
                  </a:lnTo>
                  <a:lnTo>
                    <a:pt x="258" y="54"/>
                  </a:lnTo>
                  <a:lnTo>
                    <a:pt x="246" y="60"/>
                  </a:lnTo>
                  <a:lnTo>
                    <a:pt x="234" y="60"/>
                  </a:lnTo>
                  <a:lnTo>
                    <a:pt x="222" y="54"/>
                  </a:lnTo>
                  <a:lnTo>
                    <a:pt x="204" y="54"/>
                  </a:lnTo>
                  <a:lnTo>
                    <a:pt x="192" y="42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30"/>
                  </a:lnTo>
                  <a:lnTo>
                    <a:pt x="150" y="48"/>
                  </a:lnTo>
                  <a:lnTo>
                    <a:pt x="144" y="48"/>
                  </a:lnTo>
                  <a:lnTo>
                    <a:pt x="138" y="54"/>
                  </a:lnTo>
                  <a:lnTo>
                    <a:pt x="120" y="60"/>
                  </a:lnTo>
                  <a:lnTo>
                    <a:pt x="84" y="60"/>
                  </a:lnTo>
                  <a:lnTo>
                    <a:pt x="84" y="54"/>
                  </a:lnTo>
                  <a:lnTo>
                    <a:pt x="90" y="48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72" y="78"/>
                  </a:lnTo>
                  <a:lnTo>
                    <a:pt x="72" y="102"/>
                  </a:lnTo>
                  <a:lnTo>
                    <a:pt x="60" y="102"/>
                  </a:lnTo>
                  <a:lnTo>
                    <a:pt x="54" y="96"/>
                  </a:lnTo>
                  <a:lnTo>
                    <a:pt x="54" y="114"/>
                  </a:lnTo>
                  <a:lnTo>
                    <a:pt x="48" y="120"/>
                  </a:lnTo>
                  <a:lnTo>
                    <a:pt x="48" y="126"/>
                  </a:lnTo>
                  <a:lnTo>
                    <a:pt x="36" y="126"/>
                  </a:lnTo>
                  <a:lnTo>
                    <a:pt x="24" y="114"/>
                  </a:lnTo>
                  <a:lnTo>
                    <a:pt x="18" y="120"/>
                  </a:lnTo>
                  <a:lnTo>
                    <a:pt x="12" y="132"/>
                  </a:lnTo>
                  <a:lnTo>
                    <a:pt x="12" y="150"/>
                  </a:lnTo>
                  <a:lnTo>
                    <a:pt x="6" y="150"/>
                  </a:lnTo>
                  <a:lnTo>
                    <a:pt x="0" y="198"/>
                  </a:lnTo>
                  <a:lnTo>
                    <a:pt x="6" y="204"/>
                  </a:lnTo>
                  <a:lnTo>
                    <a:pt x="18" y="210"/>
                  </a:lnTo>
                  <a:lnTo>
                    <a:pt x="24" y="216"/>
                  </a:lnTo>
                  <a:lnTo>
                    <a:pt x="24" y="222"/>
                  </a:lnTo>
                  <a:lnTo>
                    <a:pt x="72" y="222"/>
                  </a:lnTo>
                  <a:lnTo>
                    <a:pt x="66" y="234"/>
                  </a:lnTo>
                  <a:lnTo>
                    <a:pt x="72" y="240"/>
                  </a:lnTo>
                  <a:lnTo>
                    <a:pt x="78" y="252"/>
                  </a:lnTo>
                  <a:lnTo>
                    <a:pt x="78" y="270"/>
                  </a:lnTo>
                  <a:lnTo>
                    <a:pt x="72" y="282"/>
                  </a:lnTo>
                  <a:lnTo>
                    <a:pt x="66" y="282"/>
                  </a:lnTo>
                  <a:lnTo>
                    <a:pt x="54" y="288"/>
                  </a:lnTo>
                  <a:lnTo>
                    <a:pt x="48" y="288"/>
                  </a:lnTo>
                  <a:lnTo>
                    <a:pt x="42" y="294"/>
                  </a:lnTo>
                  <a:lnTo>
                    <a:pt x="42" y="318"/>
                  </a:lnTo>
                  <a:lnTo>
                    <a:pt x="24" y="336"/>
                  </a:lnTo>
                  <a:lnTo>
                    <a:pt x="30" y="378"/>
                  </a:lnTo>
                  <a:lnTo>
                    <a:pt x="36" y="378"/>
                  </a:lnTo>
                  <a:lnTo>
                    <a:pt x="72" y="396"/>
                  </a:lnTo>
                  <a:lnTo>
                    <a:pt x="84" y="408"/>
                  </a:lnTo>
                  <a:lnTo>
                    <a:pt x="96" y="414"/>
                  </a:lnTo>
                  <a:lnTo>
                    <a:pt x="114" y="414"/>
                  </a:lnTo>
                  <a:lnTo>
                    <a:pt x="174" y="384"/>
                  </a:lnTo>
                  <a:lnTo>
                    <a:pt x="204" y="354"/>
                  </a:lnTo>
                  <a:lnTo>
                    <a:pt x="228" y="336"/>
                  </a:lnTo>
                  <a:lnTo>
                    <a:pt x="240" y="324"/>
                  </a:lnTo>
                  <a:lnTo>
                    <a:pt x="300" y="276"/>
                  </a:lnTo>
                  <a:lnTo>
                    <a:pt x="312" y="270"/>
                  </a:lnTo>
                  <a:lnTo>
                    <a:pt x="372" y="246"/>
                  </a:lnTo>
                  <a:lnTo>
                    <a:pt x="396" y="234"/>
                  </a:lnTo>
                  <a:lnTo>
                    <a:pt x="402" y="228"/>
                  </a:lnTo>
                  <a:lnTo>
                    <a:pt x="402" y="222"/>
                  </a:lnTo>
                  <a:lnTo>
                    <a:pt x="384" y="204"/>
                  </a:lnTo>
                  <a:lnTo>
                    <a:pt x="384" y="198"/>
                  </a:lnTo>
                  <a:lnTo>
                    <a:pt x="390" y="180"/>
                  </a:lnTo>
                  <a:lnTo>
                    <a:pt x="396" y="168"/>
                  </a:lnTo>
                  <a:lnTo>
                    <a:pt x="396" y="138"/>
                  </a:lnTo>
                  <a:lnTo>
                    <a:pt x="390" y="126"/>
                  </a:lnTo>
                  <a:lnTo>
                    <a:pt x="390" y="114"/>
                  </a:lnTo>
                  <a:lnTo>
                    <a:pt x="384" y="108"/>
                  </a:lnTo>
                  <a:lnTo>
                    <a:pt x="378" y="96"/>
                  </a:lnTo>
                  <a:lnTo>
                    <a:pt x="378" y="84"/>
                  </a:lnTo>
                  <a:lnTo>
                    <a:pt x="384" y="72"/>
                  </a:lnTo>
                  <a:lnTo>
                    <a:pt x="390" y="66"/>
                  </a:lnTo>
                  <a:lnTo>
                    <a:pt x="402" y="66"/>
                  </a:lnTo>
                  <a:lnTo>
                    <a:pt x="414" y="60"/>
                  </a:lnTo>
                  <a:lnTo>
                    <a:pt x="426" y="6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4" name="Switzerland" descr="© INSCALE GmbH, 05.05.2010&#10;http://www.presentationload.com/">
              <a:extLst>
                <a:ext uri="{FF2B5EF4-FFF2-40B4-BE49-F238E27FC236}">
                  <a16:creationId xmlns:a16="http://schemas.microsoft.com/office/drawing/2014/main" id="{A0657966-3877-7E06-1B97-87B428BAEF9E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8829" y="1759818"/>
              <a:ext cx="109696" cy="60778"/>
            </a:xfrm>
            <a:custGeom>
              <a:avLst/>
              <a:gdLst>
                <a:gd name="T0" fmla="*/ 2147483647 w 288"/>
                <a:gd name="T1" fmla="*/ 2147483647 h 162"/>
                <a:gd name="T2" fmla="*/ 2147483647 w 288"/>
                <a:gd name="T3" fmla="*/ 2147483647 h 162"/>
                <a:gd name="T4" fmla="*/ 2147483647 w 288"/>
                <a:gd name="T5" fmla="*/ 2147483647 h 162"/>
                <a:gd name="T6" fmla="*/ 2147483647 w 288"/>
                <a:gd name="T7" fmla="*/ 2147483647 h 162"/>
                <a:gd name="T8" fmla="*/ 2147483647 w 288"/>
                <a:gd name="T9" fmla="*/ 2147483647 h 162"/>
                <a:gd name="T10" fmla="*/ 2147483647 w 288"/>
                <a:gd name="T11" fmla="*/ 2147483647 h 162"/>
                <a:gd name="T12" fmla="*/ 2147483647 w 288"/>
                <a:gd name="T13" fmla="*/ 2147483647 h 162"/>
                <a:gd name="T14" fmla="*/ 0 w 288"/>
                <a:gd name="T15" fmla="*/ 2147483647 h 162"/>
                <a:gd name="T16" fmla="*/ 2147483647 w 288"/>
                <a:gd name="T17" fmla="*/ 2147483647 h 162"/>
                <a:gd name="T18" fmla="*/ 2147483647 w 288"/>
                <a:gd name="T19" fmla="*/ 2147483647 h 162"/>
                <a:gd name="T20" fmla="*/ 2147483647 w 288"/>
                <a:gd name="T21" fmla="*/ 2147483647 h 162"/>
                <a:gd name="T22" fmla="*/ 2147483647 w 288"/>
                <a:gd name="T23" fmla="*/ 2147483647 h 162"/>
                <a:gd name="T24" fmla="*/ 2147483647 w 288"/>
                <a:gd name="T25" fmla="*/ 2147483647 h 162"/>
                <a:gd name="T26" fmla="*/ 2147483647 w 288"/>
                <a:gd name="T27" fmla="*/ 2147483647 h 162"/>
                <a:gd name="T28" fmla="*/ 2147483647 w 288"/>
                <a:gd name="T29" fmla="*/ 2147483647 h 162"/>
                <a:gd name="T30" fmla="*/ 2147483647 w 288"/>
                <a:gd name="T31" fmla="*/ 2147483647 h 162"/>
                <a:gd name="T32" fmla="*/ 2147483647 w 288"/>
                <a:gd name="T33" fmla="*/ 2147483647 h 162"/>
                <a:gd name="T34" fmla="*/ 2147483647 w 288"/>
                <a:gd name="T35" fmla="*/ 2147483647 h 162"/>
                <a:gd name="T36" fmla="*/ 2147483647 w 288"/>
                <a:gd name="T37" fmla="*/ 2147483647 h 162"/>
                <a:gd name="T38" fmla="*/ 2147483647 w 288"/>
                <a:gd name="T39" fmla="*/ 2147483647 h 162"/>
                <a:gd name="T40" fmla="*/ 2147483647 w 288"/>
                <a:gd name="T41" fmla="*/ 2147483647 h 162"/>
                <a:gd name="T42" fmla="*/ 2147483647 w 288"/>
                <a:gd name="T43" fmla="*/ 2147483647 h 162"/>
                <a:gd name="T44" fmla="*/ 2147483647 w 288"/>
                <a:gd name="T45" fmla="*/ 2147483647 h 162"/>
                <a:gd name="T46" fmla="*/ 2147483647 w 288"/>
                <a:gd name="T47" fmla="*/ 2147483647 h 162"/>
                <a:gd name="T48" fmla="*/ 2147483647 w 288"/>
                <a:gd name="T49" fmla="*/ 2147483647 h 162"/>
                <a:gd name="T50" fmla="*/ 2147483647 w 288"/>
                <a:gd name="T51" fmla="*/ 2147483647 h 162"/>
                <a:gd name="T52" fmla="*/ 2147483647 w 288"/>
                <a:gd name="T53" fmla="*/ 2147483647 h 162"/>
                <a:gd name="T54" fmla="*/ 2147483647 w 288"/>
                <a:gd name="T55" fmla="*/ 2147483647 h 162"/>
                <a:gd name="T56" fmla="*/ 2147483647 w 288"/>
                <a:gd name="T57" fmla="*/ 2147483647 h 162"/>
                <a:gd name="T58" fmla="*/ 2147483647 w 288"/>
                <a:gd name="T59" fmla="*/ 2147483647 h 162"/>
                <a:gd name="T60" fmla="*/ 2147483647 w 288"/>
                <a:gd name="T61" fmla="*/ 2147483647 h 162"/>
                <a:gd name="T62" fmla="*/ 2147483647 w 288"/>
                <a:gd name="T63" fmla="*/ 2147483647 h 162"/>
                <a:gd name="T64" fmla="*/ 2147483647 w 288"/>
                <a:gd name="T65" fmla="*/ 2147483647 h 162"/>
                <a:gd name="T66" fmla="*/ 2147483647 w 288"/>
                <a:gd name="T67" fmla="*/ 0 h 162"/>
                <a:gd name="T68" fmla="*/ 2147483647 w 288"/>
                <a:gd name="T69" fmla="*/ 2147483647 h 162"/>
                <a:gd name="T70" fmla="*/ 2147483647 w 288"/>
                <a:gd name="T71" fmla="*/ 2147483647 h 162"/>
                <a:gd name="T72" fmla="*/ 2147483647 w 288"/>
                <a:gd name="T73" fmla="*/ 2147483647 h 16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8"/>
                <a:gd name="T112" fmla="*/ 0 h 162"/>
                <a:gd name="T113" fmla="*/ 288 w 288"/>
                <a:gd name="T114" fmla="*/ 162 h 16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8" h="162">
                  <a:moveTo>
                    <a:pt x="132" y="24"/>
                  </a:moveTo>
                  <a:lnTo>
                    <a:pt x="96" y="24"/>
                  </a:lnTo>
                  <a:lnTo>
                    <a:pt x="90" y="42"/>
                  </a:lnTo>
                  <a:lnTo>
                    <a:pt x="72" y="30"/>
                  </a:lnTo>
                  <a:lnTo>
                    <a:pt x="66" y="42"/>
                  </a:lnTo>
                  <a:lnTo>
                    <a:pt x="60" y="48"/>
                  </a:lnTo>
                  <a:lnTo>
                    <a:pt x="54" y="60"/>
                  </a:lnTo>
                  <a:lnTo>
                    <a:pt x="48" y="66"/>
                  </a:lnTo>
                  <a:lnTo>
                    <a:pt x="30" y="66"/>
                  </a:lnTo>
                  <a:lnTo>
                    <a:pt x="30" y="78"/>
                  </a:lnTo>
                  <a:lnTo>
                    <a:pt x="18" y="90"/>
                  </a:lnTo>
                  <a:lnTo>
                    <a:pt x="12" y="102"/>
                  </a:lnTo>
                  <a:lnTo>
                    <a:pt x="0" y="108"/>
                  </a:lnTo>
                  <a:lnTo>
                    <a:pt x="6" y="120"/>
                  </a:lnTo>
                  <a:lnTo>
                    <a:pt x="0" y="126"/>
                  </a:lnTo>
                  <a:lnTo>
                    <a:pt x="0" y="132"/>
                  </a:lnTo>
                  <a:lnTo>
                    <a:pt x="6" y="132"/>
                  </a:lnTo>
                  <a:lnTo>
                    <a:pt x="30" y="108"/>
                  </a:lnTo>
                  <a:lnTo>
                    <a:pt x="48" y="108"/>
                  </a:lnTo>
                  <a:lnTo>
                    <a:pt x="54" y="114"/>
                  </a:lnTo>
                  <a:lnTo>
                    <a:pt x="48" y="138"/>
                  </a:lnTo>
                  <a:lnTo>
                    <a:pt x="60" y="150"/>
                  </a:lnTo>
                  <a:lnTo>
                    <a:pt x="60" y="156"/>
                  </a:lnTo>
                  <a:lnTo>
                    <a:pt x="72" y="156"/>
                  </a:lnTo>
                  <a:lnTo>
                    <a:pt x="84" y="144"/>
                  </a:lnTo>
                  <a:lnTo>
                    <a:pt x="96" y="144"/>
                  </a:lnTo>
                  <a:lnTo>
                    <a:pt x="108" y="156"/>
                  </a:lnTo>
                  <a:lnTo>
                    <a:pt x="114" y="156"/>
                  </a:lnTo>
                  <a:lnTo>
                    <a:pt x="132" y="138"/>
                  </a:lnTo>
                  <a:lnTo>
                    <a:pt x="132" y="120"/>
                  </a:lnTo>
                  <a:lnTo>
                    <a:pt x="138" y="114"/>
                  </a:lnTo>
                  <a:lnTo>
                    <a:pt x="150" y="114"/>
                  </a:lnTo>
                  <a:lnTo>
                    <a:pt x="156" y="120"/>
                  </a:lnTo>
                  <a:lnTo>
                    <a:pt x="156" y="126"/>
                  </a:lnTo>
                  <a:lnTo>
                    <a:pt x="162" y="132"/>
                  </a:lnTo>
                  <a:lnTo>
                    <a:pt x="162" y="138"/>
                  </a:lnTo>
                  <a:lnTo>
                    <a:pt x="168" y="138"/>
                  </a:lnTo>
                  <a:lnTo>
                    <a:pt x="192" y="162"/>
                  </a:lnTo>
                  <a:lnTo>
                    <a:pt x="192" y="144"/>
                  </a:lnTo>
                  <a:lnTo>
                    <a:pt x="204" y="132"/>
                  </a:lnTo>
                  <a:lnTo>
                    <a:pt x="210" y="108"/>
                  </a:lnTo>
                  <a:lnTo>
                    <a:pt x="222" y="126"/>
                  </a:lnTo>
                  <a:lnTo>
                    <a:pt x="240" y="120"/>
                  </a:lnTo>
                  <a:lnTo>
                    <a:pt x="258" y="132"/>
                  </a:lnTo>
                  <a:lnTo>
                    <a:pt x="264" y="120"/>
                  </a:lnTo>
                  <a:lnTo>
                    <a:pt x="252" y="108"/>
                  </a:lnTo>
                  <a:lnTo>
                    <a:pt x="252" y="102"/>
                  </a:lnTo>
                  <a:lnTo>
                    <a:pt x="276" y="102"/>
                  </a:lnTo>
                  <a:lnTo>
                    <a:pt x="282" y="84"/>
                  </a:lnTo>
                  <a:lnTo>
                    <a:pt x="288" y="84"/>
                  </a:lnTo>
                  <a:lnTo>
                    <a:pt x="288" y="78"/>
                  </a:lnTo>
                  <a:lnTo>
                    <a:pt x="276" y="66"/>
                  </a:lnTo>
                  <a:lnTo>
                    <a:pt x="270" y="66"/>
                  </a:lnTo>
                  <a:lnTo>
                    <a:pt x="252" y="84"/>
                  </a:lnTo>
                  <a:lnTo>
                    <a:pt x="246" y="84"/>
                  </a:lnTo>
                  <a:lnTo>
                    <a:pt x="246" y="66"/>
                  </a:lnTo>
                  <a:lnTo>
                    <a:pt x="210" y="66"/>
                  </a:lnTo>
                  <a:lnTo>
                    <a:pt x="210" y="60"/>
                  </a:lnTo>
                  <a:lnTo>
                    <a:pt x="216" y="48"/>
                  </a:lnTo>
                  <a:lnTo>
                    <a:pt x="222" y="42"/>
                  </a:lnTo>
                  <a:lnTo>
                    <a:pt x="228" y="42"/>
                  </a:lnTo>
                  <a:lnTo>
                    <a:pt x="228" y="30"/>
                  </a:lnTo>
                  <a:lnTo>
                    <a:pt x="216" y="30"/>
                  </a:lnTo>
                  <a:lnTo>
                    <a:pt x="210" y="18"/>
                  </a:lnTo>
                  <a:lnTo>
                    <a:pt x="192" y="12"/>
                  </a:lnTo>
                  <a:lnTo>
                    <a:pt x="180" y="12"/>
                  </a:lnTo>
                  <a:lnTo>
                    <a:pt x="174" y="6"/>
                  </a:lnTo>
                  <a:lnTo>
                    <a:pt x="162" y="0"/>
                  </a:lnTo>
                  <a:lnTo>
                    <a:pt x="156" y="0"/>
                  </a:lnTo>
                  <a:lnTo>
                    <a:pt x="150" y="6"/>
                  </a:lnTo>
                  <a:lnTo>
                    <a:pt x="150" y="18"/>
                  </a:lnTo>
                  <a:lnTo>
                    <a:pt x="156" y="24"/>
                  </a:lnTo>
                  <a:lnTo>
                    <a:pt x="150" y="18"/>
                  </a:lnTo>
                  <a:lnTo>
                    <a:pt x="132" y="2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5" name="Sweden" descr="© INSCALE GmbH, 05.05.2010&#10;http://www.presentationload.com/">
              <a:extLst>
                <a:ext uri="{FF2B5EF4-FFF2-40B4-BE49-F238E27FC236}">
                  <a16:creationId xmlns:a16="http://schemas.microsoft.com/office/drawing/2014/main" id="{86CF139B-367D-E1E3-0473-D86B8DAB805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533349" y="1163902"/>
              <a:ext cx="262381" cy="375042"/>
            </a:xfrm>
            <a:custGeom>
              <a:avLst/>
              <a:gdLst>
                <a:gd name="T0" fmla="*/ 2147483647 w 690"/>
                <a:gd name="T1" fmla="*/ 2147483647 h 990"/>
                <a:gd name="T2" fmla="*/ 2147483647 w 690"/>
                <a:gd name="T3" fmla="*/ 2147483647 h 990"/>
                <a:gd name="T4" fmla="*/ 2147483647 w 690"/>
                <a:gd name="T5" fmla="*/ 2147483647 h 990"/>
                <a:gd name="T6" fmla="*/ 2147483647 w 690"/>
                <a:gd name="T7" fmla="*/ 2147483647 h 990"/>
                <a:gd name="T8" fmla="*/ 2147483647 w 690"/>
                <a:gd name="T9" fmla="*/ 2147483647 h 990"/>
                <a:gd name="T10" fmla="*/ 2147483647 w 690"/>
                <a:gd name="T11" fmla="*/ 2147483647 h 990"/>
                <a:gd name="T12" fmla="*/ 2147483647 w 690"/>
                <a:gd name="T13" fmla="*/ 2147483647 h 990"/>
                <a:gd name="T14" fmla="*/ 2147483647 w 690"/>
                <a:gd name="T15" fmla="*/ 2147483647 h 990"/>
                <a:gd name="T16" fmla="*/ 2147483647 w 690"/>
                <a:gd name="T17" fmla="*/ 2147483647 h 990"/>
                <a:gd name="T18" fmla="*/ 2147483647 w 690"/>
                <a:gd name="T19" fmla="*/ 2147483647 h 990"/>
                <a:gd name="T20" fmla="*/ 2147483647 w 690"/>
                <a:gd name="T21" fmla="*/ 2147483647 h 990"/>
                <a:gd name="T22" fmla="*/ 2147483647 w 690"/>
                <a:gd name="T23" fmla="*/ 2147483647 h 990"/>
                <a:gd name="T24" fmla="*/ 2147483647 w 690"/>
                <a:gd name="T25" fmla="*/ 2147483647 h 990"/>
                <a:gd name="T26" fmla="*/ 2147483647 w 690"/>
                <a:gd name="T27" fmla="*/ 2147483647 h 990"/>
                <a:gd name="T28" fmla="*/ 2147483647 w 690"/>
                <a:gd name="T29" fmla="*/ 2147483647 h 990"/>
                <a:gd name="T30" fmla="*/ 2147483647 w 690"/>
                <a:gd name="T31" fmla="*/ 2147483647 h 990"/>
                <a:gd name="T32" fmla="*/ 2147483647 w 690"/>
                <a:gd name="T33" fmla="*/ 2147483647 h 990"/>
                <a:gd name="T34" fmla="*/ 2147483647 w 690"/>
                <a:gd name="T35" fmla="*/ 2147483647 h 990"/>
                <a:gd name="T36" fmla="*/ 2147483647 w 690"/>
                <a:gd name="T37" fmla="*/ 2147483647 h 990"/>
                <a:gd name="T38" fmla="*/ 2147483647 w 690"/>
                <a:gd name="T39" fmla="*/ 2147483647 h 990"/>
                <a:gd name="T40" fmla="*/ 2147483647 w 690"/>
                <a:gd name="T41" fmla="*/ 2147483647 h 990"/>
                <a:gd name="T42" fmla="*/ 2147483647 w 690"/>
                <a:gd name="T43" fmla="*/ 2147483647 h 990"/>
                <a:gd name="T44" fmla="*/ 2147483647 w 690"/>
                <a:gd name="T45" fmla="*/ 2147483647 h 990"/>
                <a:gd name="T46" fmla="*/ 0 w 690"/>
                <a:gd name="T47" fmla="*/ 2147483647 h 990"/>
                <a:gd name="T48" fmla="*/ 2147483647 w 690"/>
                <a:gd name="T49" fmla="*/ 2147483647 h 990"/>
                <a:gd name="T50" fmla="*/ 2147483647 w 690"/>
                <a:gd name="T51" fmla="*/ 2147483647 h 990"/>
                <a:gd name="T52" fmla="*/ 2147483647 w 690"/>
                <a:gd name="T53" fmla="*/ 2147483647 h 990"/>
                <a:gd name="T54" fmla="*/ 2147483647 w 690"/>
                <a:gd name="T55" fmla="*/ 2147483647 h 990"/>
                <a:gd name="T56" fmla="*/ 2147483647 w 690"/>
                <a:gd name="T57" fmla="*/ 2147483647 h 990"/>
                <a:gd name="T58" fmla="*/ 2147483647 w 690"/>
                <a:gd name="T59" fmla="*/ 2147483647 h 990"/>
                <a:gd name="T60" fmla="*/ 2147483647 w 690"/>
                <a:gd name="T61" fmla="*/ 2147483647 h 990"/>
                <a:gd name="T62" fmla="*/ 2147483647 w 690"/>
                <a:gd name="T63" fmla="*/ 2147483647 h 990"/>
                <a:gd name="T64" fmla="*/ 2147483647 w 690"/>
                <a:gd name="T65" fmla="*/ 2147483647 h 990"/>
                <a:gd name="T66" fmla="*/ 2147483647 w 690"/>
                <a:gd name="T67" fmla="*/ 2147483647 h 990"/>
                <a:gd name="T68" fmla="*/ 2147483647 w 690"/>
                <a:gd name="T69" fmla="*/ 2147483647 h 990"/>
                <a:gd name="T70" fmla="*/ 2147483647 w 690"/>
                <a:gd name="T71" fmla="*/ 2147483647 h 990"/>
                <a:gd name="T72" fmla="*/ 2147483647 w 690"/>
                <a:gd name="T73" fmla="*/ 2147483647 h 990"/>
                <a:gd name="T74" fmla="*/ 2147483647 w 690"/>
                <a:gd name="T75" fmla="*/ 2147483647 h 990"/>
                <a:gd name="T76" fmla="*/ 2147483647 w 690"/>
                <a:gd name="T77" fmla="*/ 2147483647 h 990"/>
                <a:gd name="T78" fmla="*/ 2147483647 w 690"/>
                <a:gd name="T79" fmla="*/ 2147483647 h 990"/>
                <a:gd name="T80" fmla="*/ 2147483647 w 690"/>
                <a:gd name="T81" fmla="*/ 2147483647 h 990"/>
                <a:gd name="T82" fmla="*/ 2147483647 w 690"/>
                <a:gd name="T83" fmla="*/ 2147483647 h 990"/>
                <a:gd name="T84" fmla="*/ 2147483647 w 690"/>
                <a:gd name="T85" fmla="*/ 2147483647 h 990"/>
                <a:gd name="T86" fmla="*/ 2147483647 w 690"/>
                <a:gd name="T87" fmla="*/ 2147483647 h 990"/>
                <a:gd name="T88" fmla="*/ 2147483647 w 690"/>
                <a:gd name="T89" fmla="*/ 2147483647 h 990"/>
                <a:gd name="T90" fmla="*/ 2147483647 w 690"/>
                <a:gd name="T91" fmla="*/ 2147483647 h 990"/>
                <a:gd name="T92" fmla="*/ 2147483647 w 690"/>
                <a:gd name="T93" fmla="*/ 2147483647 h 990"/>
                <a:gd name="T94" fmla="*/ 2147483647 w 690"/>
                <a:gd name="T95" fmla="*/ 2147483647 h 990"/>
                <a:gd name="T96" fmla="*/ 2147483647 w 690"/>
                <a:gd name="T97" fmla="*/ 2147483647 h 990"/>
                <a:gd name="T98" fmla="*/ 2147483647 w 690"/>
                <a:gd name="T99" fmla="*/ 2147483647 h 990"/>
                <a:gd name="T100" fmla="*/ 2147483647 w 690"/>
                <a:gd name="T101" fmla="*/ 2147483647 h 99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90"/>
                <a:gd name="T154" fmla="*/ 0 h 990"/>
                <a:gd name="T155" fmla="*/ 690 w 690"/>
                <a:gd name="T156" fmla="*/ 990 h 99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90" h="990">
                  <a:moveTo>
                    <a:pt x="678" y="204"/>
                  </a:moveTo>
                  <a:lnTo>
                    <a:pt x="672" y="198"/>
                  </a:lnTo>
                  <a:lnTo>
                    <a:pt x="660" y="192"/>
                  </a:lnTo>
                  <a:lnTo>
                    <a:pt x="648" y="180"/>
                  </a:lnTo>
                  <a:lnTo>
                    <a:pt x="648" y="174"/>
                  </a:lnTo>
                  <a:lnTo>
                    <a:pt x="654" y="162"/>
                  </a:lnTo>
                  <a:lnTo>
                    <a:pt x="660" y="156"/>
                  </a:lnTo>
                  <a:lnTo>
                    <a:pt x="666" y="144"/>
                  </a:lnTo>
                  <a:lnTo>
                    <a:pt x="642" y="132"/>
                  </a:lnTo>
                  <a:lnTo>
                    <a:pt x="648" y="108"/>
                  </a:lnTo>
                  <a:lnTo>
                    <a:pt x="636" y="102"/>
                  </a:lnTo>
                  <a:lnTo>
                    <a:pt x="636" y="96"/>
                  </a:lnTo>
                  <a:lnTo>
                    <a:pt x="642" y="90"/>
                  </a:lnTo>
                  <a:lnTo>
                    <a:pt x="642" y="66"/>
                  </a:lnTo>
                  <a:lnTo>
                    <a:pt x="636" y="66"/>
                  </a:lnTo>
                  <a:lnTo>
                    <a:pt x="630" y="60"/>
                  </a:lnTo>
                  <a:lnTo>
                    <a:pt x="618" y="60"/>
                  </a:lnTo>
                  <a:lnTo>
                    <a:pt x="588" y="42"/>
                  </a:lnTo>
                  <a:lnTo>
                    <a:pt x="552" y="42"/>
                  </a:lnTo>
                  <a:lnTo>
                    <a:pt x="540" y="30"/>
                  </a:lnTo>
                  <a:lnTo>
                    <a:pt x="534" y="30"/>
                  </a:lnTo>
                  <a:lnTo>
                    <a:pt x="528" y="24"/>
                  </a:lnTo>
                  <a:lnTo>
                    <a:pt x="516" y="24"/>
                  </a:lnTo>
                  <a:lnTo>
                    <a:pt x="504" y="18"/>
                  </a:lnTo>
                  <a:lnTo>
                    <a:pt x="498" y="12"/>
                  </a:lnTo>
                  <a:lnTo>
                    <a:pt x="486" y="6"/>
                  </a:lnTo>
                  <a:lnTo>
                    <a:pt x="456" y="0"/>
                  </a:lnTo>
                  <a:lnTo>
                    <a:pt x="456" y="24"/>
                  </a:lnTo>
                  <a:lnTo>
                    <a:pt x="444" y="24"/>
                  </a:lnTo>
                  <a:lnTo>
                    <a:pt x="444" y="30"/>
                  </a:lnTo>
                  <a:lnTo>
                    <a:pt x="456" y="42"/>
                  </a:lnTo>
                  <a:lnTo>
                    <a:pt x="462" y="42"/>
                  </a:lnTo>
                  <a:lnTo>
                    <a:pt x="456" y="48"/>
                  </a:lnTo>
                  <a:lnTo>
                    <a:pt x="444" y="48"/>
                  </a:lnTo>
                  <a:lnTo>
                    <a:pt x="438" y="42"/>
                  </a:lnTo>
                  <a:lnTo>
                    <a:pt x="414" y="42"/>
                  </a:lnTo>
                  <a:lnTo>
                    <a:pt x="390" y="36"/>
                  </a:lnTo>
                  <a:lnTo>
                    <a:pt x="366" y="42"/>
                  </a:lnTo>
                  <a:lnTo>
                    <a:pt x="366" y="30"/>
                  </a:lnTo>
                  <a:lnTo>
                    <a:pt x="360" y="24"/>
                  </a:lnTo>
                  <a:lnTo>
                    <a:pt x="348" y="36"/>
                  </a:lnTo>
                  <a:lnTo>
                    <a:pt x="348" y="66"/>
                  </a:lnTo>
                  <a:lnTo>
                    <a:pt x="342" y="72"/>
                  </a:lnTo>
                  <a:lnTo>
                    <a:pt x="324" y="72"/>
                  </a:lnTo>
                  <a:lnTo>
                    <a:pt x="282" y="78"/>
                  </a:lnTo>
                  <a:lnTo>
                    <a:pt x="264" y="96"/>
                  </a:lnTo>
                  <a:lnTo>
                    <a:pt x="252" y="102"/>
                  </a:lnTo>
                  <a:lnTo>
                    <a:pt x="246" y="102"/>
                  </a:lnTo>
                  <a:lnTo>
                    <a:pt x="246" y="114"/>
                  </a:lnTo>
                  <a:lnTo>
                    <a:pt x="258" y="120"/>
                  </a:lnTo>
                  <a:lnTo>
                    <a:pt x="264" y="126"/>
                  </a:lnTo>
                  <a:lnTo>
                    <a:pt x="258" y="144"/>
                  </a:lnTo>
                  <a:lnTo>
                    <a:pt x="252" y="144"/>
                  </a:lnTo>
                  <a:lnTo>
                    <a:pt x="240" y="150"/>
                  </a:lnTo>
                  <a:lnTo>
                    <a:pt x="234" y="156"/>
                  </a:lnTo>
                  <a:lnTo>
                    <a:pt x="234" y="162"/>
                  </a:lnTo>
                  <a:lnTo>
                    <a:pt x="228" y="168"/>
                  </a:lnTo>
                  <a:lnTo>
                    <a:pt x="210" y="168"/>
                  </a:lnTo>
                  <a:lnTo>
                    <a:pt x="216" y="174"/>
                  </a:lnTo>
                  <a:lnTo>
                    <a:pt x="216" y="180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16" y="192"/>
                  </a:lnTo>
                  <a:lnTo>
                    <a:pt x="210" y="198"/>
                  </a:lnTo>
                  <a:lnTo>
                    <a:pt x="204" y="198"/>
                  </a:lnTo>
                  <a:lnTo>
                    <a:pt x="192" y="204"/>
                  </a:lnTo>
                  <a:lnTo>
                    <a:pt x="174" y="192"/>
                  </a:lnTo>
                  <a:lnTo>
                    <a:pt x="174" y="228"/>
                  </a:lnTo>
                  <a:lnTo>
                    <a:pt x="168" y="270"/>
                  </a:lnTo>
                  <a:lnTo>
                    <a:pt x="138" y="300"/>
                  </a:lnTo>
                  <a:lnTo>
                    <a:pt x="132" y="300"/>
                  </a:lnTo>
                  <a:lnTo>
                    <a:pt x="120" y="306"/>
                  </a:lnTo>
                  <a:lnTo>
                    <a:pt x="132" y="312"/>
                  </a:lnTo>
                  <a:lnTo>
                    <a:pt x="150" y="330"/>
                  </a:lnTo>
                  <a:lnTo>
                    <a:pt x="150" y="336"/>
                  </a:lnTo>
                  <a:lnTo>
                    <a:pt x="144" y="342"/>
                  </a:lnTo>
                  <a:lnTo>
                    <a:pt x="102" y="342"/>
                  </a:lnTo>
                  <a:lnTo>
                    <a:pt x="90" y="348"/>
                  </a:lnTo>
                  <a:lnTo>
                    <a:pt x="84" y="354"/>
                  </a:lnTo>
                  <a:lnTo>
                    <a:pt x="72" y="360"/>
                  </a:lnTo>
                  <a:lnTo>
                    <a:pt x="30" y="402"/>
                  </a:lnTo>
                  <a:lnTo>
                    <a:pt x="36" y="408"/>
                  </a:lnTo>
                  <a:lnTo>
                    <a:pt x="42" y="408"/>
                  </a:lnTo>
                  <a:lnTo>
                    <a:pt x="48" y="414"/>
                  </a:lnTo>
                  <a:lnTo>
                    <a:pt x="48" y="420"/>
                  </a:lnTo>
                  <a:lnTo>
                    <a:pt x="42" y="426"/>
                  </a:lnTo>
                  <a:lnTo>
                    <a:pt x="36" y="426"/>
                  </a:lnTo>
                  <a:lnTo>
                    <a:pt x="30" y="432"/>
                  </a:lnTo>
                  <a:lnTo>
                    <a:pt x="30" y="444"/>
                  </a:lnTo>
                  <a:lnTo>
                    <a:pt x="54" y="468"/>
                  </a:lnTo>
                  <a:lnTo>
                    <a:pt x="54" y="480"/>
                  </a:lnTo>
                  <a:lnTo>
                    <a:pt x="48" y="492"/>
                  </a:lnTo>
                  <a:lnTo>
                    <a:pt x="48" y="510"/>
                  </a:lnTo>
                  <a:lnTo>
                    <a:pt x="60" y="522"/>
                  </a:lnTo>
                  <a:lnTo>
                    <a:pt x="66" y="522"/>
                  </a:lnTo>
                  <a:lnTo>
                    <a:pt x="84" y="540"/>
                  </a:lnTo>
                  <a:lnTo>
                    <a:pt x="84" y="552"/>
                  </a:lnTo>
                  <a:lnTo>
                    <a:pt x="72" y="564"/>
                  </a:lnTo>
                  <a:lnTo>
                    <a:pt x="48" y="570"/>
                  </a:lnTo>
                  <a:lnTo>
                    <a:pt x="54" y="576"/>
                  </a:lnTo>
                  <a:lnTo>
                    <a:pt x="60" y="588"/>
                  </a:lnTo>
                  <a:lnTo>
                    <a:pt x="60" y="594"/>
                  </a:lnTo>
                  <a:lnTo>
                    <a:pt x="66" y="600"/>
                  </a:lnTo>
                  <a:lnTo>
                    <a:pt x="66" y="606"/>
                  </a:lnTo>
                  <a:lnTo>
                    <a:pt x="72" y="618"/>
                  </a:lnTo>
                  <a:lnTo>
                    <a:pt x="66" y="618"/>
                  </a:lnTo>
                  <a:lnTo>
                    <a:pt x="66" y="642"/>
                  </a:lnTo>
                  <a:lnTo>
                    <a:pt x="60" y="648"/>
                  </a:lnTo>
                  <a:lnTo>
                    <a:pt x="24" y="648"/>
                  </a:lnTo>
                  <a:lnTo>
                    <a:pt x="30" y="660"/>
                  </a:lnTo>
                  <a:lnTo>
                    <a:pt x="30" y="666"/>
                  </a:lnTo>
                  <a:lnTo>
                    <a:pt x="24" y="666"/>
                  </a:lnTo>
                  <a:lnTo>
                    <a:pt x="18" y="672"/>
                  </a:lnTo>
                  <a:lnTo>
                    <a:pt x="18" y="678"/>
                  </a:lnTo>
                  <a:lnTo>
                    <a:pt x="30" y="690"/>
                  </a:lnTo>
                  <a:lnTo>
                    <a:pt x="30" y="708"/>
                  </a:lnTo>
                  <a:lnTo>
                    <a:pt x="24" y="714"/>
                  </a:lnTo>
                  <a:lnTo>
                    <a:pt x="18" y="726"/>
                  </a:lnTo>
                  <a:lnTo>
                    <a:pt x="0" y="708"/>
                  </a:lnTo>
                  <a:lnTo>
                    <a:pt x="0" y="768"/>
                  </a:lnTo>
                  <a:lnTo>
                    <a:pt x="6" y="762"/>
                  </a:lnTo>
                  <a:lnTo>
                    <a:pt x="24" y="762"/>
                  </a:lnTo>
                  <a:lnTo>
                    <a:pt x="36" y="774"/>
                  </a:lnTo>
                  <a:lnTo>
                    <a:pt x="36" y="780"/>
                  </a:lnTo>
                  <a:lnTo>
                    <a:pt x="30" y="780"/>
                  </a:lnTo>
                  <a:lnTo>
                    <a:pt x="30" y="774"/>
                  </a:lnTo>
                  <a:lnTo>
                    <a:pt x="24" y="774"/>
                  </a:lnTo>
                  <a:lnTo>
                    <a:pt x="24" y="834"/>
                  </a:lnTo>
                  <a:lnTo>
                    <a:pt x="30" y="840"/>
                  </a:lnTo>
                  <a:lnTo>
                    <a:pt x="36" y="840"/>
                  </a:lnTo>
                  <a:lnTo>
                    <a:pt x="48" y="846"/>
                  </a:lnTo>
                  <a:lnTo>
                    <a:pt x="54" y="858"/>
                  </a:lnTo>
                  <a:lnTo>
                    <a:pt x="60" y="864"/>
                  </a:lnTo>
                  <a:lnTo>
                    <a:pt x="66" y="876"/>
                  </a:lnTo>
                  <a:lnTo>
                    <a:pt x="90" y="900"/>
                  </a:lnTo>
                  <a:lnTo>
                    <a:pt x="96" y="900"/>
                  </a:lnTo>
                  <a:lnTo>
                    <a:pt x="96" y="912"/>
                  </a:lnTo>
                  <a:lnTo>
                    <a:pt x="78" y="912"/>
                  </a:lnTo>
                  <a:lnTo>
                    <a:pt x="78" y="942"/>
                  </a:lnTo>
                  <a:lnTo>
                    <a:pt x="90" y="954"/>
                  </a:lnTo>
                  <a:lnTo>
                    <a:pt x="102" y="960"/>
                  </a:lnTo>
                  <a:lnTo>
                    <a:pt x="96" y="966"/>
                  </a:lnTo>
                  <a:lnTo>
                    <a:pt x="96" y="984"/>
                  </a:lnTo>
                  <a:lnTo>
                    <a:pt x="102" y="984"/>
                  </a:lnTo>
                  <a:lnTo>
                    <a:pt x="108" y="990"/>
                  </a:lnTo>
                  <a:lnTo>
                    <a:pt x="174" y="990"/>
                  </a:lnTo>
                  <a:lnTo>
                    <a:pt x="180" y="984"/>
                  </a:lnTo>
                  <a:lnTo>
                    <a:pt x="180" y="948"/>
                  </a:lnTo>
                  <a:lnTo>
                    <a:pt x="198" y="942"/>
                  </a:lnTo>
                  <a:lnTo>
                    <a:pt x="198" y="924"/>
                  </a:lnTo>
                  <a:lnTo>
                    <a:pt x="264" y="930"/>
                  </a:lnTo>
                  <a:lnTo>
                    <a:pt x="276" y="936"/>
                  </a:lnTo>
                  <a:lnTo>
                    <a:pt x="300" y="876"/>
                  </a:lnTo>
                  <a:lnTo>
                    <a:pt x="300" y="864"/>
                  </a:lnTo>
                  <a:lnTo>
                    <a:pt x="306" y="852"/>
                  </a:lnTo>
                  <a:lnTo>
                    <a:pt x="306" y="816"/>
                  </a:lnTo>
                  <a:lnTo>
                    <a:pt x="300" y="810"/>
                  </a:lnTo>
                  <a:lnTo>
                    <a:pt x="294" y="798"/>
                  </a:lnTo>
                  <a:lnTo>
                    <a:pt x="312" y="798"/>
                  </a:lnTo>
                  <a:lnTo>
                    <a:pt x="324" y="786"/>
                  </a:lnTo>
                  <a:lnTo>
                    <a:pt x="324" y="780"/>
                  </a:lnTo>
                  <a:lnTo>
                    <a:pt x="306" y="762"/>
                  </a:lnTo>
                  <a:lnTo>
                    <a:pt x="294" y="762"/>
                  </a:lnTo>
                  <a:lnTo>
                    <a:pt x="312" y="756"/>
                  </a:lnTo>
                  <a:lnTo>
                    <a:pt x="300" y="750"/>
                  </a:lnTo>
                  <a:lnTo>
                    <a:pt x="324" y="750"/>
                  </a:lnTo>
                  <a:lnTo>
                    <a:pt x="336" y="744"/>
                  </a:lnTo>
                  <a:lnTo>
                    <a:pt x="348" y="744"/>
                  </a:lnTo>
                  <a:lnTo>
                    <a:pt x="354" y="738"/>
                  </a:lnTo>
                  <a:lnTo>
                    <a:pt x="360" y="726"/>
                  </a:lnTo>
                  <a:lnTo>
                    <a:pt x="360" y="714"/>
                  </a:lnTo>
                  <a:lnTo>
                    <a:pt x="366" y="708"/>
                  </a:lnTo>
                  <a:lnTo>
                    <a:pt x="384" y="726"/>
                  </a:lnTo>
                  <a:lnTo>
                    <a:pt x="390" y="726"/>
                  </a:lnTo>
                  <a:lnTo>
                    <a:pt x="396" y="720"/>
                  </a:lnTo>
                  <a:lnTo>
                    <a:pt x="408" y="696"/>
                  </a:lnTo>
                  <a:lnTo>
                    <a:pt x="402" y="690"/>
                  </a:lnTo>
                  <a:lnTo>
                    <a:pt x="402" y="684"/>
                  </a:lnTo>
                  <a:lnTo>
                    <a:pt x="414" y="684"/>
                  </a:lnTo>
                  <a:lnTo>
                    <a:pt x="420" y="678"/>
                  </a:lnTo>
                  <a:lnTo>
                    <a:pt x="432" y="672"/>
                  </a:lnTo>
                  <a:lnTo>
                    <a:pt x="432" y="660"/>
                  </a:lnTo>
                  <a:lnTo>
                    <a:pt x="420" y="636"/>
                  </a:lnTo>
                  <a:lnTo>
                    <a:pt x="408" y="630"/>
                  </a:lnTo>
                  <a:lnTo>
                    <a:pt x="408" y="618"/>
                  </a:lnTo>
                  <a:lnTo>
                    <a:pt x="372" y="600"/>
                  </a:lnTo>
                  <a:lnTo>
                    <a:pt x="360" y="606"/>
                  </a:lnTo>
                  <a:lnTo>
                    <a:pt x="354" y="606"/>
                  </a:lnTo>
                  <a:lnTo>
                    <a:pt x="342" y="600"/>
                  </a:lnTo>
                  <a:lnTo>
                    <a:pt x="330" y="576"/>
                  </a:lnTo>
                  <a:lnTo>
                    <a:pt x="330" y="558"/>
                  </a:lnTo>
                  <a:lnTo>
                    <a:pt x="324" y="546"/>
                  </a:lnTo>
                  <a:lnTo>
                    <a:pt x="324" y="528"/>
                  </a:lnTo>
                  <a:lnTo>
                    <a:pt x="336" y="516"/>
                  </a:lnTo>
                  <a:lnTo>
                    <a:pt x="342" y="504"/>
                  </a:lnTo>
                  <a:lnTo>
                    <a:pt x="342" y="486"/>
                  </a:lnTo>
                  <a:lnTo>
                    <a:pt x="336" y="474"/>
                  </a:lnTo>
                  <a:lnTo>
                    <a:pt x="330" y="468"/>
                  </a:lnTo>
                  <a:lnTo>
                    <a:pt x="330" y="462"/>
                  </a:lnTo>
                  <a:lnTo>
                    <a:pt x="348" y="462"/>
                  </a:lnTo>
                  <a:lnTo>
                    <a:pt x="354" y="456"/>
                  </a:lnTo>
                  <a:lnTo>
                    <a:pt x="354" y="438"/>
                  </a:lnTo>
                  <a:lnTo>
                    <a:pt x="348" y="426"/>
                  </a:lnTo>
                  <a:lnTo>
                    <a:pt x="354" y="432"/>
                  </a:lnTo>
                  <a:lnTo>
                    <a:pt x="378" y="432"/>
                  </a:lnTo>
                  <a:lnTo>
                    <a:pt x="384" y="426"/>
                  </a:lnTo>
                  <a:lnTo>
                    <a:pt x="396" y="420"/>
                  </a:lnTo>
                  <a:lnTo>
                    <a:pt x="408" y="408"/>
                  </a:lnTo>
                  <a:lnTo>
                    <a:pt x="438" y="414"/>
                  </a:lnTo>
                  <a:lnTo>
                    <a:pt x="450" y="390"/>
                  </a:lnTo>
                  <a:lnTo>
                    <a:pt x="480" y="390"/>
                  </a:lnTo>
                  <a:lnTo>
                    <a:pt x="498" y="384"/>
                  </a:lnTo>
                  <a:lnTo>
                    <a:pt x="510" y="378"/>
                  </a:lnTo>
                  <a:lnTo>
                    <a:pt x="522" y="354"/>
                  </a:lnTo>
                  <a:lnTo>
                    <a:pt x="540" y="336"/>
                  </a:lnTo>
                  <a:lnTo>
                    <a:pt x="546" y="324"/>
                  </a:lnTo>
                  <a:lnTo>
                    <a:pt x="528" y="300"/>
                  </a:lnTo>
                  <a:lnTo>
                    <a:pt x="558" y="264"/>
                  </a:lnTo>
                  <a:lnTo>
                    <a:pt x="540" y="246"/>
                  </a:lnTo>
                  <a:lnTo>
                    <a:pt x="576" y="234"/>
                  </a:lnTo>
                  <a:lnTo>
                    <a:pt x="594" y="216"/>
                  </a:lnTo>
                  <a:lnTo>
                    <a:pt x="672" y="222"/>
                  </a:lnTo>
                  <a:lnTo>
                    <a:pt x="684" y="240"/>
                  </a:lnTo>
                  <a:lnTo>
                    <a:pt x="690" y="240"/>
                  </a:lnTo>
                  <a:lnTo>
                    <a:pt x="678" y="204"/>
                  </a:lnTo>
                  <a:close/>
                  <a:moveTo>
                    <a:pt x="390" y="828"/>
                  </a:moveTo>
                  <a:lnTo>
                    <a:pt x="390" y="840"/>
                  </a:lnTo>
                  <a:lnTo>
                    <a:pt x="396" y="852"/>
                  </a:lnTo>
                  <a:lnTo>
                    <a:pt x="396" y="864"/>
                  </a:lnTo>
                  <a:lnTo>
                    <a:pt x="402" y="870"/>
                  </a:lnTo>
                  <a:lnTo>
                    <a:pt x="402" y="876"/>
                  </a:lnTo>
                  <a:lnTo>
                    <a:pt x="414" y="852"/>
                  </a:lnTo>
                  <a:lnTo>
                    <a:pt x="426" y="852"/>
                  </a:lnTo>
                  <a:lnTo>
                    <a:pt x="432" y="846"/>
                  </a:lnTo>
                  <a:lnTo>
                    <a:pt x="438" y="834"/>
                  </a:lnTo>
                  <a:lnTo>
                    <a:pt x="438" y="822"/>
                  </a:lnTo>
                  <a:lnTo>
                    <a:pt x="432" y="816"/>
                  </a:lnTo>
                  <a:lnTo>
                    <a:pt x="450" y="798"/>
                  </a:lnTo>
                  <a:lnTo>
                    <a:pt x="444" y="798"/>
                  </a:lnTo>
                  <a:lnTo>
                    <a:pt x="438" y="804"/>
                  </a:lnTo>
                  <a:lnTo>
                    <a:pt x="420" y="804"/>
                  </a:lnTo>
                  <a:lnTo>
                    <a:pt x="408" y="810"/>
                  </a:lnTo>
                  <a:lnTo>
                    <a:pt x="390" y="828"/>
                  </a:lnTo>
                  <a:close/>
                  <a:moveTo>
                    <a:pt x="300" y="900"/>
                  </a:moveTo>
                  <a:lnTo>
                    <a:pt x="300" y="912"/>
                  </a:lnTo>
                  <a:lnTo>
                    <a:pt x="294" y="924"/>
                  </a:lnTo>
                  <a:lnTo>
                    <a:pt x="300" y="918"/>
                  </a:lnTo>
                  <a:lnTo>
                    <a:pt x="312" y="912"/>
                  </a:lnTo>
                  <a:lnTo>
                    <a:pt x="318" y="900"/>
                  </a:lnTo>
                  <a:lnTo>
                    <a:pt x="318" y="894"/>
                  </a:lnTo>
                  <a:lnTo>
                    <a:pt x="324" y="888"/>
                  </a:lnTo>
                  <a:lnTo>
                    <a:pt x="324" y="882"/>
                  </a:lnTo>
                  <a:lnTo>
                    <a:pt x="342" y="858"/>
                  </a:lnTo>
                  <a:lnTo>
                    <a:pt x="336" y="840"/>
                  </a:lnTo>
                  <a:lnTo>
                    <a:pt x="330" y="852"/>
                  </a:lnTo>
                  <a:lnTo>
                    <a:pt x="312" y="870"/>
                  </a:lnTo>
                  <a:lnTo>
                    <a:pt x="300" y="894"/>
                  </a:lnTo>
                  <a:lnTo>
                    <a:pt x="300" y="90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6" name="Swaziland" descr="© INSCALE GmbH, 05.05.2010&#10;http://www.presentationload.com/">
              <a:extLst>
                <a:ext uri="{FF2B5EF4-FFF2-40B4-BE49-F238E27FC236}">
                  <a16:creationId xmlns:a16="http://schemas.microsoft.com/office/drawing/2014/main" id="{85A40DB8-F3B9-0E9F-AF0D-452E405C1AF0}"/>
                </a:ext>
              </a:extLst>
            </p:cNvPr>
            <p:cNvSpPr>
              <a:spLocks/>
            </p:cNvSpPr>
            <p:nvPr/>
          </p:nvSpPr>
          <p:spPr bwMode="gray">
            <a:xfrm>
              <a:off x="5050696" y="4004139"/>
              <a:ext cx="38542" cy="50401"/>
            </a:xfrm>
            <a:custGeom>
              <a:avLst/>
              <a:gdLst>
                <a:gd name="T0" fmla="*/ 2147483647 w 102"/>
                <a:gd name="T1" fmla="*/ 2147483647 h 132"/>
                <a:gd name="T2" fmla="*/ 2147483647 w 102"/>
                <a:gd name="T3" fmla="*/ 2147483647 h 132"/>
                <a:gd name="T4" fmla="*/ 2147483647 w 102"/>
                <a:gd name="T5" fmla="*/ 2147483647 h 132"/>
                <a:gd name="T6" fmla="*/ 2147483647 w 102"/>
                <a:gd name="T7" fmla="*/ 2147483647 h 132"/>
                <a:gd name="T8" fmla="*/ 2147483647 w 102"/>
                <a:gd name="T9" fmla="*/ 2147483647 h 132"/>
                <a:gd name="T10" fmla="*/ 2147483647 w 102"/>
                <a:gd name="T11" fmla="*/ 0 h 132"/>
                <a:gd name="T12" fmla="*/ 2147483647 w 102"/>
                <a:gd name="T13" fmla="*/ 0 h 132"/>
                <a:gd name="T14" fmla="*/ 2147483647 w 102"/>
                <a:gd name="T15" fmla="*/ 2147483647 h 132"/>
                <a:gd name="T16" fmla="*/ 2147483647 w 102"/>
                <a:gd name="T17" fmla="*/ 2147483647 h 132"/>
                <a:gd name="T18" fmla="*/ 2147483647 w 102"/>
                <a:gd name="T19" fmla="*/ 2147483647 h 132"/>
                <a:gd name="T20" fmla="*/ 2147483647 w 102"/>
                <a:gd name="T21" fmla="*/ 2147483647 h 132"/>
                <a:gd name="T22" fmla="*/ 0 w 102"/>
                <a:gd name="T23" fmla="*/ 2147483647 h 132"/>
                <a:gd name="T24" fmla="*/ 0 w 102"/>
                <a:gd name="T25" fmla="*/ 2147483647 h 132"/>
                <a:gd name="T26" fmla="*/ 2147483647 w 102"/>
                <a:gd name="T27" fmla="*/ 2147483647 h 132"/>
                <a:gd name="T28" fmla="*/ 2147483647 w 102"/>
                <a:gd name="T29" fmla="*/ 2147483647 h 132"/>
                <a:gd name="T30" fmla="*/ 2147483647 w 102"/>
                <a:gd name="T31" fmla="*/ 2147483647 h 132"/>
                <a:gd name="T32" fmla="*/ 2147483647 w 102"/>
                <a:gd name="T33" fmla="*/ 2147483647 h 132"/>
                <a:gd name="T34" fmla="*/ 2147483647 w 102"/>
                <a:gd name="T35" fmla="*/ 2147483647 h 132"/>
                <a:gd name="T36" fmla="*/ 2147483647 w 102"/>
                <a:gd name="T37" fmla="*/ 2147483647 h 132"/>
                <a:gd name="T38" fmla="*/ 2147483647 w 102"/>
                <a:gd name="T39" fmla="*/ 2147483647 h 132"/>
                <a:gd name="T40" fmla="*/ 2147483647 w 102"/>
                <a:gd name="T41" fmla="*/ 2147483647 h 132"/>
                <a:gd name="T42" fmla="*/ 2147483647 w 102"/>
                <a:gd name="T43" fmla="*/ 2147483647 h 132"/>
                <a:gd name="T44" fmla="*/ 2147483647 w 102"/>
                <a:gd name="T45" fmla="*/ 2147483647 h 132"/>
                <a:gd name="T46" fmla="*/ 2147483647 w 102"/>
                <a:gd name="T47" fmla="*/ 2147483647 h 132"/>
                <a:gd name="T48" fmla="*/ 2147483647 w 102"/>
                <a:gd name="T49" fmla="*/ 2147483647 h 1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2"/>
                <a:gd name="T76" fmla="*/ 0 h 132"/>
                <a:gd name="T77" fmla="*/ 102 w 102"/>
                <a:gd name="T78" fmla="*/ 132 h 13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2" h="132">
                  <a:moveTo>
                    <a:pt x="84" y="54"/>
                  </a:moveTo>
                  <a:lnTo>
                    <a:pt x="84" y="30"/>
                  </a:lnTo>
                  <a:lnTo>
                    <a:pt x="90" y="18"/>
                  </a:lnTo>
                  <a:lnTo>
                    <a:pt x="66" y="18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24" y="12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6" y="48"/>
                  </a:lnTo>
                  <a:lnTo>
                    <a:pt x="0" y="60"/>
                  </a:lnTo>
                  <a:lnTo>
                    <a:pt x="0" y="84"/>
                  </a:lnTo>
                  <a:lnTo>
                    <a:pt x="12" y="108"/>
                  </a:lnTo>
                  <a:lnTo>
                    <a:pt x="24" y="114"/>
                  </a:lnTo>
                  <a:lnTo>
                    <a:pt x="36" y="126"/>
                  </a:lnTo>
                  <a:lnTo>
                    <a:pt x="54" y="126"/>
                  </a:lnTo>
                  <a:lnTo>
                    <a:pt x="66" y="132"/>
                  </a:lnTo>
                  <a:lnTo>
                    <a:pt x="78" y="132"/>
                  </a:lnTo>
                  <a:lnTo>
                    <a:pt x="90" y="90"/>
                  </a:lnTo>
                  <a:lnTo>
                    <a:pt x="96" y="90"/>
                  </a:lnTo>
                  <a:lnTo>
                    <a:pt x="102" y="84"/>
                  </a:lnTo>
                  <a:lnTo>
                    <a:pt x="96" y="60"/>
                  </a:lnTo>
                  <a:lnTo>
                    <a:pt x="90" y="60"/>
                  </a:lnTo>
                  <a:lnTo>
                    <a:pt x="84" y="5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7" name="Suriname" descr="© INSCALE GmbH, 05.05.2010&#10;http://www.presentationload.com/">
              <a:extLst>
                <a:ext uri="{FF2B5EF4-FFF2-40B4-BE49-F238E27FC236}">
                  <a16:creationId xmlns:a16="http://schemas.microsoft.com/office/drawing/2014/main" id="{BABDD4F5-D725-D664-418B-B1221DDF198B}"/>
                </a:ext>
              </a:extLst>
            </p:cNvPr>
            <p:cNvSpPr>
              <a:spLocks/>
            </p:cNvSpPr>
            <p:nvPr/>
          </p:nvSpPr>
          <p:spPr bwMode="gray">
            <a:xfrm>
              <a:off x="2668524" y="3036146"/>
              <a:ext cx="111179" cy="127485"/>
            </a:xfrm>
            <a:custGeom>
              <a:avLst/>
              <a:gdLst>
                <a:gd name="T0" fmla="*/ 2147483647 w 294"/>
                <a:gd name="T1" fmla="*/ 2147483647 h 336"/>
                <a:gd name="T2" fmla="*/ 2147483647 w 294"/>
                <a:gd name="T3" fmla="*/ 2147483647 h 336"/>
                <a:gd name="T4" fmla="*/ 2147483647 w 294"/>
                <a:gd name="T5" fmla="*/ 2147483647 h 336"/>
                <a:gd name="T6" fmla="*/ 0 w 294"/>
                <a:gd name="T7" fmla="*/ 2147483647 h 336"/>
                <a:gd name="T8" fmla="*/ 2147483647 w 294"/>
                <a:gd name="T9" fmla="*/ 2147483647 h 336"/>
                <a:gd name="T10" fmla="*/ 2147483647 w 294"/>
                <a:gd name="T11" fmla="*/ 2147483647 h 336"/>
                <a:gd name="T12" fmla="*/ 2147483647 w 294"/>
                <a:gd name="T13" fmla="*/ 2147483647 h 336"/>
                <a:gd name="T14" fmla="*/ 2147483647 w 294"/>
                <a:gd name="T15" fmla="*/ 2147483647 h 336"/>
                <a:gd name="T16" fmla="*/ 2147483647 w 294"/>
                <a:gd name="T17" fmla="*/ 2147483647 h 336"/>
                <a:gd name="T18" fmla="*/ 2147483647 w 294"/>
                <a:gd name="T19" fmla="*/ 2147483647 h 336"/>
                <a:gd name="T20" fmla="*/ 2147483647 w 294"/>
                <a:gd name="T21" fmla="*/ 2147483647 h 336"/>
                <a:gd name="T22" fmla="*/ 2147483647 w 294"/>
                <a:gd name="T23" fmla="*/ 2147483647 h 336"/>
                <a:gd name="T24" fmla="*/ 2147483647 w 294"/>
                <a:gd name="T25" fmla="*/ 2147483647 h 336"/>
                <a:gd name="T26" fmla="*/ 2147483647 w 294"/>
                <a:gd name="T27" fmla="*/ 2147483647 h 336"/>
                <a:gd name="T28" fmla="*/ 2147483647 w 294"/>
                <a:gd name="T29" fmla="*/ 2147483647 h 336"/>
                <a:gd name="T30" fmla="*/ 2147483647 w 294"/>
                <a:gd name="T31" fmla="*/ 2147483647 h 336"/>
                <a:gd name="T32" fmla="*/ 2147483647 w 294"/>
                <a:gd name="T33" fmla="*/ 2147483647 h 336"/>
                <a:gd name="T34" fmla="*/ 2147483647 w 294"/>
                <a:gd name="T35" fmla="*/ 2147483647 h 336"/>
                <a:gd name="T36" fmla="*/ 2147483647 w 294"/>
                <a:gd name="T37" fmla="*/ 2147483647 h 336"/>
                <a:gd name="T38" fmla="*/ 2147483647 w 294"/>
                <a:gd name="T39" fmla="*/ 2147483647 h 336"/>
                <a:gd name="T40" fmla="*/ 2147483647 w 294"/>
                <a:gd name="T41" fmla="*/ 2147483647 h 336"/>
                <a:gd name="T42" fmla="*/ 2147483647 w 294"/>
                <a:gd name="T43" fmla="*/ 2147483647 h 336"/>
                <a:gd name="T44" fmla="*/ 2147483647 w 294"/>
                <a:gd name="T45" fmla="*/ 2147483647 h 336"/>
                <a:gd name="T46" fmla="*/ 2147483647 w 294"/>
                <a:gd name="T47" fmla="*/ 2147483647 h 336"/>
                <a:gd name="T48" fmla="*/ 2147483647 w 294"/>
                <a:gd name="T49" fmla="*/ 2147483647 h 336"/>
                <a:gd name="T50" fmla="*/ 2147483647 w 294"/>
                <a:gd name="T51" fmla="*/ 2147483647 h 336"/>
                <a:gd name="T52" fmla="*/ 2147483647 w 294"/>
                <a:gd name="T53" fmla="*/ 2147483647 h 336"/>
                <a:gd name="T54" fmla="*/ 2147483647 w 294"/>
                <a:gd name="T55" fmla="*/ 2147483647 h 336"/>
                <a:gd name="T56" fmla="*/ 2147483647 w 294"/>
                <a:gd name="T57" fmla="*/ 2147483647 h 336"/>
                <a:gd name="T58" fmla="*/ 2147483647 w 294"/>
                <a:gd name="T59" fmla="*/ 2147483647 h 336"/>
                <a:gd name="T60" fmla="*/ 2147483647 w 294"/>
                <a:gd name="T61" fmla="*/ 2147483647 h 336"/>
                <a:gd name="T62" fmla="*/ 2147483647 w 294"/>
                <a:gd name="T63" fmla="*/ 2147483647 h 336"/>
                <a:gd name="T64" fmla="*/ 2147483647 w 294"/>
                <a:gd name="T65" fmla="*/ 2147483647 h 336"/>
                <a:gd name="T66" fmla="*/ 2147483647 w 294"/>
                <a:gd name="T67" fmla="*/ 2147483647 h 336"/>
                <a:gd name="T68" fmla="*/ 2147483647 w 294"/>
                <a:gd name="T69" fmla="*/ 2147483647 h 336"/>
                <a:gd name="T70" fmla="*/ 2147483647 w 294"/>
                <a:gd name="T71" fmla="*/ 0 h 336"/>
                <a:gd name="T72" fmla="*/ 2147483647 w 294"/>
                <a:gd name="T73" fmla="*/ 2147483647 h 336"/>
                <a:gd name="T74" fmla="*/ 2147483647 w 294"/>
                <a:gd name="T75" fmla="*/ 2147483647 h 336"/>
                <a:gd name="T76" fmla="*/ 2147483647 w 294"/>
                <a:gd name="T77" fmla="*/ 2147483647 h 336"/>
                <a:gd name="T78" fmla="*/ 2147483647 w 294"/>
                <a:gd name="T79" fmla="*/ 2147483647 h 336"/>
                <a:gd name="T80" fmla="*/ 2147483647 w 294"/>
                <a:gd name="T81" fmla="*/ 2147483647 h 336"/>
                <a:gd name="T82" fmla="*/ 2147483647 w 294"/>
                <a:gd name="T83" fmla="*/ 2147483647 h 3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94"/>
                <a:gd name="T127" fmla="*/ 0 h 336"/>
                <a:gd name="T128" fmla="*/ 294 w 294"/>
                <a:gd name="T129" fmla="*/ 336 h 3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94" h="336">
                  <a:moveTo>
                    <a:pt x="60" y="78"/>
                  </a:moveTo>
                  <a:lnTo>
                    <a:pt x="30" y="78"/>
                  </a:lnTo>
                  <a:lnTo>
                    <a:pt x="18" y="84"/>
                  </a:lnTo>
                  <a:lnTo>
                    <a:pt x="12" y="90"/>
                  </a:lnTo>
                  <a:lnTo>
                    <a:pt x="12" y="132"/>
                  </a:lnTo>
                  <a:lnTo>
                    <a:pt x="6" y="138"/>
                  </a:lnTo>
                  <a:lnTo>
                    <a:pt x="0" y="150"/>
                  </a:lnTo>
                  <a:lnTo>
                    <a:pt x="0" y="162"/>
                  </a:lnTo>
                  <a:lnTo>
                    <a:pt x="6" y="168"/>
                  </a:lnTo>
                  <a:lnTo>
                    <a:pt x="6" y="174"/>
                  </a:lnTo>
                  <a:lnTo>
                    <a:pt x="12" y="174"/>
                  </a:lnTo>
                  <a:lnTo>
                    <a:pt x="12" y="186"/>
                  </a:lnTo>
                  <a:lnTo>
                    <a:pt x="18" y="198"/>
                  </a:lnTo>
                  <a:lnTo>
                    <a:pt x="24" y="204"/>
                  </a:lnTo>
                  <a:lnTo>
                    <a:pt x="30" y="216"/>
                  </a:lnTo>
                  <a:lnTo>
                    <a:pt x="42" y="216"/>
                  </a:lnTo>
                  <a:lnTo>
                    <a:pt x="42" y="210"/>
                  </a:lnTo>
                  <a:lnTo>
                    <a:pt x="54" y="198"/>
                  </a:lnTo>
                  <a:lnTo>
                    <a:pt x="54" y="216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58"/>
                  </a:lnTo>
                  <a:lnTo>
                    <a:pt x="72" y="276"/>
                  </a:lnTo>
                  <a:lnTo>
                    <a:pt x="78" y="294"/>
                  </a:lnTo>
                  <a:lnTo>
                    <a:pt x="84" y="306"/>
                  </a:lnTo>
                  <a:lnTo>
                    <a:pt x="90" y="312"/>
                  </a:lnTo>
                  <a:lnTo>
                    <a:pt x="90" y="318"/>
                  </a:lnTo>
                  <a:lnTo>
                    <a:pt x="102" y="324"/>
                  </a:lnTo>
                  <a:lnTo>
                    <a:pt x="108" y="324"/>
                  </a:lnTo>
                  <a:lnTo>
                    <a:pt x="132" y="336"/>
                  </a:lnTo>
                  <a:lnTo>
                    <a:pt x="150" y="336"/>
                  </a:lnTo>
                  <a:lnTo>
                    <a:pt x="156" y="330"/>
                  </a:lnTo>
                  <a:lnTo>
                    <a:pt x="150" y="324"/>
                  </a:lnTo>
                  <a:lnTo>
                    <a:pt x="150" y="318"/>
                  </a:lnTo>
                  <a:lnTo>
                    <a:pt x="138" y="306"/>
                  </a:lnTo>
                  <a:lnTo>
                    <a:pt x="138" y="282"/>
                  </a:lnTo>
                  <a:lnTo>
                    <a:pt x="150" y="276"/>
                  </a:lnTo>
                  <a:lnTo>
                    <a:pt x="156" y="276"/>
                  </a:lnTo>
                  <a:lnTo>
                    <a:pt x="156" y="288"/>
                  </a:lnTo>
                  <a:lnTo>
                    <a:pt x="180" y="288"/>
                  </a:lnTo>
                  <a:lnTo>
                    <a:pt x="192" y="282"/>
                  </a:lnTo>
                  <a:lnTo>
                    <a:pt x="198" y="276"/>
                  </a:lnTo>
                  <a:lnTo>
                    <a:pt x="210" y="270"/>
                  </a:lnTo>
                  <a:lnTo>
                    <a:pt x="216" y="270"/>
                  </a:lnTo>
                  <a:lnTo>
                    <a:pt x="222" y="282"/>
                  </a:lnTo>
                  <a:lnTo>
                    <a:pt x="228" y="288"/>
                  </a:lnTo>
                  <a:lnTo>
                    <a:pt x="246" y="294"/>
                  </a:lnTo>
                  <a:lnTo>
                    <a:pt x="252" y="282"/>
                  </a:lnTo>
                  <a:lnTo>
                    <a:pt x="258" y="276"/>
                  </a:lnTo>
                  <a:lnTo>
                    <a:pt x="258" y="264"/>
                  </a:lnTo>
                  <a:lnTo>
                    <a:pt x="264" y="264"/>
                  </a:lnTo>
                  <a:lnTo>
                    <a:pt x="276" y="258"/>
                  </a:lnTo>
                  <a:lnTo>
                    <a:pt x="270" y="222"/>
                  </a:lnTo>
                  <a:lnTo>
                    <a:pt x="288" y="204"/>
                  </a:lnTo>
                  <a:lnTo>
                    <a:pt x="288" y="198"/>
                  </a:lnTo>
                  <a:lnTo>
                    <a:pt x="282" y="186"/>
                  </a:lnTo>
                  <a:lnTo>
                    <a:pt x="264" y="168"/>
                  </a:lnTo>
                  <a:lnTo>
                    <a:pt x="258" y="156"/>
                  </a:lnTo>
                  <a:lnTo>
                    <a:pt x="258" y="144"/>
                  </a:lnTo>
                  <a:lnTo>
                    <a:pt x="252" y="126"/>
                  </a:lnTo>
                  <a:lnTo>
                    <a:pt x="252" y="96"/>
                  </a:lnTo>
                  <a:lnTo>
                    <a:pt x="258" y="78"/>
                  </a:lnTo>
                  <a:lnTo>
                    <a:pt x="264" y="66"/>
                  </a:lnTo>
                  <a:lnTo>
                    <a:pt x="276" y="60"/>
                  </a:lnTo>
                  <a:lnTo>
                    <a:pt x="282" y="54"/>
                  </a:lnTo>
                  <a:lnTo>
                    <a:pt x="288" y="54"/>
                  </a:lnTo>
                  <a:lnTo>
                    <a:pt x="288" y="30"/>
                  </a:lnTo>
                  <a:lnTo>
                    <a:pt x="294" y="12"/>
                  </a:lnTo>
                  <a:lnTo>
                    <a:pt x="288" y="12"/>
                  </a:lnTo>
                  <a:lnTo>
                    <a:pt x="282" y="6"/>
                  </a:lnTo>
                  <a:lnTo>
                    <a:pt x="270" y="6"/>
                  </a:lnTo>
                  <a:lnTo>
                    <a:pt x="252" y="0"/>
                  </a:lnTo>
                  <a:lnTo>
                    <a:pt x="210" y="0"/>
                  </a:lnTo>
                  <a:lnTo>
                    <a:pt x="204" y="12"/>
                  </a:lnTo>
                  <a:lnTo>
                    <a:pt x="156" y="6"/>
                  </a:lnTo>
                  <a:lnTo>
                    <a:pt x="156" y="18"/>
                  </a:lnTo>
                  <a:lnTo>
                    <a:pt x="96" y="0"/>
                  </a:lnTo>
                  <a:lnTo>
                    <a:pt x="72" y="6"/>
                  </a:lnTo>
                  <a:lnTo>
                    <a:pt x="66" y="18"/>
                  </a:lnTo>
                  <a:lnTo>
                    <a:pt x="60" y="24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0" y="7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8" name="Sudan">
              <a:extLst>
                <a:ext uri="{FF2B5EF4-FFF2-40B4-BE49-F238E27FC236}">
                  <a16:creationId xmlns:a16="http://schemas.microsoft.com/office/drawing/2014/main" id="{017E9D86-9010-98A7-F895-B38B3C21D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919" y="2510265"/>
              <a:ext cx="452944" cy="444363"/>
            </a:xfrm>
            <a:custGeom>
              <a:avLst/>
              <a:gdLst/>
              <a:ahLst/>
              <a:cxnLst>
                <a:cxn ang="0">
                  <a:pos x="442" y="199"/>
                </a:cxn>
                <a:cxn ang="0">
                  <a:pos x="446" y="187"/>
                </a:cxn>
                <a:cxn ang="0">
                  <a:pos x="475" y="170"/>
                </a:cxn>
                <a:cxn ang="0">
                  <a:pos x="458" y="149"/>
                </a:cxn>
                <a:cxn ang="0">
                  <a:pos x="439" y="137"/>
                </a:cxn>
                <a:cxn ang="0">
                  <a:pos x="434" y="114"/>
                </a:cxn>
                <a:cxn ang="0">
                  <a:pos x="430" y="90"/>
                </a:cxn>
                <a:cxn ang="0">
                  <a:pos x="423" y="55"/>
                </a:cxn>
                <a:cxn ang="0">
                  <a:pos x="413" y="29"/>
                </a:cxn>
                <a:cxn ang="0">
                  <a:pos x="387" y="0"/>
                </a:cxn>
                <a:cxn ang="0">
                  <a:pos x="361" y="26"/>
                </a:cxn>
                <a:cxn ang="0">
                  <a:pos x="345" y="31"/>
                </a:cxn>
                <a:cxn ang="0">
                  <a:pos x="326" y="47"/>
                </a:cxn>
                <a:cxn ang="0">
                  <a:pos x="269" y="36"/>
                </a:cxn>
                <a:cxn ang="0">
                  <a:pos x="87" y="36"/>
                </a:cxn>
                <a:cxn ang="0">
                  <a:pos x="54" y="241"/>
                </a:cxn>
                <a:cxn ang="0">
                  <a:pos x="30" y="246"/>
                </a:cxn>
                <a:cxn ang="0">
                  <a:pos x="30" y="258"/>
                </a:cxn>
                <a:cxn ang="0">
                  <a:pos x="16" y="272"/>
                </a:cxn>
                <a:cxn ang="0">
                  <a:pos x="7" y="300"/>
                </a:cxn>
                <a:cxn ang="0">
                  <a:pos x="9" y="322"/>
                </a:cxn>
                <a:cxn ang="0">
                  <a:pos x="4" y="338"/>
                </a:cxn>
                <a:cxn ang="0">
                  <a:pos x="19" y="338"/>
                </a:cxn>
                <a:cxn ang="0">
                  <a:pos x="21" y="373"/>
                </a:cxn>
                <a:cxn ang="0">
                  <a:pos x="35" y="385"/>
                </a:cxn>
                <a:cxn ang="0">
                  <a:pos x="42" y="409"/>
                </a:cxn>
                <a:cxn ang="0">
                  <a:pos x="54" y="430"/>
                </a:cxn>
                <a:cxn ang="0">
                  <a:pos x="47" y="451"/>
                </a:cxn>
                <a:cxn ang="0">
                  <a:pos x="49" y="463"/>
                </a:cxn>
                <a:cxn ang="0">
                  <a:pos x="73" y="456"/>
                </a:cxn>
                <a:cxn ang="0">
                  <a:pos x="78" y="447"/>
                </a:cxn>
                <a:cxn ang="0">
                  <a:pos x="89" y="418"/>
                </a:cxn>
                <a:cxn ang="0">
                  <a:pos x="115" y="416"/>
                </a:cxn>
                <a:cxn ang="0">
                  <a:pos x="125" y="430"/>
                </a:cxn>
                <a:cxn ang="0">
                  <a:pos x="170" y="433"/>
                </a:cxn>
                <a:cxn ang="0">
                  <a:pos x="196" y="442"/>
                </a:cxn>
                <a:cxn ang="0">
                  <a:pos x="234" y="411"/>
                </a:cxn>
                <a:cxn ang="0">
                  <a:pos x="290" y="409"/>
                </a:cxn>
                <a:cxn ang="0">
                  <a:pos x="307" y="364"/>
                </a:cxn>
                <a:cxn ang="0">
                  <a:pos x="331" y="347"/>
                </a:cxn>
                <a:cxn ang="0">
                  <a:pos x="328" y="378"/>
                </a:cxn>
                <a:cxn ang="0">
                  <a:pos x="335" y="399"/>
                </a:cxn>
                <a:cxn ang="0">
                  <a:pos x="357" y="423"/>
                </a:cxn>
                <a:cxn ang="0">
                  <a:pos x="359" y="409"/>
                </a:cxn>
                <a:cxn ang="0">
                  <a:pos x="368" y="399"/>
                </a:cxn>
                <a:cxn ang="0">
                  <a:pos x="380" y="385"/>
                </a:cxn>
                <a:cxn ang="0">
                  <a:pos x="382" y="364"/>
                </a:cxn>
                <a:cxn ang="0">
                  <a:pos x="392" y="343"/>
                </a:cxn>
                <a:cxn ang="0">
                  <a:pos x="411" y="333"/>
                </a:cxn>
                <a:cxn ang="0">
                  <a:pos x="418" y="303"/>
                </a:cxn>
                <a:cxn ang="0">
                  <a:pos x="416" y="262"/>
                </a:cxn>
                <a:cxn ang="0">
                  <a:pos x="423" y="239"/>
                </a:cxn>
                <a:cxn ang="0">
                  <a:pos x="430" y="215"/>
                </a:cxn>
              </a:cxnLst>
              <a:rect l="0" t="0" r="r" b="b"/>
              <a:pathLst>
                <a:path w="475" h="466">
                  <a:moveTo>
                    <a:pt x="432" y="208"/>
                  </a:moveTo>
                  <a:lnTo>
                    <a:pt x="434" y="206"/>
                  </a:lnTo>
                  <a:lnTo>
                    <a:pt x="434" y="199"/>
                  </a:lnTo>
                  <a:lnTo>
                    <a:pt x="442" y="199"/>
                  </a:lnTo>
                  <a:lnTo>
                    <a:pt x="444" y="196"/>
                  </a:lnTo>
                  <a:lnTo>
                    <a:pt x="444" y="194"/>
                  </a:lnTo>
                  <a:lnTo>
                    <a:pt x="446" y="192"/>
                  </a:lnTo>
                  <a:lnTo>
                    <a:pt x="446" y="187"/>
                  </a:lnTo>
                  <a:lnTo>
                    <a:pt x="451" y="187"/>
                  </a:lnTo>
                  <a:lnTo>
                    <a:pt x="460" y="184"/>
                  </a:lnTo>
                  <a:lnTo>
                    <a:pt x="470" y="180"/>
                  </a:lnTo>
                  <a:lnTo>
                    <a:pt x="475" y="170"/>
                  </a:lnTo>
                  <a:lnTo>
                    <a:pt x="475" y="166"/>
                  </a:lnTo>
                  <a:lnTo>
                    <a:pt x="460" y="154"/>
                  </a:lnTo>
                  <a:lnTo>
                    <a:pt x="460" y="151"/>
                  </a:lnTo>
                  <a:lnTo>
                    <a:pt x="458" y="149"/>
                  </a:lnTo>
                  <a:lnTo>
                    <a:pt x="458" y="144"/>
                  </a:lnTo>
                  <a:lnTo>
                    <a:pt x="453" y="142"/>
                  </a:lnTo>
                  <a:lnTo>
                    <a:pt x="444" y="142"/>
                  </a:lnTo>
                  <a:lnTo>
                    <a:pt x="439" y="137"/>
                  </a:lnTo>
                  <a:lnTo>
                    <a:pt x="439" y="132"/>
                  </a:lnTo>
                  <a:lnTo>
                    <a:pt x="437" y="125"/>
                  </a:lnTo>
                  <a:lnTo>
                    <a:pt x="437" y="118"/>
                  </a:lnTo>
                  <a:lnTo>
                    <a:pt x="434" y="114"/>
                  </a:lnTo>
                  <a:lnTo>
                    <a:pt x="434" y="107"/>
                  </a:lnTo>
                  <a:lnTo>
                    <a:pt x="432" y="107"/>
                  </a:lnTo>
                  <a:lnTo>
                    <a:pt x="432" y="97"/>
                  </a:lnTo>
                  <a:lnTo>
                    <a:pt x="430" y="90"/>
                  </a:lnTo>
                  <a:lnTo>
                    <a:pt x="430" y="73"/>
                  </a:lnTo>
                  <a:lnTo>
                    <a:pt x="427" y="69"/>
                  </a:lnTo>
                  <a:lnTo>
                    <a:pt x="434" y="66"/>
                  </a:lnTo>
                  <a:lnTo>
                    <a:pt x="423" y="55"/>
                  </a:lnTo>
                  <a:lnTo>
                    <a:pt x="423" y="38"/>
                  </a:lnTo>
                  <a:lnTo>
                    <a:pt x="420" y="33"/>
                  </a:lnTo>
                  <a:lnTo>
                    <a:pt x="418" y="31"/>
                  </a:lnTo>
                  <a:lnTo>
                    <a:pt x="413" y="29"/>
                  </a:lnTo>
                  <a:lnTo>
                    <a:pt x="401" y="17"/>
                  </a:lnTo>
                  <a:lnTo>
                    <a:pt x="397" y="17"/>
                  </a:lnTo>
                  <a:lnTo>
                    <a:pt x="390" y="10"/>
                  </a:lnTo>
                  <a:lnTo>
                    <a:pt x="387" y="0"/>
                  </a:lnTo>
                  <a:lnTo>
                    <a:pt x="378" y="12"/>
                  </a:lnTo>
                  <a:lnTo>
                    <a:pt x="364" y="12"/>
                  </a:lnTo>
                  <a:lnTo>
                    <a:pt x="364" y="21"/>
                  </a:lnTo>
                  <a:lnTo>
                    <a:pt x="361" y="26"/>
                  </a:lnTo>
                  <a:lnTo>
                    <a:pt x="359" y="29"/>
                  </a:lnTo>
                  <a:lnTo>
                    <a:pt x="352" y="29"/>
                  </a:lnTo>
                  <a:lnTo>
                    <a:pt x="349" y="31"/>
                  </a:lnTo>
                  <a:lnTo>
                    <a:pt x="345" y="31"/>
                  </a:lnTo>
                  <a:lnTo>
                    <a:pt x="340" y="36"/>
                  </a:lnTo>
                  <a:lnTo>
                    <a:pt x="335" y="45"/>
                  </a:lnTo>
                  <a:lnTo>
                    <a:pt x="333" y="47"/>
                  </a:lnTo>
                  <a:lnTo>
                    <a:pt x="326" y="47"/>
                  </a:lnTo>
                  <a:lnTo>
                    <a:pt x="323" y="45"/>
                  </a:lnTo>
                  <a:lnTo>
                    <a:pt x="321" y="40"/>
                  </a:lnTo>
                  <a:lnTo>
                    <a:pt x="319" y="38"/>
                  </a:lnTo>
                  <a:lnTo>
                    <a:pt x="269" y="36"/>
                  </a:lnTo>
                  <a:lnTo>
                    <a:pt x="269" y="31"/>
                  </a:lnTo>
                  <a:lnTo>
                    <a:pt x="267" y="31"/>
                  </a:lnTo>
                  <a:lnTo>
                    <a:pt x="260" y="38"/>
                  </a:lnTo>
                  <a:lnTo>
                    <a:pt x="87" y="36"/>
                  </a:lnTo>
                  <a:lnTo>
                    <a:pt x="87" y="99"/>
                  </a:lnTo>
                  <a:lnTo>
                    <a:pt x="56" y="99"/>
                  </a:lnTo>
                  <a:lnTo>
                    <a:pt x="59" y="241"/>
                  </a:lnTo>
                  <a:lnTo>
                    <a:pt x="54" y="241"/>
                  </a:lnTo>
                  <a:lnTo>
                    <a:pt x="49" y="239"/>
                  </a:lnTo>
                  <a:lnTo>
                    <a:pt x="33" y="239"/>
                  </a:lnTo>
                  <a:lnTo>
                    <a:pt x="28" y="244"/>
                  </a:lnTo>
                  <a:lnTo>
                    <a:pt x="30" y="246"/>
                  </a:lnTo>
                  <a:lnTo>
                    <a:pt x="30" y="251"/>
                  </a:lnTo>
                  <a:lnTo>
                    <a:pt x="33" y="253"/>
                  </a:lnTo>
                  <a:lnTo>
                    <a:pt x="33" y="255"/>
                  </a:lnTo>
                  <a:lnTo>
                    <a:pt x="30" y="258"/>
                  </a:lnTo>
                  <a:lnTo>
                    <a:pt x="26" y="260"/>
                  </a:lnTo>
                  <a:lnTo>
                    <a:pt x="21" y="265"/>
                  </a:lnTo>
                  <a:lnTo>
                    <a:pt x="21" y="272"/>
                  </a:lnTo>
                  <a:lnTo>
                    <a:pt x="16" y="272"/>
                  </a:lnTo>
                  <a:lnTo>
                    <a:pt x="19" y="281"/>
                  </a:lnTo>
                  <a:lnTo>
                    <a:pt x="21" y="288"/>
                  </a:lnTo>
                  <a:lnTo>
                    <a:pt x="14" y="293"/>
                  </a:lnTo>
                  <a:lnTo>
                    <a:pt x="7" y="300"/>
                  </a:lnTo>
                  <a:lnTo>
                    <a:pt x="9" y="303"/>
                  </a:lnTo>
                  <a:lnTo>
                    <a:pt x="14" y="312"/>
                  </a:lnTo>
                  <a:lnTo>
                    <a:pt x="14" y="317"/>
                  </a:lnTo>
                  <a:lnTo>
                    <a:pt x="9" y="322"/>
                  </a:lnTo>
                  <a:lnTo>
                    <a:pt x="4" y="324"/>
                  </a:lnTo>
                  <a:lnTo>
                    <a:pt x="0" y="329"/>
                  </a:lnTo>
                  <a:lnTo>
                    <a:pt x="0" y="336"/>
                  </a:lnTo>
                  <a:lnTo>
                    <a:pt x="4" y="338"/>
                  </a:lnTo>
                  <a:lnTo>
                    <a:pt x="9" y="338"/>
                  </a:lnTo>
                  <a:lnTo>
                    <a:pt x="12" y="336"/>
                  </a:lnTo>
                  <a:lnTo>
                    <a:pt x="16" y="336"/>
                  </a:lnTo>
                  <a:lnTo>
                    <a:pt x="19" y="338"/>
                  </a:lnTo>
                  <a:lnTo>
                    <a:pt x="19" y="355"/>
                  </a:lnTo>
                  <a:lnTo>
                    <a:pt x="26" y="362"/>
                  </a:lnTo>
                  <a:lnTo>
                    <a:pt x="19" y="364"/>
                  </a:lnTo>
                  <a:lnTo>
                    <a:pt x="21" y="373"/>
                  </a:lnTo>
                  <a:lnTo>
                    <a:pt x="23" y="373"/>
                  </a:lnTo>
                  <a:lnTo>
                    <a:pt x="28" y="376"/>
                  </a:lnTo>
                  <a:lnTo>
                    <a:pt x="33" y="383"/>
                  </a:lnTo>
                  <a:lnTo>
                    <a:pt x="35" y="385"/>
                  </a:lnTo>
                  <a:lnTo>
                    <a:pt x="35" y="388"/>
                  </a:lnTo>
                  <a:lnTo>
                    <a:pt x="30" y="388"/>
                  </a:lnTo>
                  <a:lnTo>
                    <a:pt x="30" y="397"/>
                  </a:lnTo>
                  <a:lnTo>
                    <a:pt x="42" y="409"/>
                  </a:lnTo>
                  <a:lnTo>
                    <a:pt x="45" y="414"/>
                  </a:lnTo>
                  <a:lnTo>
                    <a:pt x="49" y="418"/>
                  </a:lnTo>
                  <a:lnTo>
                    <a:pt x="52" y="425"/>
                  </a:lnTo>
                  <a:lnTo>
                    <a:pt x="54" y="430"/>
                  </a:lnTo>
                  <a:lnTo>
                    <a:pt x="54" y="442"/>
                  </a:lnTo>
                  <a:lnTo>
                    <a:pt x="52" y="444"/>
                  </a:lnTo>
                  <a:lnTo>
                    <a:pt x="49" y="449"/>
                  </a:lnTo>
                  <a:lnTo>
                    <a:pt x="47" y="451"/>
                  </a:lnTo>
                  <a:lnTo>
                    <a:pt x="47" y="454"/>
                  </a:lnTo>
                  <a:lnTo>
                    <a:pt x="49" y="456"/>
                  </a:lnTo>
                  <a:lnTo>
                    <a:pt x="52" y="456"/>
                  </a:lnTo>
                  <a:lnTo>
                    <a:pt x="49" y="463"/>
                  </a:lnTo>
                  <a:lnTo>
                    <a:pt x="66" y="466"/>
                  </a:lnTo>
                  <a:lnTo>
                    <a:pt x="66" y="461"/>
                  </a:lnTo>
                  <a:lnTo>
                    <a:pt x="68" y="459"/>
                  </a:lnTo>
                  <a:lnTo>
                    <a:pt x="73" y="456"/>
                  </a:lnTo>
                  <a:lnTo>
                    <a:pt x="73" y="456"/>
                  </a:lnTo>
                  <a:lnTo>
                    <a:pt x="73" y="454"/>
                  </a:lnTo>
                  <a:lnTo>
                    <a:pt x="73" y="451"/>
                  </a:lnTo>
                  <a:lnTo>
                    <a:pt x="78" y="447"/>
                  </a:lnTo>
                  <a:lnTo>
                    <a:pt x="78" y="437"/>
                  </a:lnTo>
                  <a:lnTo>
                    <a:pt x="82" y="437"/>
                  </a:lnTo>
                  <a:lnTo>
                    <a:pt x="82" y="428"/>
                  </a:lnTo>
                  <a:lnTo>
                    <a:pt x="89" y="418"/>
                  </a:lnTo>
                  <a:lnTo>
                    <a:pt x="92" y="411"/>
                  </a:lnTo>
                  <a:lnTo>
                    <a:pt x="101" y="409"/>
                  </a:lnTo>
                  <a:lnTo>
                    <a:pt x="113" y="407"/>
                  </a:lnTo>
                  <a:lnTo>
                    <a:pt x="115" y="416"/>
                  </a:lnTo>
                  <a:lnTo>
                    <a:pt x="118" y="418"/>
                  </a:lnTo>
                  <a:lnTo>
                    <a:pt x="123" y="421"/>
                  </a:lnTo>
                  <a:lnTo>
                    <a:pt x="123" y="423"/>
                  </a:lnTo>
                  <a:lnTo>
                    <a:pt x="125" y="430"/>
                  </a:lnTo>
                  <a:lnTo>
                    <a:pt x="127" y="433"/>
                  </a:lnTo>
                  <a:lnTo>
                    <a:pt x="137" y="440"/>
                  </a:lnTo>
                  <a:lnTo>
                    <a:pt x="146" y="435"/>
                  </a:lnTo>
                  <a:lnTo>
                    <a:pt x="170" y="433"/>
                  </a:lnTo>
                  <a:lnTo>
                    <a:pt x="175" y="435"/>
                  </a:lnTo>
                  <a:lnTo>
                    <a:pt x="177" y="442"/>
                  </a:lnTo>
                  <a:lnTo>
                    <a:pt x="177" y="442"/>
                  </a:lnTo>
                  <a:lnTo>
                    <a:pt x="196" y="442"/>
                  </a:lnTo>
                  <a:lnTo>
                    <a:pt x="205" y="430"/>
                  </a:lnTo>
                  <a:lnTo>
                    <a:pt x="219" y="430"/>
                  </a:lnTo>
                  <a:lnTo>
                    <a:pt x="222" y="418"/>
                  </a:lnTo>
                  <a:lnTo>
                    <a:pt x="234" y="411"/>
                  </a:lnTo>
                  <a:lnTo>
                    <a:pt x="250" y="421"/>
                  </a:lnTo>
                  <a:lnTo>
                    <a:pt x="260" y="430"/>
                  </a:lnTo>
                  <a:lnTo>
                    <a:pt x="274" y="430"/>
                  </a:lnTo>
                  <a:lnTo>
                    <a:pt x="290" y="409"/>
                  </a:lnTo>
                  <a:lnTo>
                    <a:pt x="295" y="397"/>
                  </a:lnTo>
                  <a:lnTo>
                    <a:pt x="309" y="388"/>
                  </a:lnTo>
                  <a:lnTo>
                    <a:pt x="307" y="381"/>
                  </a:lnTo>
                  <a:lnTo>
                    <a:pt x="307" y="364"/>
                  </a:lnTo>
                  <a:lnTo>
                    <a:pt x="300" y="357"/>
                  </a:lnTo>
                  <a:lnTo>
                    <a:pt x="319" y="357"/>
                  </a:lnTo>
                  <a:lnTo>
                    <a:pt x="319" y="350"/>
                  </a:lnTo>
                  <a:lnTo>
                    <a:pt x="331" y="347"/>
                  </a:lnTo>
                  <a:lnTo>
                    <a:pt x="328" y="357"/>
                  </a:lnTo>
                  <a:lnTo>
                    <a:pt x="328" y="366"/>
                  </a:lnTo>
                  <a:lnTo>
                    <a:pt x="326" y="369"/>
                  </a:lnTo>
                  <a:lnTo>
                    <a:pt x="328" y="378"/>
                  </a:lnTo>
                  <a:lnTo>
                    <a:pt x="331" y="385"/>
                  </a:lnTo>
                  <a:lnTo>
                    <a:pt x="331" y="390"/>
                  </a:lnTo>
                  <a:lnTo>
                    <a:pt x="328" y="395"/>
                  </a:lnTo>
                  <a:lnTo>
                    <a:pt x="335" y="399"/>
                  </a:lnTo>
                  <a:lnTo>
                    <a:pt x="345" y="407"/>
                  </a:lnTo>
                  <a:lnTo>
                    <a:pt x="352" y="414"/>
                  </a:lnTo>
                  <a:lnTo>
                    <a:pt x="354" y="418"/>
                  </a:lnTo>
                  <a:lnTo>
                    <a:pt x="357" y="423"/>
                  </a:lnTo>
                  <a:lnTo>
                    <a:pt x="359" y="423"/>
                  </a:lnTo>
                  <a:lnTo>
                    <a:pt x="361" y="421"/>
                  </a:lnTo>
                  <a:lnTo>
                    <a:pt x="361" y="414"/>
                  </a:lnTo>
                  <a:lnTo>
                    <a:pt x="359" y="409"/>
                  </a:lnTo>
                  <a:lnTo>
                    <a:pt x="359" y="402"/>
                  </a:lnTo>
                  <a:lnTo>
                    <a:pt x="366" y="395"/>
                  </a:lnTo>
                  <a:lnTo>
                    <a:pt x="368" y="395"/>
                  </a:lnTo>
                  <a:lnTo>
                    <a:pt x="368" y="399"/>
                  </a:lnTo>
                  <a:lnTo>
                    <a:pt x="371" y="402"/>
                  </a:lnTo>
                  <a:lnTo>
                    <a:pt x="378" y="402"/>
                  </a:lnTo>
                  <a:lnTo>
                    <a:pt x="380" y="399"/>
                  </a:lnTo>
                  <a:lnTo>
                    <a:pt x="380" y="385"/>
                  </a:lnTo>
                  <a:lnTo>
                    <a:pt x="378" y="383"/>
                  </a:lnTo>
                  <a:lnTo>
                    <a:pt x="378" y="381"/>
                  </a:lnTo>
                  <a:lnTo>
                    <a:pt x="382" y="373"/>
                  </a:lnTo>
                  <a:lnTo>
                    <a:pt x="382" y="364"/>
                  </a:lnTo>
                  <a:lnTo>
                    <a:pt x="385" y="362"/>
                  </a:lnTo>
                  <a:lnTo>
                    <a:pt x="390" y="362"/>
                  </a:lnTo>
                  <a:lnTo>
                    <a:pt x="392" y="357"/>
                  </a:lnTo>
                  <a:lnTo>
                    <a:pt x="392" y="343"/>
                  </a:lnTo>
                  <a:lnTo>
                    <a:pt x="394" y="340"/>
                  </a:lnTo>
                  <a:lnTo>
                    <a:pt x="397" y="336"/>
                  </a:lnTo>
                  <a:lnTo>
                    <a:pt x="399" y="333"/>
                  </a:lnTo>
                  <a:lnTo>
                    <a:pt x="411" y="333"/>
                  </a:lnTo>
                  <a:lnTo>
                    <a:pt x="411" y="314"/>
                  </a:lnTo>
                  <a:lnTo>
                    <a:pt x="413" y="310"/>
                  </a:lnTo>
                  <a:lnTo>
                    <a:pt x="416" y="307"/>
                  </a:lnTo>
                  <a:lnTo>
                    <a:pt x="418" y="303"/>
                  </a:lnTo>
                  <a:lnTo>
                    <a:pt x="420" y="300"/>
                  </a:lnTo>
                  <a:lnTo>
                    <a:pt x="420" y="284"/>
                  </a:lnTo>
                  <a:lnTo>
                    <a:pt x="418" y="265"/>
                  </a:lnTo>
                  <a:lnTo>
                    <a:pt x="416" y="262"/>
                  </a:lnTo>
                  <a:lnTo>
                    <a:pt x="416" y="255"/>
                  </a:lnTo>
                  <a:lnTo>
                    <a:pt x="420" y="253"/>
                  </a:lnTo>
                  <a:lnTo>
                    <a:pt x="423" y="253"/>
                  </a:lnTo>
                  <a:lnTo>
                    <a:pt x="423" y="239"/>
                  </a:lnTo>
                  <a:lnTo>
                    <a:pt x="425" y="239"/>
                  </a:lnTo>
                  <a:lnTo>
                    <a:pt x="427" y="236"/>
                  </a:lnTo>
                  <a:lnTo>
                    <a:pt x="430" y="232"/>
                  </a:lnTo>
                  <a:lnTo>
                    <a:pt x="430" y="215"/>
                  </a:lnTo>
                  <a:lnTo>
                    <a:pt x="427" y="213"/>
                  </a:lnTo>
                  <a:lnTo>
                    <a:pt x="427" y="208"/>
                  </a:lnTo>
                  <a:lnTo>
                    <a:pt x="432" y="20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9" name="South Sudan">
              <a:extLst>
                <a:ext uri="{FF2B5EF4-FFF2-40B4-BE49-F238E27FC236}">
                  <a16:creationId xmlns:a16="http://schemas.microsoft.com/office/drawing/2014/main" id="{3DA6C422-A5FD-E76B-7357-D8220C4A9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7854" y="2841153"/>
              <a:ext cx="326120" cy="272722"/>
            </a:xfrm>
            <a:custGeom>
              <a:avLst/>
              <a:gdLst/>
              <a:ahLst/>
              <a:cxnLst>
                <a:cxn ang="0">
                  <a:pos x="269" y="52"/>
                </a:cxn>
                <a:cxn ang="0">
                  <a:pos x="265" y="38"/>
                </a:cxn>
                <a:cxn ang="0">
                  <a:pos x="262" y="19"/>
                </a:cxn>
                <a:cxn ang="0">
                  <a:pos x="253" y="3"/>
                </a:cxn>
                <a:cxn ang="0">
                  <a:pos x="241" y="17"/>
                </a:cxn>
                <a:cxn ang="0">
                  <a:pos x="229" y="50"/>
                </a:cxn>
                <a:cxn ang="0">
                  <a:pos x="194" y="83"/>
                </a:cxn>
                <a:cxn ang="0">
                  <a:pos x="156" y="71"/>
                </a:cxn>
                <a:cxn ang="0">
                  <a:pos x="130" y="95"/>
                </a:cxn>
                <a:cxn ang="0">
                  <a:pos x="109" y="88"/>
                </a:cxn>
                <a:cxn ang="0">
                  <a:pos x="71" y="93"/>
                </a:cxn>
                <a:cxn ang="0">
                  <a:pos x="57" y="76"/>
                </a:cxn>
                <a:cxn ang="0">
                  <a:pos x="49" y="69"/>
                </a:cxn>
                <a:cxn ang="0">
                  <a:pos x="26" y="64"/>
                </a:cxn>
                <a:cxn ang="0">
                  <a:pos x="16" y="90"/>
                </a:cxn>
                <a:cxn ang="0">
                  <a:pos x="7" y="104"/>
                </a:cxn>
                <a:cxn ang="0">
                  <a:pos x="7" y="109"/>
                </a:cxn>
                <a:cxn ang="0">
                  <a:pos x="0" y="119"/>
                </a:cxn>
                <a:cxn ang="0">
                  <a:pos x="12" y="135"/>
                </a:cxn>
                <a:cxn ang="0">
                  <a:pos x="28" y="142"/>
                </a:cxn>
                <a:cxn ang="0">
                  <a:pos x="38" y="152"/>
                </a:cxn>
                <a:cxn ang="0">
                  <a:pos x="33" y="154"/>
                </a:cxn>
                <a:cxn ang="0">
                  <a:pos x="42" y="164"/>
                </a:cxn>
                <a:cxn ang="0">
                  <a:pos x="54" y="173"/>
                </a:cxn>
                <a:cxn ang="0">
                  <a:pos x="59" y="182"/>
                </a:cxn>
                <a:cxn ang="0">
                  <a:pos x="68" y="190"/>
                </a:cxn>
                <a:cxn ang="0">
                  <a:pos x="68" y="197"/>
                </a:cxn>
                <a:cxn ang="0">
                  <a:pos x="83" y="208"/>
                </a:cxn>
                <a:cxn ang="0">
                  <a:pos x="92" y="218"/>
                </a:cxn>
                <a:cxn ang="0">
                  <a:pos x="106" y="241"/>
                </a:cxn>
                <a:cxn ang="0">
                  <a:pos x="127" y="258"/>
                </a:cxn>
                <a:cxn ang="0">
                  <a:pos x="137" y="251"/>
                </a:cxn>
                <a:cxn ang="0">
                  <a:pos x="146" y="258"/>
                </a:cxn>
                <a:cxn ang="0">
                  <a:pos x="156" y="251"/>
                </a:cxn>
                <a:cxn ang="0">
                  <a:pos x="168" y="251"/>
                </a:cxn>
                <a:cxn ang="0">
                  <a:pos x="177" y="267"/>
                </a:cxn>
                <a:cxn ang="0">
                  <a:pos x="187" y="272"/>
                </a:cxn>
                <a:cxn ang="0">
                  <a:pos x="203" y="275"/>
                </a:cxn>
                <a:cxn ang="0">
                  <a:pos x="215" y="279"/>
                </a:cxn>
                <a:cxn ang="0">
                  <a:pos x="222" y="275"/>
                </a:cxn>
                <a:cxn ang="0">
                  <a:pos x="243" y="277"/>
                </a:cxn>
                <a:cxn ang="0">
                  <a:pos x="262" y="272"/>
                </a:cxn>
                <a:cxn ang="0">
                  <a:pos x="274" y="277"/>
                </a:cxn>
                <a:cxn ang="0">
                  <a:pos x="283" y="265"/>
                </a:cxn>
                <a:cxn ang="0">
                  <a:pos x="295" y="251"/>
                </a:cxn>
                <a:cxn ang="0">
                  <a:pos x="340" y="239"/>
                </a:cxn>
                <a:cxn ang="0">
                  <a:pos x="335" y="225"/>
                </a:cxn>
                <a:cxn ang="0">
                  <a:pos x="316" y="208"/>
                </a:cxn>
                <a:cxn ang="0">
                  <a:pos x="312" y="185"/>
                </a:cxn>
                <a:cxn ang="0">
                  <a:pos x="293" y="175"/>
                </a:cxn>
                <a:cxn ang="0">
                  <a:pos x="286" y="159"/>
                </a:cxn>
                <a:cxn ang="0">
                  <a:pos x="276" y="149"/>
                </a:cxn>
                <a:cxn ang="0">
                  <a:pos x="260" y="147"/>
                </a:cxn>
                <a:cxn ang="0">
                  <a:pos x="265" y="135"/>
                </a:cxn>
                <a:cxn ang="0">
                  <a:pos x="279" y="128"/>
                </a:cxn>
                <a:cxn ang="0">
                  <a:pos x="288" y="123"/>
                </a:cxn>
                <a:cxn ang="0">
                  <a:pos x="291" y="100"/>
                </a:cxn>
                <a:cxn ang="0">
                  <a:pos x="286" y="88"/>
                </a:cxn>
                <a:cxn ang="0">
                  <a:pos x="291" y="76"/>
                </a:cxn>
              </a:cxnLst>
              <a:rect l="0" t="0" r="r" b="b"/>
              <a:pathLst>
                <a:path w="342" h="286">
                  <a:moveTo>
                    <a:pt x="286" y="67"/>
                  </a:moveTo>
                  <a:lnTo>
                    <a:pt x="279" y="60"/>
                  </a:lnTo>
                  <a:lnTo>
                    <a:pt x="269" y="52"/>
                  </a:lnTo>
                  <a:lnTo>
                    <a:pt x="262" y="48"/>
                  </a:lnTo>
                  <a:lnTo>
                    <a:pt x="265" y="43"/>
                  </a:lnTo>
                  <a:lnTo>
                    <a:pt x="265" y="38"/>
                  </a:lnTo>
                  <a:lnTo>
                    <a:pt x="262" y="31"/>
                  </a:lnTo>
                  <a:lnTo>
                    <a:pt x="260" y="22"/>
                  </a:lnTo>
                  <a:lnTo>
                    <a:pt x="262" y="19"/>
                  </a:lnTo>
                  <a:lnTo>
                    <a:pt x="262" y="10"/>
                  </a:lnTo>
                  <a:lnTo>
                    <a:pt x="265" y="0"/>
                  </a:lnTo>
                  <a:lnTo>
                    <a:pt x="253" y="3"/>
                  </a:lnTo>
                  <a:lnTo>
                    <a:pt x="253" y="10"/>
                  </a:lnTo>
                  <a:lnTo>
                    <a:pt x="234" y="10"/>
                  </a:lnTo>
                  <a:lnTo>
                    <a:pt x="241" y="17"/>
                  </a:lnTo>
                  <a:lnTo>
                    <a:pt x="241" y="34"/>
                  </a:lnTo>
                  <a:lnTo>
                    <a:pt x="243" y="41"/>
                  </a:lnTo>
                  <a:lnTo>
                    <a:pt x="229" y="50"/>
                  </a:lnTo>
                  <a:lnTo>
                    <a:pt x="224" y="62"/>
                  </a:lnTo>
                  <a:lnTo>
                    <a:pt x="208" y="83"/>
                  </a:lnTo>
                  <a:lnTo>
                    <a:pt x="194" y="83"/>
                  </a:lnTo>
                  <a:lnTo>
                    <a:pt x="184" y="74"/>
                  </a:lnTo>
                  <a:lnTo>
                    <a:pt x="168" y="64"/>
                  </a:lnTo>
                  <a:lnTo>
                    <a:pt x="156" y="71"/>
                  </a:lnTo>
                  <a:lnTo>
                    <a:pt x="153" y="83"/>
                  </a:lnTo>
                  <a:lnTo>
                    <a:pt x="139" y="83"/>
                  </a:lnTo>
                  <a:lnTo>
                    <a:pt x="130" y="95"/>
                  </a:lnTo>
                  <a:lnTo>
                    <a:pt x="111" y="95"/>
                  </a:lnTo>
                  <a:lnTo>
                    <a:pt x="111" y="95"/>
                  </a:lnTo>
                  <a:lnTo>
                    <a:pt x="109" y="88"/>
                  </a:lnTo>
                  <a:lnTo>
                    <a:pt x="104" y="86"/>
                  </a:lnTo>
                  <a:lnTo>
                    <a:pt x="80" y="88"/>
                  </a:lnTo>
                  <a:lnTo>
                    <a:pt x="71" y="93"/>
                  </a:lnTo>
                  <a:lnTo>
                    <a:pt x="61" y="86"/>
                  </a:lnTo>
                  <a:lnTo>
                    <a:pt x="59" y="83"/>
                  </a:lnTo>
                  <a:lnTo>
                    <a:pt x="57" y="76"/>
                  </a:lnTo>
                  <a:lnTo>
                    <a:pt x="57" y="74"/>
                  </a:lnTo>
                  <a:lnTo>
                    <a:pt x="52" y="71"/>
                  </a:lnTo>
                  <a:lnTo>
                    <a:pt x="49" y="69"/>
                  </a:lnTo>
                  <a:lnTo>
                    <a:pt x="47" y="60"/>
                  </a:lnTo>
                  <a:lnTo>
                    <a:pt x="35" y="62"/>
                  </a:lnTo>
                  <a:lnTo>
                    <a:pt x="26" y="64"/>
                  </a:lnTo>
                  <a:lnTo>
                    <a:pt x="23" y="71"/>
                  </a:lnTo>
                  <a:lnTo>
                    <a:pt x="16" y="81"/>
                  </a:lnTo>
                  <a:lnTo>
                    <a:pt x="16" y="90"/>
                  </a:lnTo>
                  <a:lnTo>
                    <a:pt x="12" y="90"/>
                  </a:lnTo>
                  <a:lnTo>
                    <a:pt x="12" y="100"/>
                  </a:lnTo>
                  <a:lnTo>
                    <a:pt x="7" y="104"/>
                  </a:lnTo>
                  <a:lnTo>
                    <a:pt x="7" y="107"/>
                  </a:lnTo>
                  <a:lnTo>
                    <a:pt x="7" y="109"/>
                  </a:lnTo>
                  <a:lnTo>
                    <a:pt x="7" y="109"/>
                  </a:lnTo>
                  <a:lnTo>
                    <a:pt x="2" y="112"/>
                  </a:lnTo>
                  <a:lnTo>
                    <a:pt x="0" y="114"/>
                  </a:lnTo>
                  <a:lnTo>
                    <a:pt x="0" y="119"/>
                  </a:lnTo>
                  <a:lnTo>
                    <a:pt x="2" y="119"/>
                  </a:lnTo>
                  <a:lnTo>
                    <a:pt x="2" y="130"/>
                  </a:lnTo>
                  <a:lnTo>
                    <a:pt x="12" y="135"/>
                  </a:lnTo>
                  <a:lnTo>
                    <a:pt x="26" y="135"/>
                  </a:lnTo>
                  <a:lnTo>
                    <a:pt x="26" y="142"/>
                  </a:lnTo>
                  <a:lnTo>
                    <a:pt x="28" y="142"/>
                  </a:lnTo>
                  <a:lnTo>
                    <a:pt x="33" y="145"/>
                  </a:lnTo>
                  <a:lnTo>
                    <a:pt x="38" y="149"/>
                  </a:lnTo>
                  <a:lnTo>
                    <a:pt x="38" y="152"/>
                  </a:lnTo>
                  <a:lnTo>
                    <a:pt x="35" y="152"/>
                  </a:lnTo>
                  <a:lnTo>
                    <a:pt x="35" y="154"/>
                  </a:lnTo>
                  <a:lnTo>
                    <a:pt x="33" y="154"/>
                  </a:lnTo>
                  <a:lnTo>
                    <a:pt x="33" y="156"/>
                  </a:lnTo>
                  <a:lnTo>
                    <a:pt x="38" y="161"/>
                  </a:lnTo>
                  <a:lnTo>
                    <a:pt x="42" y="164"/>
                  </a:lnTo>
                  <a:lnTo>
                    <a:pt x="45" y="164"/>
                  </a:lnTo>
                  <a:lnTo>
                    <a:pt x="49" y="166"/>
                  </a:lnTo>
                  <a:lnTo>
                    <a:pt x="54" y="173"/>
                  </a:lnTo>
                  <a:lnTo>
                    <a:pt x="57" y="178"/>
                  </a:lnTo>
                  <a:lnTo>
                    <a:pt x="59" y="180"/>
                  </a:lnTo>
                  <a:lnTo>
                    <a:pt x="59" y="182"/>
                  </a:lnTo>
                  <a:lnTo>
                    <a:pt x="66" y="182"/>
                  </a:lnTo>
                  <a:lnTo>
                    <a:pt x="68" y="185"/>
                  </a:lnTo>
                  <a:lnTo>
                    <a:pt x="68" y="190"/>
                  </a:lnTo>
                  <a:lnTo>
                    <a:pt x="64" y="190"/>
                  </a:lnTo>
                  <a:lnTo>
                    <a:pt x="64" y="192"/>
                  </a:lnTo>
                  <a:lnTo>
                    <a:pt x="68" y="197"/>
                  </a:lnTo>
                  <a:lnTo>
                    <a:pt x="68" y="204"/>
                  </a:lnTo>
                  <a:lnTo>
                    <a:pt x="80" y="206"/>
                  </a:lnTo>
                  <a:lnTo>
                    <a:pt x="83" y="208"/>
                  </a:lnTo>
                  <a:lnTo>
                    <a:pt x="87" y="211"/>
                  </a:lnTo>
                  <a:lnTo>
                    <a:pt x="90" y="213"/>
                  </a:lnTo>
                  <a:lnTo>
                    <a:pt x="92" y="218"/>
                  </a:lnTo>
                  <a:lnTo>
                    <a:pt x="92" y="227"/>
                  </a:lnTo>
                  <a:lnTo>
                    <a:pt x="94" y="232"/>
                  </a:lnTo>
                  <a:lnTo>
                    <a:pt x="106" y="241"/>
                  </a:lnTo>
                  <a:lnTo>
                    <a:pt x="106" y="251"/>
                  </a:lnTo>
                  <a:lnTo>
                    <a:pt x="125" y="260"/>
                  </a:lnTo>
                  <a:lnTo>
                    <a:pt x="127" y="258"/>
                  </a:lnTo>
                  <a:lnTo>
                    <a:pt x="130" y="253"/>
                  </a:lnTo>
                  <a:lnTo>
                    <a:pt x="132" y="251"/>
                  </a:lnTo>
                  <a:lnTo>
                    <a:pt x="137" y="251"/>
                  </a:lnTo>
                  <a:lnTo>
                    <a:pt x="142" y="253"/>
                  </a:lnTo>
                  <a:lnTo>
                    <a:pt x="142" y="256"/>
                  </a:lnTo>
                  <a:lnTo>
                    <a:pt x="146" y="258"/>
                  </a:lnTo>
                  <a:lnTo>
                    <a:pt x="149" y="258"/>
                  </a:lnTo>
                  <a:lnTo>
                    <a:pt x="156" y="253"/>
                  </a:lnTo>
                  <a:lnTo>
                    <a:pt x="156" y="251"/>
                  </a:lnTo>
                  <a:lnTo>
                    <a:pt x="161" y="246"/>
                  </a:lnTo>
                  <a:lnTo>
                    <a:pt x="163" y="249"/>
                  </a:lnTo>
                  <a:lnTo>
                    <a:pt x="168" y="251"/>
                  </a:lnTo>
                  <a:lnTo>
                    <a:pt x="170" y="258"/>
                  </a:lnTo>
                  <a:lnTo>
                    <a:pt x="172" y="263"/>
                  </a:lnTo>
                  <a:lnTo>
                    <a:pt x="177" y="267"/>
                  </a:lnTo>
                  <a:lnTo>
                    <a:pt x="182" y="270"/>
                  </a:lnTo>
                  <a:lnTo>
                    <a:pt x="184" y="272"/>
                  </a:lnTo>
                  <a:lnTo>
                    <a:pt x="187" y="272"/>
                  </a:lnTo>
                  <a:lnTo>
                    <a:pt x="189" y="282"/>
                  </a:lnTo>
                  <a:lnTo>
                    <a:pt x="196" y="282"/>
                  </a:lnTo>
                  <a:lnTo>
                    <a:pt x="203" y="275"/>
                  </a:lnTo>
                  <a:lnTo>
                    <a:pt x="208" y="275"/>
                  </a:lnTo>
                  <a:lnTo>
                    <a:pt x="210" y="277"/>
                  </a:lnTo>
                  <a:lnTo>
                    <a:pt x="215" y="279"/>
                  </a:lnTo>
                  <a:lnTo>
                    <a:pt x="220" y="279"/>
                  </a:lnTo>
                  <a:lnTo>
                    <a:pt x="220" y="277"/>
                  </a:lnTo>
                  <a:lnTo>
                    <a:pt x="222" y="275"/>
                  </a:lnTo>
                  <a:lnTo>
                    <a:pt x="224" y="275"/>
                  </a:lnTo>
                  <a:lnTo>
                    <a:pt x="236" y="286"/>
                  </a:lnTo>
                  <a:lnTo>
                    <a:pt x="243" y="277"/>
                  </a:lnTo>
                  <a:lnTo>
                    <a:pt x="253" y="277"/>
                  </a:lnTo>
                  <a:lnTo>
                    <a:pt x="257" y="272"/>
                  </a:lnTo>
                  <a:lnTo>
                    <a:pt x="262" y="272"/>
                  </a:lnTo>
                  <a:lnTo>
                    <a:pt x="262" y="275"/>
                  </a:lnTo>
                  <a:lnTo>
                    <a:pt x="265" y="277"/>
                  </a:lnTo>
                  <a:lnTo>
                    <a:pt x="274" y="277"/>
                  </a:lnTo>
                  <a:lnTo>
                    <a:pt x="281" y="270"/>
                  </a:lnTo>
                  <a:lnTo>
                    <a:pt x="281" y="267"/>
                  </a:lnTo>
                  <a:lnTo>
                    <a:pt x="283" y="265"/>
                  </a:lnTo>
                  <a:lnTo>
                    <a:pt x="283" y="263"/>
                  </a:lnTo>
                  <a:lnTo>
                    <a:pt x="288" y="263"/>
                  </a:lnTo>
                  <a:lnTo>
                    <a:pt x="295" y="251"/>
                  </a:lnTo>
                  <a:lnTo>
                    <a:pt x="333" y="251"/>
                  </a:lnTo>
                  <a:lnTo>
                    <a:pt x="342" y="246"/>
                  </a:lnTo>
                  <a:lnTo>
                    <a:pt x="340" y="239"/>
                  </a:lnTo>
                  <a:lnTo>
                    <a:pt x="340" y="232"/>
                  </a:lnTo>
                  <a:lnTo>
                    <a:pt x="338" y="227"/>
                  </a:lnTo>
                  <a:lnTo>
                    <a:pt x="335" y="225"/>
                  </a:lnTo>
                  <a:lnTo>
                    <a:pt x="328" y="225"/>
                  </a:lnTo>
                  <a:lnTo>
                    <a:pt x="324" y="223"/>
                  </a:lnTo>
                  <a:lnTo>
                    <a:pt x="316" y="208"/>
                  </a:lnTo>
                  <a:lnTo>
                    <a:pt x="316" y="201"/>
                  </a:lnTo>
                  <a:lnTo>
                    <a:pt x="312" y="199"/>
                  </a:lnTo>
                  <a:lnTo>
                    <a:pt x="312" y="185"/>
                  </a:lnTo>
                  <a:lnTo>
                    <a:pt x="305" y="185"/>
                  </a:lnTo>
                  <a:lnTo>
                    <a:pt x="302" y="175"/>
                  </a:lnTo>
                  <a:lnTo>
                    <a:pt x="293" y="175"/>
                  </a:lnTo>
                  <a:lnTo>
                    <a:pt x="291" y="168"/>
                  </a:lnTo>
                  <a:lnTo>
                    <a:pt x="291" y="161"/>
                  </a:lnTo>
                  <a:lnTo>
                    <a:pt x="286" y="159"/>
                  </a:lnTo>
                  <a:lnTo>
                    <a:pt x="283" y="154"/>
                  </a:lnTo>
                  <a:lnTo>
                    <a:pt x="279" y="152"/>
                  </a:lnTo>
                  <a:lnTo>
                    <a:pt x="276" y="149"/>
                  </a:lnTo>
                  <a:lnTo>
                    <a:pt x="267" y="149"/>
                  </a:lnTo>
                  <a:lnTo>
                    <a:pt x="262" y="147"/>
                  </a:lnTo>
                  <a:lnTo>
                    <a:pt x="260" y="147"/>
                  </a:lnTo>
                  <a:lnTo>
                    <a:pt x="260" y="142"/>
                  </a:lnTo>
                  <a:lnTo>
                    <a:pt x="262" y="138"/>
                  </a:lnTo>
                  <a:lnTo>
                    <a:pt x="265" y="135"/>
                  </a:lnTo>
                  <a:lnTo>
                    <a:pt x="262" y="126"/>
                  </a:lnTo>
                  <a:lnTo>
                    <a:pt x="276" y="126"/>
                  </a:lnTo>
                  <a:lnTo>
                    <a:pt x="279" y="128"/>
                  </a:lnTo>
                  <a:lnTo>
                    <a:pt x="281" y="126"/>
                  </a:lnTo>
                  <a:lnTo>
                    <a:pt x="286" y="126"/>
                  </a:lnTo>
                  <a:lnTo>
                    <a:pt x="288" y="123"/>
                  </a:lnTo>
                  <a:lnTo>
                    <a:pt x="288" y="119"/>
                  </a:lnTo>
                  <a:lnTo>
                    <a:pt x="291" y="114"/>
                  </a:lnTo>
                  <a:lnTo>
                    <a:pt x="291" y="100"/>
                  </a:lnTo>
                  <a:lnTo>
                    <a:pt x="288" y="97"/>
                  </a:lnTo>
                  <a:lnTo>
                    <a:pt x="288" y="93"/>
                  </a:lnTo>
                  <a:lnTo>
                    <a:pt x="286" y="88"/>
                  </a:lnTo>
                  <a:lnTo>
                    <a:pt x="286" y="83"/>
                  </a:lnTo>
                  <a:lnTo>
                    <a:pt x="288" y="78"/>
                  </a:lnTo>
                  <a:lnTo>
                    <a:pt x="291" y="76"/>
                  </a:lnTo>
                  <a:lnTo>
                    <a:pt x="288" y="71"/>
                  </a:lnTo>
                  <a:lnTo>
                    <a:pt x="286" y="67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0" name="Sri Lanka" descr="© INSCALE GmbH, 05.05.2010&#10;http://www.presentationload.com/">
              <a:extLst>
                <a:ext uri="{FF2B5EF4-FFF2-40B4-BE49-F238E27FC236}">
                  <a16:creationId xmlns:a16="http://schemas.microsoft.com/office/drawing/2014/main" id="{46D35A55-B4B2-5D52-C088-18481F66E201}"/>
                </a:ext>
              </a:extLst>
            </p:cNvPr>
            <p:cNvSpPr>
              <a:spLocks/>
            </p:cNvSpPr>
            <p:nvPr/>
          </p:nvSpPr>
          <p:spPr bwMode="gray">
            <a:xfrm>
              <a:off x="6378902" y="2924967"/>
              <a:ext cx="65224" cy="115625"/>
            </a:xfrm>
            <a:custGeom>
              <a:avLst/>
              <a:gdLst>
                <a:gd name="T0" fmla="*/ 2147483647 w 174"/>
                <a:gd name="T1" fmla="*/ 2147483647 h 306"/>
                <a:gd name="T2" fmla="*/ 2147483647 w 174"/>
                <a:gd name="T3" fmla="*/ 0 h 306"/>
                <a:gd name="T4" fmla="*/ 2147483647 w 174"/>
                <a:gd name="T5" fmla="*/ 0 h 306"/>
                <a:gd name="T6" fmla="*/ 2147483647 w 174"/>
                <a:gd name="T7" fmla="*/ 2147483647 h 306"/>
                <a:gd name="T8" fmla="*/ 2147483647 w 174"/>
                <a:gd name="T9" fmla="*/ 2147483647 h 306"/>
                <a:gd name="T10" fmla="*/ 2147483647 w 174"/>
                <a:gd name="T11" fmla="*/ 2147483647 h 306"/>
                <a:gd name="T12" fmla="*/ 2147483647 w 174"/>
                <a:gd name="T13" fmla="*/ 2147483647 h 306"/>
                <a:gd name="T14" fmla="*/ 2147483647 w 174"/>
                <a:gd name="T15" fmla="*/ 2147483647 h 306"/>
                <a:gd name="T16" fmla="*/ 2147483647 w 174"/>
                <a:gd name="T17" fmla="*/ 2147483647 h 306"/>
                <a:gd name="T18" fmla="*/ 2147483647 w 174"/>
                <a:gd name="T19" fmla="*/ 2147483647 h 306"/>
                <a:gd name="T20" fmla="*/ 2147483647 w 174"/>
                <a:gd name="T21" fmla="*/ 2147483647 h 306"/>
                <a:gd name="T22" fmla="*/ 2147483647 w 174"/>
                <a:gd name="T23" fmla="*/ 2147483647 h 306"/>
                <a:gd name="T24" fmla="*/ 2147483647 w 174"/>
                <a:gd name="T25" fmla="*/ 2147483647 h 306"/>
                <a:gd name="T26" fmla="*/ 2147483647 w 174"/>
                <a:gd name="T27" fmla="*/ 2147483647 h 306"/>
                <a:gd name="T28" fmla="*/ 2147483647 w 174"/>
                <a:gd name="T29" fmla="*/ 2147483647 h 306"/>
                <a:gd name="T30" fmla="*/ 2147483647 w 174"/>
                <a:gd name="T31" fmla="*/ 2147483647 h 306"/>
                <a:gd name="T32" fmla="*/ 2147483647 w 174"/>
                <a:gd name="T33" fmla="*/ 2147483647 h 306"/>
                <a:gd name="T34" fmla="*/ 2147483647 w 174"/>
                <a:gd name="T35" fmla="*/ 2147483647 h 306"/>
                <a:gd name="T36" fmla="*/ 2147483647 w 174"/>
                <a:gd name="T37" fmla="*/ 2147483647 h 306"/>
                <a:gd name="T38" fmla="*/ 2147483647 w 174"/>
                <a:gd name="T39" fmla="*/ 2147483647 h 306"/>
                <a:gd name="T40" fmla="*/ 0 w 174"/>
                <a:gd name="T41" fmla="*/ 2147483647 h 306"/>
                <a:gd name="T42" fmla="*/ 0 w 174"/>
                <a:gd name="T43" fmla="*/ 2147483647 h 306"/>
                <a:gd name="T44" fmla="*/ 2147483647 w 174"/>
                <a:gd name="T45" fmla="*/ 2147483647 h 306"/>
                <a:gd name="T46" fmla="*/ 2147483647 w 174"/>
                <a:gd name="T47" fmla="*/ 2147483647 h 306"/>
                <a:gd name="T48" fmla="*/ 2147483647 w 174"/>
                <a:gd name="T49" fmla="*/ 2147483647 h 306"/>
                <a:gd name="T50" fmla="*/ 2147483647 w 174"/>
                <a:gd name="T51" fmla="*/ 2147483647 h 306"/>
                <a:gd name="T52" fmla="*/ 2147483647 w 174"/>
                <a:gd name="T53" fmla="*/ 2147483647 h 306"/>
                <a:gd name="T54" fmla="*/ 0 w 174"/>
                <a:gd name="T55" fmla="*/ 2147483647 h 306"/>
                <a:gd name="T56" fmla="*/ 2147483647 w 174"/>
                <a:gd name="T57" fmla="*/ 2147483647 h 306"/>
                <a:gd name="T58" fmla="*/ 2147483647 w 174"/>
                <a:gd name="T59" fmla="*/ 2147483647 h 30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74"/>
                <a:gd name="T91" fmla="*/ 0 h 306"/>
                <a:gd name="T92" fmla="*/ 174 w 174"/>
                <a:gd name="T93" fmla="*/ 306 h 30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74" h="306">
                  <a:moveTo>
                    <a:pt x="24" y="6"/>
                  </a:moveTo>
                  <a:lnTo>
                    <a:pt x="36" y="0"/>
                  </a:lnTo>
                  <a:lnTo>
                    <a:pt x="48" y="0"/>
                  </a:lnTo>
                  <a:lnTo>
                    <a:pt x="66" y="6"/>
                  </a:lnTo>
                  <a:lnTo>
                    <a:pt x="78" y="12"/>
                  </a:lnTo>
                  <a:lnTo>
                    <a:pt x="114" y="66"/>
                  </a:lnTo>
                  <a:lnTo>
                    <a:pt x="132" y="84"/>
                  </a:lnTo>
                  <a:lnTo>
                    <a:pt x="126" y="120"/>
                  </a:lnTo>
                  <a:lnTo>
                    <a:pt x="150" y="114"/>
                  </a:lnTo>
                  <a:lnTo>
                    <a:pt x="156" y="168"/>
                  </a:lnTo>
                  <a:lnTo>
                    <a:pt x="162" y="174"/>
                  </a:lnTo>
                  <a:lnTo>
                    <a:pt x="168" y="198"/>
                  </a:lnTo>
                  <a:lnTo>
                    <a:pt x="174" y="228"/>
                  </a:lnTo>
                  <a:lnTo>
                    <a:pt x="174" y="258"/>
                  </a:lnTo>
                  <a:lnTo>
                    <a:pt x="156" y="276"/>
                  </a:lnTo>
                  <a:lnTo>
                    <a:pt x="120" y="294"/>
                  </a:lnTo>
                  <a:lnTo>
                    <a:pt x="84" y="306"/>
                  </a:lnTo>
                  <a:lnTo>
                    <a:pt x="48" y="306"/>
                  </a:lnTo>
                  <a:lnTo>
                    <a:pt x="24" y="282"/>
                  </a:lnTo>
                  <a:lnTo>
                    <a:pt x="12" y="240"/>
                  </a:lnTo>
                  <a:lnTo>
                    <a:pt x="0" y="192"/>
                  </a:lnTo>
                  <a:lnTo>
                    <a:pt x="0" y="156"/>
                  </a:lnTo>
                  <a:lnTo>
                    <a:pt x="12" y="138"/>
                  </a:lnTo>
                  <a:lnTo>
                    <a:pt x="18" y="132"/>
                  </a:lnTo>
                  <a:lnTo>
                    <a:pt x="24" y="120"/>
                  </a:lnTo>
                  <a:lnTo>
                    <a:pt x="30" y="102"/>
                  </a:lnTo>
                  <a:lnTo>
                    <a:pt x="30" y="78"/>
                  </a:lnTo>
                  <a:lnTo>
                    <a:pt x="0" y="36"/>
                  </a:lnTo>
                  <a:lnTo>
                    <a:pt x="24" y="36"/>
                  </a:lnTo>
                  <a:lnTo>
                    <a:pt x="24" y="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1" name="Spain" descr="© INSCALE GmbH, 05.05.2010&#10;http://www.presentationload.com/">
              <a:extLst>
                <a:ext uri="{FF2B5EF4-FFF2-40B4-BE49-F238E27FC236}">
                  <a16:creationId xmlns:a16="http://schemas.microsoft.com/office/drawing/2014/main" id="{4639810B-ED25-BC05-E23E-3F15609B06F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030823" y="1882856"/>
              <a:ext cx="332051" cy="234216"/>
            </a:xfrm>
            <a:custGeom>
              <a:avLst/>
              <a:gdLst>
                <a:gd name="T0" fmla="*/ 2147483647 w 876"/>
                <a:gd name="T1" fmla="*/ 2147483647 h 618"/>
                <a:gd name="T2" fmla="*/ 2147483647 w 876"/>
                <a:gd name="T3" fmla="*/ 2147483647 h 618"/>
                <a:gd name="T4" fmla="*/ 2147483647 w 876"/>
                <a:gd name="T5" fmla="*/ 2147483647 h 618"/>
                <a:gd name="T6" fmla="*/ 2147483647 w 876"/>
                <a:gd name="T7" fmla="*/ 2147483647 h 618"/>
                <a:gd name="T8" fmla="*/ 2147483647 w 876"/>
                <a:gd name="T9" fmla="*/ 2147483647 h 618"/>
                <a:gd name="T10" fmla="*/ 2147483647 w 876"/>
                <a:gd name="T11" fmla="*/ 2147483647 h 618"/>
                <a:gd name="T12" fmla="*/ 2147483647 w 876"/>
                <a:gd name="T13" fmla="*/ 2147483647 h 618"/>
                <a:gd name="T14" fmla="*/ 2147483647 w 876"/>
                <a:gd name="T15" fmla="*/ 2147483647 h 618"/>
                <a:gd name="T16" fmla="*/ 2147483647 w 876"/>
                <a:gd name="T17" fmla="*/ 2147483647 h 618"/>
                <a:gd name="T18" fmla="*/ 2147483647 w 876"/>
                <a:gd name="T19" fmla="*/ 2147483647 h 618"/>
                <a:gd name="T20" fmla="*/ 2147483647 w 876"/>
                <a:gd name="T21" fmla="*/ 2147483647 h 618"/>
                <a:gd name="T22" fmla="*/ 2147483647 w 876"/>
                <a:gd name="T23" fmla="*/ 2147483647 h 618"/>
                <a:gd name="T24" fmla="*/ 2147483647 w 876"/>
                <a:gd name="T25" fmla="*/ 2147483647 h 618"/>
                <a:gd name="T26" fmla="*/ 2147483647 w 876"/>
                <a:gd name="T27" fmla="*/ 2147483647 h 618"/>
                <a:gd name="T28" fmla="*/ 2147483647 w 876"/>
                <a:gd name="T29" fmla="*/ 2147483647 h 618"/>
                <a:gd name="T30" fmla="*/ 2147483647 w 876"/>
                <a:gd name="T31" fmla="*/ 2147483647 h 618"/>
                <a:gd name="T32" fmla="*/ 2147483647 w 876"/>
                <a:gd name="T33" fmla="*/ 2147483647 h 618"/>
                <a:gd name="T34" fmla="*/ 2147483647 w 876"/>
                <a:gd name="T35" fmla="*/ 2147483647 h 618"/>
                <a:gd name="T36" fmla="*/ 2147483647 w 876"/>
                <a:gd name="T37" fmla="*/ 2147483647 h 618"/>
                <a:gd name="T38" fmla="*/ 2147483647 w 876"/>
                <a:gd name="T39" fmla="*/ 2147483647 h 618"/>
                <a:gd name="T40" fmla="*/ 2147483647 w 876"/>
                <a:gd name="T41" fmla="*/ 0 h 618"/>
                <a:gd name="T42" fmla="*/ 2147483647 w 876"/>
                <a:gd name="T43" fmla="*/ 2147483647 h 618"/>
                <a:gd name="T44" fmla="*/ 0 w 876"/>
                <a:gd name="T45" fmla="*/ 2147483647 h 618"/>
                <a:gd name="T46" fmla="*/ 2147483647 w 876"/>
                <a:gd name="T47" fmla="*/ 2147483647 h 618"/>
                <a:gd name="T48" fmla="*/ 2147483647 w 876"/>
                <a:gd name="T49" fmla="*/ 2147483647 h 618"/>
                <a:gd name="T50" fmla="*/ 2147483647 w 876"/>
                <a:gd name="T51" fmla="*/ 2147483647 h 618"/>
                <a:gd name="T52" fmla="*/ 2147483647 w 876"/>
                <a:gd name="T53" fmla="*/ 2147483647 h 618"/>
                <a:gd name="T54" fmla="*/ 2147483647 w 876"/>
                <a:gd name="T55" fmla="*/ 2147483647 h 618"/>
                <a:gd name="T56" fmla="*/ 2147483647 w 876"/>
                <a:gd name="T57" fmla="*/ 2147483647 h 618"/>
                <a:gd name="T58" fmla="*/ 2147483647 w 876"/>
                <a:gd name="T59" fmla="*/ 2147483647 h 618"/>
                <a:gd name="T60" fmla="*/ 2147483647 w 876"/>
                <a:gd name="T61" fmla="*/ 2147483647 h 618"/>
                <a:gd name="T62" fmla="*/ 2147483647 w 876"/>
                <a:gd name="T63" fmla="*/ 2147483647 h 618"/>
                <a:gd name="T64" fmla="*/ 2147483647 w 876"/>
                <a:gd name="T65" fmla="*/ 2147483647 h 618"/>
                <a:gd name="T66" fmla="*/ 2147483647 w 876"/>
                <a:gd name="T67" fmla="*/ 2147483647 h 618"/>
                <a:gd name="T68" fmla="*/ 2147483647 w 876"/>
                <a:gd name="T69" fmla="*/ 2147483647 h 618"/>
                <a:gd name="T70" fmla="*/ 2147483647 w 876"/>
                <a:gd name="T71" fmla="*/ 2147483647 h 618"/>
                <a:gd name="T72" fmla="*/ 2147483647 w 876"/>
                <a:gd name="T73" fmla="*/ 2147483647 h 618"/>
                <a:gd name="T74" fmla="*/ 2147483647 w 876"/>
                <a:gd name="T75" fmla="*/ 2147483647 h 618"/>
                <a:gd name="T76" fmla="*/ 2147483647 w 876"/>
                <a:gd name="T77" fmla="*/ 2147483647 h 618"/>
                <a:gd name="T78" fmla="*/ 2147483647 w 876"/>
                <a:gd name="T79" fmla="*/ 2147483647 h 618"/>
                <a:gd name="T80" fmla="*/ 2147483647 w 876"/>
                <a:gd name="T81" fmla="*/ 2147483647 h 618"/>
                <a:gd name="T82" fmla="*/ 2147483647 w 876"/>
                <a:gd name="T83" fmla="*/ 2147483647 h 618"/>
                <a:gd name="T84" fmla="*/ 2147483647 w 876"/>
                <a:gd name="T85" fmla="*/ 2147483647 h 618"/>
                <a:gd name="T86" fmla="*/ 2147483647 w 876"/>
                <a:gd name="T87" fmla="*/ 2147483647 h 618"/>
                <a:gd name="T88" fmla="*/ 2147483647 w 876"/>
                <a:gd name="T89" fmla="*/ 2147483647 h 618"/>
                <a:gd name="T90" fmla="*/ 2147483647 w 876"/>
                <a:gd name="T91" fmla="*/ 2147483647 h 618"/>
                <a:gd name="T92" fmla="*/ 2147483647 w 876"/>
                <a:gd name="T93" fmla="*/ 2147483647 h 618"/>
                <a:gd name="T94" fmla="*/ 2147483647 w 876"/>
                <a:gd name="T95" fmla="*/ 2147483647 h 618"/>
                <a:gd name="T96" fmla="*/ 2147483647 w 876"/>
                <a:gd name="T97" fmla="*/ 2147483647 h 618"/>
                <a:gd name="T98" fmla="*/ 2147483647 w 876"/>
                <a:gd name="T99" fmla="*/ 2147483647 h 618"/>
                <a:gd name="T100" fmla="*/ 2147483647 w 876"/>
                <a:gd name="T101" fmla="*/ 2147483647 h 618"/>
                <a:gd name="T102" fmla="*/ 2147483647 w 876"/>
                <a:gd name="T103" fmla="*/ 2147483647 h 618"/>
                <a:gd name="T104" fmla="*/ 2147483647 w 876"/>
                <a:gd name="T105" fmla="*/ 2147483647 h 618"/>
                <a:gd name="T106" fmla="*/ 2147483647 w 876"/>
                <a:gd name="T107" fmla="*/ 2147483647 h 618"/>
                <a:gd name="T108" fmla="*/ 2147483647 w 876"/>
                <a:gd name="T109" fmla="*/ 2147483647 h 6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76"/>
                <a:gd name="T166" fmla="*/ 0 h 618"/>
                <a:gd name="T167" fmla="*/ 876 w 876"/>
                <a:gd name="T168" fmla="*/ 618 h 61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76" h="618">
                  <a:moveTo>
                    <a:pt x="804" y="318"/>
                  </a:moveTo>
                  <a:lnTo>
                    <a:pt x="798" y="312"/>
                  </a:lnTo>
                  <a:lnTo>
                    <a:pt x="798" y="306"/>
                  </a:lnTo>
                  <a:lnTo>
                    <a:pt x="786" y="306"/>
                  </a:lnTo>
                  <a:lnTo>
                    <a:pt x="762" y="318"/>
                  </a:lnTo>
                  <a:lnTo>
                    <a:pt x="750" y="330"/>
                  </a:lnTo>
                  <a:lnTo>
                    <a:pt x="750" y="336"/>
                  </a:lnTo>
                  <a:lnTo>
                    <a:pt x="756" y="342"/>
                  </a:lnTo>
                  <a:lnTo>
                    <a:pt x="768" y="342"/>
                  </a:lnTo>
                  <a:lnTo>
                    <a:pt x="774" y="348"/>
                  </a:lnTo>
                  <a:lnTo>
                    <a:pt x="774" y="354"/>
                  </a:lnTo>
                  <a:lnTo>
                    <a:pt x="804" y="354"/>
                  </a:lnTo>
                  <a:lnTo>
                    <a:pt x="816" y="342"/>
                  </a:lnTo>
                  <a:lnTo>
                    <a:pt x="816" y="324"/>
                  </a:lnTo>
                  <a:lnTo>
                    <a:pt x="810" y="318"/>
                  </a:lnTo>
                  <a:lnTo>
                    <a:pt x="804" y="318"/>
                  </a:lnTo>
                  <a:close/>
                  <a:moveTo>
                    <a:pt x="672" y="390"/>
                  </a:moveTo>
                  <a:lnTo>
                    <a:pt x="678" y="396"/>
                  </a:lnTo>
                  <a:lnTo>
                    <a:pt x="684" y="396"/>
                  </a:lnTo>
                  <a:lnTo>
                    <a:pt x="690" y="390"/>
                  </a:lnTo>
                  <a:lnTo>
                    <a:pt x="690" y="372"/>
                  </a:lnTo>
                  <a:lnTo>
                    <a:pt x="684" y="372"/>
                  </a:lnTo>
                  <a:lnTo>
                    <a:pt x="672" y="384"/>
                  </a:lnTo>
                  <a:lnTo>
                    <a:pt x="672" y="390"/>
                  </a:lnTo>
                  <a:close/>
                  <a:moveTo>
                    <a:pt x="840" y="300"/>
                  </a:moveTo>
                  <a:lnTo>
                    <a:pt x="840" y="306"/>
                  </a:lnTo>
                  <a:lnTo>
                    <a:pt x="852" y="318"/>
                  </a:lnTo>
                  <a:lnTo>
                    <a:pt x="870" y="318"/>
                  </a:lnTo>
                  <a:lnTo>
                    <a:pt x="876" y="312"/>
                  </a:lnTo>
                  <a:lnTo>
                    <a:pt x="864" y="300"/>
                  </a:lnTo>
                  <a:lnTo>
                    <a:pt x="852" y="300"/>
                  </a:lnTo>
                  <a:lnTo>
                    <a:pt x="846" y="294"/>
                  </a:lnTo>
                  <a:lnTo>
                    <a:pt x="840" y="300"/>
                  </a:lnTo>
                  <a:close/>
                  <a:moveTo>
                    <a:pt x="804" y="150"/>
                  </a:moveTo>
                  <a:lnTo>
                    <a:pt x="798" y="138"/>
                  </a:lnTo>
                  <a:lnTo>
                    <a:pt x="798" y="132"/>
                  </a:lnTo>
                  <a:lnTo>
                    <a:pt x="810" y="120"/>
                  </a:lnTo>
                  <a:lnTo>
                    <a:pt x="798" y="114"/>
                  </a:lnTo>
                  <a:lnTo>
                    <a:pt x="792" y="108"/>
                  </a:lnTo>
                  <a:lnTo>
                    <a:pt x="792" y="102"/>
                  </a:lnTo>
                  <a:lnTo>
                    <a:pt x="780" y="102"/>
                  </a:lnTo>
                  <a:lnTo>
                    <a:pt x="780" y="108"/>
                  </a:lnTo>
                  <a:lnTo>
                    <a:pt x="774" y="114"/>
                  </a:lnTo>
                  <a:lnTo>
                    <a:pt x="756" y="114"/>
                  </a:lnTo>
                  <a:lnTo>
                    <a:pt x="750" y="108"/>
                  </a:lnTo>
                  <a:lnTo>
                    <a:pt x="726" y="108"/>
                  </a:lnTo>
                  <a:lnTo>
                    <a:pt x="726" y="102"/>
                  </a:lnTo>
                  <a:lnTo>
                    <a:pt x="708" y="102"/>
                  </a:lnTo>
                  <a:lnTo>
                    <a:pt x="696" y="108"/>
                  </a:lnTo>
                  <a:lnTo>
                    <a:pt x="690" y="84"/>
                  </a:lnTo>
                  <a:lnTo>
                    <a:pt x="672" y="84"/>
                  </a:lnTo>
                  <a:lnTo>
                    <a:pt x="672" y="78"/>
                  </a:lnTo>
                  <a:lnTo>
                    <a:pt x="666" y="72"/>
                  </a:lnTo>
                  <a:lnTo>
                    <a:pt x="648" y="72"/>
                  </a:lnTo>
                  <a:lnTo>
                    <a:pt x="642" y="78"/>
                  </a:lnTo>
                  <a:lnTo>
                    <a:pt x="642" y="90"/>
                  </a:lnTo>
                  <a:lnTo>
                    <a:pt x="624" y="96"/>
                  </a:lnTo>
                  <a:lnTo>
                    <a:pt x="624" y="84"/>
                  </a:lnTo>
                  <a:lnTo>
                    <a:pt x="594" y="84"/>
                  </a:lnTo>
                  <a:lnTo>
                    <a:pt x="582" y="72"/>
                  </a:lnTo>
                  <a:lnTo>
                    <a:pt x="570" y="72"/>
                  </a:lnTo>
                  <a:lnTo>
                    <a:pt x="564" y="78"/>
                  </a:lnTo>
                  <a:lnTo>
                    <a:pt x="546" y="60"/>
                  </a:lnTo>
                  <a:lnTo>
                    <a:pt x="510" y="60"/>
                  </a:lnTo>
                  <a:lnTo>
                    <a:pt x="516" y="54"/>
                  </a:lnTo>
                  <a:lnTo>
                    <a:pt x="516" y="48"/>
                  </a:lnTo>
                  <a:lnTo>
                    <a:pt x="504" y="36"/>
                  </a:lnTo>
                  <a:lnTo>
                    <a:pt x="498" y="36"/>
                  </a:lnTo>
                  <a:lnTo>
                    <a:pt x="492" y="42"/>
                  </a:lnTo>
                  <a:lnTo>
                    <a:pt x="486" y="36"/>
                  </a:lnTo>
                  <a:lnTo>
                    <a:pt x="450" y="36"/>
                  </a:lnTo>
                  <a:lnTo>
                    <a:pt x="390" y="24"/>
                  </a:lnTo>
                  <a:lnTo>
                    <a:pt x="378" y="24"/>
                  </a:lnTo>
                  <a:lnTo>
                    <a:pt x="348" y="36"/>
                  </a:lnTo>
                  <a:lnTo>
                    <a:pt x="294" y="30"/>
                  </a:lnTo>
                  <a:lnTo>
                    <a:pt x="258" y="12"/>
                  </a:lnTo>
                  <a:lnTo>
                    <a:pt x="234" y="12"/>
                  </a:lnTo>
                  <a:lnTo>
                    <a:pt x="216" y="18"/>
                  </a:lnTo>
                  <a:lnTo>
                    <a:pt x="162" y="18"/>
                  </a:lnTo>
                  <a:lnTo>
                    <a:pt x="150" y="12"/>
                  </a:lnTo>
                  <a:lnTo>
                    <a:pt x="138" y="12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108" y="0"/>
                  </a:lnTo>
                  <a:lnTo>
                    <a:pt x="96" y="6"/>
                  </a:lnTo>
                  <a:lnTo>
                    <a:pt x="72" y="30"/>
                  </a:lnTo>
                  <a:lnTo>
                    <a:pt x="60" y="30"/>
                  </a:lnTo>
                  <a:lnTo>
                    <a:pt x="48" y="36"/>
                  </a:lnTo>
                  <a:lnTo>
                    <a:pt x="30" y="36"/>
                  </a:lnTo>
                  <a:lnTo>
                    <a:pt x="6" y="48"/>
                  </a:lnTo>
                  <a:lnTo>
                    <a:pt x="0" y="60"/>
                  </a:lnTo>
                  <a:lnTo>
                    <a:pt x="0" y="72"/>
                  </a:lnTo>
                  <a:lnTo>
                    <a:pt x="6" y="78"/>
                  </a:lnTo>
                  <a:lnTo>
                    <a:pt x="12" y="90"/>
                  </a:lnTo>
                  <a:lnTo>
                    <a:pt x="24" y="96"/>
                  </a:lnTo>
                  <a:lnTo>
                    <a:pt x="30" y="102"/>
                  </a:lnTo>
                  <a:lnTo>
                    <a:pt x="18" y="138"/>
                  </a:lnTo>
                  <a:lnTo>
                    <a:pt x="24" y="144"/>
                  </a:lnTo>
                  <a:lnTo>
                    <a:pt x="24" y="150"/>
                  </a:lnTo>
                  <a:lnTo>
                    <a:pt x="30" y="144"/>
                  </a:lnTo>
                  <a:lnTo>
                    <a:pt x="54" y="132"/>
                  </a:lnTo>
                  <a:lnTo>
                    <a:pt x="78" y="132"/>
                  </a:lnTo>
                  <a:lnTo>
                    <a:pt x="78" y="138"/>
                  </a:lnTo>
                  <a:lnTo>
                    <a:pt x="66" y="150"/>
                  </a:lnTo>
                  <a:lnTo>
                    <a:pt x="60" y="150"/>
                  </a:lnTo>
                  <a:lnTo>
                    <a:pt x="60" y="156"/>
                  </a:lnTo>
                  <a:lnTo>
                    <a:pt x="72" y="156"/>
                  </a:lnTo>
                  <a:lnTo>
                    <a:pt x="78" y="150"/>
                  </a:lnTo>
                  <a:lnTo>
                    <a:pt x="96" y="150"/>
                  </a:lnTo>
                  <a:lnTo>
                    <a:pt x="102" y="156"/>
                  </a:lnTo>
                  <a:lnTo>
                    <a:pt x="114" y="156"/>
                  </a:lnTo>
                  <a:lnTo>
                    <a:pt x="120" y="150"/>
                  </a:lnTo>
                  <a:lnTo>
                    <a:pt x="120" y="144"/>
                  </a:lnTo>
                  <a:lnTo>
                    <a:pt x="174" y="144"/>
                  </a:lnTo>
                  <a:lnTo>
                    <a:pt x="174" y="162"/>
                  </a:lnTo>
                  <a:lnTo>
                    <a:pt x="180" y="162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68" y="198"/>
                  </a:lnTo>
                  <a:lnTo>
                    <a:pt x="144" y="210"/>
                  </a:lnTo>
                  <a:lnTo>
                    <a:pt x="138" y="216"/>
                  </a:lnTo>
                  <a:lnTo>
                    <a:pt x="138" y="222"/>
                  </a:lnTo>
                  <a:lnTo>
                    <a:pt x="144" y="222"/>
                  </a:lnTo>
                  <a:lnTo>
                    <a:pt x="150" y="228"/>
                  </a:lnTo>
                  <a:lnTo>
                    <a:pt x="150" y="240"/>
                  </a:lnTo>
                  <a:lnTo>
                    <a:pt x="144" y="258"/>
                  </a:lnTo>
                  <a:lnTo>
                    <a:pt x="144" y="276"/>
                  </a:lnTo>
                  <a:lnTo>
                    <a:pt x="138" y="276"/>
                  </a:lnTo>
                  <a:lnTo>
                    <a:pt x="132" y="282"/>
                  </a:lnTo>
                  <a:lnTo>
                    <a:pt x="132" y="294"/>
                  </a:lnTo>
                  <a:lnTo>
                    <a:pt x="138" y="300"/>
                  </a:lnTo>
                  <a:lnTo>
                    <a:pt x="138" y="312"/>
                  </a:lnTo>
                  <a:lnTo>
                    <a:pt x="126" y="324"/>
                  </a:lnTo>
                  <a:lnTo>
                    <a:pt x="90" y="324"/>
                  </a:lnTo>
                  <a:lnTo>
                    <a:pt x="114" y="348"/>
                  </a:lnTo>
                  <a:lnTo>
                    <a:pt x="114" y="360"/>
                  </a:lnTo>
                  <a:lnTo>
                    <a:pt x="120" y="366"/>
                  </a:lnTo>
                  <a:lnTo>
                    <a:pt x="132" y="372"/>
                  </a:lnTo>
                  <a:lnTo>
                    <a:pt x="132" y="378"/>
                  </a:lnTo>
                  <a:lnTo>
                    <a:pt x="120" y="390"/>
                  </a:lnTo>
                  <a:lnTo>
                    <a:pt x="108" y="396"/>
                  </a:lnTo>
                  <a:lnTo>
                    <a:pt x="96" y="408"/>
                  </a:lnTo>
                  <a:lnTo>
                    <a:pt x="96" y="414"/>
                  </a:lnTo>
                  <a:lnTo>
                    <a:pt x="102" y="420"/>
                  </a:lnTo>
                  <a:lnTo>
                    <a:pt x="102" y="426"/>
                  </a:lnTo>
                  <a:lnTo>
                    <a:pt x="108" y="438"/>
                  </a:lnTo>
                  <a:lnTo>
                    <a:pt x="114" y="444"/>
                  </a:lnTo>
                  <a:lnTo>
                    <a:pt x="126" y="444"/>
                  </a:lnTo>
                  <a:lnTo>
                    <a:pt x="126" y="450"/>
                  </a:lnTo>
                  <a:lnTo>
                    <a:pt x="114" y="462"/>
                  </a:lnTo>
                  <a:lnTo>
                    <a:pt x="102" y="462"/>
                  </a:lnTo>
                  <a:lnTo>
                    <a:pt x="96" y="474"/>
                  </a:lnTo>
                  <a:lnTo>
                    <a:pt x="90" y="480"/>
                  </a:lnTo>
                  <a:lnTo>
                    <a:pt x="90" y="528"/>
                  </a:lnTo>
                  <a:lnTo>
                    <a:pt x="120" y="528"/>
                  </a:lnTo>
                  <a:lnTo>
                    <a:pt x="144" y="546"/>
                  </a:lnTo>
                  <a:lnTo>
                    <a:pt x="162" y="546"/>
                  </a:lnTo>
                  <a:lnTo>
                    <a:pt x="156" y="576"/>
                  </a:lnTo>
                  <a:lnTo>
                    <a:pt x="162" y="576"/>
                  </a:lnTo>
                  <a:lnTo>
                    <a:pt x="162" y="594"/>
                  </a:lnTo>
                  <a:lnTo>
                    <a:pt x="168" y="606"/>
                  </a:lnTo>
                  <a:lnTo>
                    <a:pt x="174" y="612"/>
                  </a:lnTo>
                  <a:lnTo>
                    <a:pt x="192" y="612"/>
                  </a:lnTo>
                  <a:lnTo>
                    <a:pt x="198" y="618"/>
                  </a:lnTo>
                  <a:lnTo>
                    <a:pt x="204" y="618"/>
                  </a:lnTo>
                  <a:lnTo>
                    <a:pt x="210" y="612"/>
                  </a:lnTo>
                  <a:lnTo>
                    <a:pt x="222" y="606"/>
                  </a:lnTo>
                  <a:lnTo>
                    <a:pt x="240" y="588"/>
                  </a:lnTo>
                  <a:lnTo>
                    <a:pt x="252" y="582"/>
                  </a:lnTo>
                  <a:lnTo>
                    <a:pt x="264" y="582"/>
                  </a:lnTo>
                  <a:lnTo>
                    <a:pt x="294" y="564"/>
                  </a:lnTo>
                  <a:lnTo>
                    <a:pt x="360" y="564"/>
                  </a:lnTo>
                  <a:lnTo>
                    <a:pt x="366" y="558"/>
                  </a:lnTo>
                  <a:lnTo>
                    <a:pt x="378" y="558"/>
                  </a:lnTo>
                  <a:lnTo>
                    <a:pt x="390" y="570"/>
                  </a:lnTo>
                  <a:lnTo>
                    <a:pt x="396" y="570"/>
                  </a:lnTo>
                  <a:lnTo>
                    <a:pt x="408" y="564"/>
                  </a:lnTo>
                  <a:lnTo>
                    <a:pt x="420" y="564"/>
                  </a:lnTo>
                  <a:lnTo>
                    <a:pt x="426" y="558"/>
                  </a:lnTo>
                  <a:lnTo>
                    <a:pt x="432" y="558"/>
                  </a:lnTo>
                  <a:lnTo>
                    <a:pt x="432" y="570"/>
                  </a:lnTo>
                  <a:lnTo>
                    <a:pt x="438" y="570"/>
                  </a:lnTo>
                  <a:lnTo>
                    <a:pt x="450" y="558"/>
                  </a:lnTo>
                  <a:lnTo>
                    <a:pt x="462" y="534"/>
                  </a:lnTo>
                  <a:lnTo>
                    <a:pt x="462" y="522"/>
                  </a:lnTo>
                  <a:lnTo>
                    <a:pt x="498" y="492"/>
                  </a:lnTo>
                  <a:lnTo>
                    <a:pt x="528" y="492"/>
                  </a:lnTo>
                  <a:lnTo>
                    <a:pt x="534" y="474"/>
                  </a:lnTo>
                  <a:lnTo>
                    <a:pt x="534" y="468"/>
                  </a:lnTo>
                  <a:lnTo>
                    <a:pt x="540" y="462"/>
                  </a:lnTo>
                  <a:lnTo>
                    <a:pt x="540" y="450"/>
                  </a:lnTo>
                  <a:lnTo>
                    <a:pt x="546" y="444"/>
                  </a:lnTo>
                  <a:lnTo>
                    <a:pt x="552" y="432"/>
                  </a:lnTo>
                  <a:lnTo>
                    <a:pt x="552" y="426"/>
                  </a:lnTo>
                  <a:lnTo>
                    <a:pt x="570" y="426"/>
                  </a:lnTo>
                  <a:lnTo>
                    <a:pt x="594" y="414"/>
                  </a:lnTo>
                  <a:lnTo>
                    <a:pt x="600" y="408"/>
                  </a:lnTo>
                  <a:lnTo>
                    <a:pt x="594" y="396"/>
                  </a:lnTo>
                  <a:lnTo>
                    <a:pt x="588" y="390"/>
                  </a:lnTo>
                  <a:lnTo>
                    <a:pt x="582" y="378"/>
                  </a:lnTo>
                  <a:lnTo>
                    <a:pt x="576" y="372"/>
                  </a:lnTo>
                  <a:lnTo>
                    <a:pt x="570" y="372"/>
                  </a:lnTo>
                  <a:lnTo>
                    <a:pt x="570" y="336"/>
                  </a:lnTo>
                  <a:lnTo>
                    <a:pt x="582" y="312"/>
                  </a:lnTo>
                  <a:lnTo>
                    <a:pt x="594" y="306"/>
                  </a:lnTo>
                  <a:lnTo>
                    <a:pt x="600" y="294"/>
                  </a:lnTo>
                  <a:lnTo>
                    <a:pt x="612" y="282"/>
                  </a:lnTo>
                  <a:lnTo>
                    <a:pt x="618" y="270"/>
                  </a:lnTo>
                  <a:lnTo>
                    <a:pt x="630" y="258"/>
                  </a:lnTo>
                  <a:lnTo>
                    <a:pt x="642" y="258"/>
                  </a:lnTo>
                  <a:lnTo>
                    <a:pt x="654" y="246"/>
                  </a:lnTo>
                  <a:lnTo>
                    <a:pt x="654" y="240"/>
                  </a:lnTo>
                  <a:lnTo>
                    <a:pt x="648" y="240"/>
                  </a:lnTo>
                  <a:lnTo>
                    <a:pt x="648" y="228"/>
                  </a:lnTo>
                  <a:lnTo>
                    <a:pt x="654" y="222"/>
                  </a:lnTo>
                  <a:lnTo>
                    <a:pt x="726" y="198"/>
                  </a:lnTo>
                  <a:lnTo>
                    <a:pt x="750" y="186"/>
                  </a:lnTo>
                  <a:lnTo>
                    <a:pt x="756" y="174"/>
                  </a:lnTo>
                  <a:lnTo>
                    <a:pt x="768" y="168"/>
                  </a:lnTo>
                  <a:lnTo>
                    <a:pt x="774" y="168"/>
                  </a:lnTo>
                  <a:lnTo>
                    <a:pt x="786" y="156"/>
                  </a:lnTo>
                  <a:lnTo>
                    <a:pt x="798" y="156"/>
                  </a:lnTo>
                  <a:lnTo>
                    <a:pt x="804" y="15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2" name="South Africa" descr="© INSCALE GmbH, 05.05.2010&#10;http://www.presentationload.com/">
              <a:extLst>
                <a:ext uri="{FF2B5EF4-FFF2-40B4-BE49-F238E27FC236}">
                  <a16:creationId xmlns:a16="http://schemas.microsoft.com/office/drawing/2014/main" id="{5E3B6319-581F-972D-E7E2-4655A4C6E58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672692" y="3895926"/>
              <a:ext cx="429889" cy="386901"/>
            </a:xfrm>
            <a:custGeom>
              <a:avLst/>
              <a:gdLst>
                <a:gd name="T0" fmla="*/ 2147483647 w 1134"/>
                <a:gd name="T1" fmla="*/ 2147483647 h 1020"/>
                <a:gd name="T2" fmla="*/ 2147483647 w 1134"/>
                <a:gd name="T3" fmla="*/ 2147483647 h 1020"/>
                <a:gd name="T4" fmla="*/ 2147483647 w 1134"/>
                <a:gd name="T5" fmla="*/ 2147483647 h 1020"/>
                <a:gd name="T6" fmla="*/ 2147483647 w 1134"/>
                <a:gd name="T7" fmla="*/ 2147483647 h 1020"/>
                <a:gd name="T8" fmla="*/ 2147483647 w 1134"/>
                <a:gd name="T9" fmla="*/ 2147483647 h 1020"/>
                <a:gd name="T10" fmla="*/ 2147483647 w 1134"/>
                <a:gd name="T11" fmla="*/ 2147483647 h 1020"/>
                <a:gd name="T12" fmla="*/ 2147483647 w 1134"/>
                <a:gd name="T13" fmla="*/ 2147483647 h 1020"/>
                <a:gd name="T14" fmla="*/ 2147483647 w 1134"/>
                <a:gd name="T15" fmla="*/ 2147483647 h 1020"/>
                <a:gd name="T16" fmla="*/ 2147483647 w 1134"/>
                <a:gd name="T17" fmla="*/ 2147483647 h 1020"/>
                <a:gd name="T18" fmla="*/ 2147483647 w 1134"/>
                <a:gd name="T19" fmla="*/ 2147483647 h 1020"/>
                <a:gd name="T20" fmla="*/ 2147483647 w 1134"/>
                <a:gd name="T21" fmla="*/ 2147483647 h 1020"/>
                <a:gd name="T22" fmla="*/ 2147483647 w 1134"/>
                <a:gd name="T23" fmla="*/ 2147483647 h 1020"/>
                <a:gd name="T24" fmla="*/ 2147483647 w 1134"/>
                <a:gd name="T25" fmla="*/ 2147483647 h 1020"/>
                <a:gd name="T26" fmla="*/ 2147483647 w 1134"/>
                <a:gd name="T27" fmla="*/ 2147483647 h 1020"/>
                <a:gd name="T28" fmla="*/ 2147483647 w 1134"/>
                <a:gd name="T29" fmla="*/ 2147483647 h 1020"/>
                <a:gd name="T30" fmla="*/ 2147483647 w 1134"/>
                <a:gd name="T31" fmla="*/ 2147483647 h 1020"/>
                <a:gd name="T32" fmla="*/ 2147483647 w 1134"/>
                <a:gd name="T33" fmla="*/ 2147483647 h 1020"/>
                <a:gd name="T34" fmla="*/ 2147483647 w 1134"/>
                <a:gd name="T35" fmla="*/ 2147483647 h 1020"/>
                <a:gd name="T36" fmla="*/ 2147483647 w 1134"/>
                <a:gd name="T37" fmla="*/ 2147483647 h 1020"/>
                <a:gd name="T38" fmla="*/ 2147483647 w 1134"/>
                <a:gd name="T39" fmla="*/ 2147483647 h 1020"/>
                <a:gd name="T40" fmla="*/ 2147483647 w 1134"/>
                <a:gd name="T41" fmla="*/ 2147483647 h 1020"/>
                <a:gd name="T42" fmla="*/ 2147483647 w 1134"/>
                <a:gd name="T43" fmla="*/ 2147483647 h 1020"/>
                <a:gd name="T44" fmla="*/ 2147483647 w 1134"/>
                <a:gd name="T45" fmla="*/ 2147483647 h 1020"/>
                <a:gd name="T46" fmla="*/ 2147483647 w 1134"/>
                <a:gd name="T47" fmla="*/ 2147483647 h 1020"/>
                <a:gd name="T48" fmla="*/ 2147483647 w 1134"/>
                <a:gd name="T49" fmla="*/ 2147483647 h 1020"/>
                <a:gd name="T50" fmla="*/ 2147483647 w 1134"/>
                <a:gd name="T51" fmla="*/ 2147483647 h 1020"/>
                <a:gd name="T52" fmla="*/ 2147483647 w 1134"/>
                <a:gd name="T53" fmla="*/ 2147483647 h 1020"/>
                <a:gd name="T54" fmla="*/ 2147483647 w 1134"/>
                <a:gd name="T55" fmla="*/ 2147483647 h 1020"/>
                <a:gd name="T56" fmla="*/ 2147483647 w 1134"/>
                <a:gd name="T57" fmla="*/ 2147483647 h 1020"/>
                <a:gd name="T58" fmla="*/ 2147483647 w 1134"/>
                <a:gd name="T59" fmla="*/ 2147483647 h 1020"/>
                <a:gd name="T60" fmla="*/ 2147483647 w 1134"/>
                <a:gd name="T61" fmla="*/ 2147483647 h 1020"/>
                <a:gd name="T62" fmla="*/ 0 w 1134"/>
                <a:gd name="T63" fmla="*/ 2147483647 h 1020"/>
                <a:gd name="T64" fmla="*/ 2147483647 w 1134"/>
                <a:gd name="T65" fmla="*/ 2147483647 h 1020"/>
                <a:gd name="T66" fmla="*/ 2147483647 w 1134"/>
                <a:gd name="T67" fmla="*/ 2147483647 h 1020"/>
                <a:gd name="T68" fmla="*/ 2147483647 w 1134"/>
                <a:gd name="T69" fmla="*/ 2147483647 h 1020"/>
                <a:gd name="T70" fmla="*/ 2147483647 w 1134"/>
                <a:gd name="T71" fmla="*/ 2147483647 h 1020"/>
                <a:gd name="T72" fmla="*/ 2147483647 w 1134"/>
                <a:gd name="T73" fmla="*/ 2147483647 h 1020"/>
                <a:gd name="T74" fmla="*/ 2147483647 w 1134"/>
                <a:gd name="T75" fmla="*/ 2147483647 h 1020"/>
                <a:gd name="T76" fmla="*/ 2147483647 w 1134"/>
                <a:gd name="T77" fmla="*/ 2147483647 h 1020"/>
                <a:gd name="T78" fmla="*/ 2147483647 w 1134"/>
                <a:gd name="T79" fmla="*/ 2147483647 h 1020"/>
                <a:gd name="T80" fmla="*/ 2147483647 w 1134"/>
                <a:gd name="T81" fmla="*/ 2147483647 h 1020"/>
                <a:gd name="T82" fmla="*/ 2147483647 w 1134"/>
                <a:gd name="T83" fmla="*/ 2147483647 h 1020"/>
                <a:gd name="T84" fmla="*/ 2147483647 w 1134"/>
                <a:gd name="T85" fmla="*/ 2147483647 h 1020"/>
                <a:gd name="T86" fmla="*/ 2147483647 w 1134"/>
                <a:gd name="T87" fmla="*/ 2147483647 h 1020"/>
                <a:gd name="T88" fmla="*/ 2147483647 w 1134"/>
                <a:gd name="T89" fmla="*/ 2147483647 h 1020"/>
                <a:gd name="T90" fmla="*/ 2147483647 w 1134"/>
                <a:gd name="T91" fmla="*/ 2147483647 h 1020"/>
                <a:gd name="T92" fmla="*/ 2147483647 w 1134"/>
                <a:gd name="T93" fmla="*/ 2147483647 h 1020"/>
                <a:gd name="T94" fmla="*/ 2147483647 w 1134"/>
                <a:gd name="T95" fmla="*/ 2147483647 h 1020"/>
                <a:gd name="T96" fmla="*/ 2147483647 w 1134"/>
                <a:gd name="T97" fmla="*/ 2147483647 h 1020"/>
                <a:gd name="T98" fmla="*/ 2147483647 w 1134"/>
                <a:gd name="T99" fmla="*/ 2147483647 h 1020"/>
                <a:gd name="T100" fmla="*/ 2147483647 w 1134"/>
                <a:gd name="T101" fmla="*/ 2147483647 h 1020"/>
                <a:gd name="T102" fmla="*/ 2147483647 w 1134"/>
                <a:gd name="T103" fmla="*/ 2147483647 h 1020"/>
                <a:gd name="T104" fmla="*/ 2147483647 w 1134"/>
                <a:gd name="T105" fmla="*/ 2147483647 h 1020"/>
                <a:gd name="T106" fmla="*/ 2147483647 w 1134"/>
                <a:gd name="T107" fmla="*/ 2147483647 h 1020"/>
                <a:gd name="T108" fmla="*/ 2147483647 w 1134"/>
                <a:gd name="T109" fmla="*/ 2147483647 h 1020"/>
                <a:gd name="T110" fmla="*/ 2147483647 w 1134"/>
                <a:gd name="T111" fmla="*/ 2147483647 h 1020"/>
                <a:gd name="T112" fmla="*/ 2147483647 w 1134"/>
                <a:gd name="T113" fmla="*/ 2147483647 h 1020"/>
                <a:gd name="T114" fmla="*/ 2147483647 w 1134"/>
                <a:gd name="T115" fmla="*/ 2147483647 h 1020"/>
                <a:gd name="T116" fmla="*/ 2147483647 w 1134"/>
                <a:gd name="T117" fmla="*/ 2147483647 h 1020"/>
                <a:gd name="T118" fmla="*/ 2147483647 w 1134"/>
                <a:gd name="T119" fmla="*/ 2147483647 h 1020"/>
                <a:gd name="T120" fmla="*/ 2147483647 w 1134"/>
                <a:gd name="T121" fmla="*/ 2147483647 h 1020"/>
                <a:gd name="T122" fmla="*/ 2147483647 w 1134"/>
                <a:gd name="T123" fmla="*/ 2147483647 h 1020"/>
                <a:gd name="T124" fmla="*/ 2147483647 w 1134"/>
                <a:gd name="T125" fmla="*/ 2147483647 h 102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134"/>
                <a:gd name="T190" fmla="*/ 0 h 1020"/>
                <a:gd name="T191" fmla="*/ 1134 w 1134"/>
                <a:gd name="T192" fmla="*/ 1020 h 102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134" h="1020">
                  <a:moveTo>
                    <a:pt x="1116" y="372"/>
                  </a:moveTo>
                  <a:lnTo>
                    <a:pt x="1098" y="372"/>
                  </a:lnTo>
                  <a:lnTo>
                    <a:pt x="1092" y="378"/>
                  </a:lnTo>
                  <a:lnTo>
                    <a:pt x="1086" y="378"/>
                  </a:lnTo>
                  <a:lnTo>
                    <a:pt x="1074" y="420"/>
                  </a:lnTo>
                  <a:lnTo>
                    <a:pt x="1062" y="420"/>
                  </a:lnTo>
                  <a:lnTo>
                    <a:pt x="1050" y="414"/>
                  </a:lnTo>
                  <a:lnTo>
                    <a:pt x="1032" y="414"/>
                  </a:lnTo>
                  <a:lnTo>
                    <a:pt x="1020" y="402"/>
                  </a:lnTo>
                  <a:lnTo>
                    <a:pt x="1008" y="396"/>
                  </a:lnTo>
                  <a:lnTo>
                    <a:pt x="996" y="372"/>
                  </a:lnTo>
                  <a:lnTo>
                    <a:pt x="996" y="348"/>
                  </a:lnTo>
                  <a:lnTo>
                    <a:pt x="1002" y="336"/>
                  </a:lnTo>
                  <a:lnTo>
                    <a:pt x="1014" y="324"/>
                  </a:lnTo>
                  <a:lnTo>
                    <a:pt x="1014" y="312"/>
                  </a:lnTo>
                  <a:lnTo>
                    <a:pt x="1020" y="300"/>
                  </a:lnTo>
                  <a:lnTo>
                    <a:pt x="1032" y="288"/>
                  </a:lnTo>
                  <a:lnTo>
                    <a:pt x="1038" y="288"/>
                  </a:lnTo>
                  <a:lnTo>
                    <a:pt x="1050" y="294"/>
                  </a:lnTo>
                  <a:lnTo>
                    <a:pt x="1062" y="306"/>
                  </a:lnTo>
                  <a:lnTo>
                    <a:pt x="1086" y="270"/>
                  </a:lnTo>
                  <a:lnTo>
                    <a:pt x="1086" y="180"/>
                  </a:lnTo>
                  <a:lnTo>
                    <a:pt x="1056" y="120"/>
                  </a:lnTo>
                  <a:lnTo>
                    <a:pt x="1056" y="102"/>
                  </a:lnTo>
                  <a:lnTo>
                    <a:pt x="1050" y="90"/>
                  </a:lnTo>
                  <a:lnTo>
                    <a:pt x="1050" y="72"/>
                  </a:lnTo>
                  <a:lnTo>
                    <a:pt x="1044" y="54"/>
                  </a:lnTo>
                  <a:lnTo>
                    <a:pt x="1044" y="24"/>
                  </a:lnTo>
                  <a:lnTo>
                    <a:pt x="1026" y="12"/>
                  </a:lnTo>
                  <a:lnTo>
                    <a:pt x="966" y="12"/>
                  </a:lnTo>
                  <a:lnTo>
                    <a:pt x="954" y="6"/>
                  </a:lnTo>
                  <a:lnTo>
                    <a:pt x="948" y="6"/>
                  </a:lnTo>
                  <a:lnTo>
                    <a:pt x="936" y="0"/>
                  </a:lnTo>
                  <a:lnTo>
                    <a:pt x="876" y="0"/>
                  </a:lnTo>
                  <a:lnTo>
                    <a:pt x="864" y="24"/>
                  </a:lnTo>
                  <a:lnTo>
                    <a:pt x="852" y="24"/>
                  </a:lnTo>
                  <a:lnTo>
                    <a:pt x="840" y="30"/>
                  </a:lnTo>
                  <a:lnTo>
                    <a:pt x="828" y="30"/>
                  </a:lnTo>
                  <a:lnTo>
                    <a:pt x="822" y="36"/>
                  </a:lnTo>
                  <a:lnTo>
                    <a:pt x="810" y="60"/>
                  </a:lnTo>
                  <a:lnTo>
                    <a:pt x="768" y="102"/>
                  </a:lnTo>
                  <a:lnTo>
                    <a:pt x="756" y="108"/>
                  </a:lnTo>
                  <a:lnTo>
                    <a:pt x="750" y="108"/>
                  </a:lnTo>
                  <a:lnTo>
                    <a:pt x="738" y="114"/>
                  </a:lnTo>
                  <a:lnTo>
                    <a:pt x="726" y="138"/>
                  </a:lnTo>
                  <a:lnTo>
                    <a:pt x="726" y="174"/>
                  </a:lnTo>
                  <a:lnTo>
                    <a:pt x="714" y="180"/>
                  </a:lnTo>
                  <a:lnTo>
                    <a:pt x="708" y="192"/>
                  </a:lnTo>
                  <a:lnTo>
                    <a:pt x="702" y="198"/>
                  </a:lnTo>
                  <a:lnTo>
                    <a:pt x="690" y="204"/>
                  </a:lnTo>
                  <a:lnTo>
                    <a:pt x="672" y="210"/>
                  </a:lnTo>
                  <a:lnTo>
                    <a:pt x="654" y="228"/>
                  </a:lnTo>
                  <a:lnTo>
                    <a:pt x="654" y="240"/>
                  </a:lnTo>
                  <a:lnTo>
                    <a:pt x="648" y="252"/>
                  </a:lnTo>
                  <a:lnTo>
                    <a:pt x="642" y="270"/>
                  </a:lnTo>
                  <a:lnTo>
                    <a:pt x="636" y="282"/>
                  </a:lnTo>
                  <a:lnTo>
                    <a:pt x="630" y="288"/>
                  </a:lnTo>
                  <a:lnTo>
                    <a:pt x="618" y="294"/>
                  </a:lnTo>
                  <a:lnTo>
                    <a:pt x="606" y="294"/>
                  </a:lnTo>
                  <a:lnTo>
                    <a:pt x="600" y="288"/>
                  </a:lnTo>
                  <a:lnTo>
                    <a:pt x="594" y="294"/>
                  </a:lnTo>
                  <a:lnTo>
                    <a:pt x="582" y="300"/>
                  </a:lnTo>
                  <a:lnTo>
                    <a:pt x="570" y="300"/>
                  </a:lnTo>
                  <a:lnTo>
                    <a:pt x="564" y="294"/>
                  </a:lnTo>
                  <a:lnTo>
                    <a:pt x="552" y="288"/>
                  </a:lnTo>
                  <a:lnTo>
                    <a:pt x="546" y="282"/>
                  </a:lnTo>
                  <a:lnTo>
                    <a:pt x="516" y="282"/>
                  </a:lnTo>
                  <a:lnTo>
                    <a:pt x="504" y="270"/>
                  </a:lnTo>
                  <a:lnTo>
                    <a:pt x="492" y="264"/>
                  </a:lnTo>
                  <a:lnTo>
                    <a:pt x="486" y="258"/>
                  </a:lnTo>
                  <a:lnTo>
                    <a:pt x="474" y="252"/>
                  </a:lnTo>
                  <a:lnTo>
                    <a:pt x="462" y="252"/>
                  </a:lnTo>
                  <a:lnTo>
                    <a:pt x="450" y="258"/>
                  </a:lnTo>
                  <a:lnTo>
                    <a:pt x="444" y="264"/>
                  </a:lnTo>
                  <a:lnTo>
                    <a:pt x="438" y="276"/>
                  </a:lnTo>
                  <a:lnTo>
                    <a:pt x="438" y="288"/>
                  </a:lnTo>
                  <a:lnTo>
                    <a:pt x="432" y="300"/>
                  </a:lnTo>
                  <a:lnTo>
                    <a:pt x="432" y="324"/>
                  </a:lnTo>
                  <a:lnTo>
                    <a:pt x="420" y="324"/>
                  </a:lnTo>
                  <a:lnTo>
                    <a:pt x="414" y="330"/>
                  </a:lnTo>
                  <a:lnTo>
                    <a:pt x="408" y="330"/>
                  </a:lnTo>
                  <a:lnTo>
                    <a:pt x="402" y="336"/>
                  </a:lnTo>
                  <a:lnTo>
                    <a:pt x="396" y="348"/>
                  </a:lnTo>
                  <a:lnTo>
                    <a:pt x="390" y="354"/>
                  </a:lnTo>
                  <a:lnTo>
                    <a:pt x="390" y="360"/>
                  </a:lnTo>
                  <a:lnTo>
                    <a:pt x="366" y="360"/>
                  </a:lnTo>
                  <a:lnTo>
                    <a:pt x="366" y="378"/>
                  </a:lnTo>
                  <a:lnTo>
                    <a:pt x="288" y="378"/>
                  </a:lnTo>
                  <a:lnTo>
                    <a:pt x="288" y="348"/>
                  </a:lnTo>
                  <a:lnTo>
                    <a:pt x="294" y="336"/>
                  </a:lnTo>
                  <a:lnTo>
                    <a:pt x="294" y="330"/>
                  </a:lnTo>
                  <a:lnTo>
                    <a:pt x="300" y="318"/>
                  </a:lnTo>
                  <a:lnTo>
                    <a:pt x="300" y="294"/>
                  </a:lnTo>
                  <a:lnTo>
                    <a:pt x="294" y="288"/>
                  </a:lnTo>
                  <a:lnTo>
                    <a:pt x="294" y="270"/>
                  </a:lnTo>
                  <a:lnTo>
                    <a:pt x="288" y="258"/>
                  </a:lnTo>
                  <a:lnTo>
                    <a:pt x="282" y="240"/>
                  </a:lnTo>
                  <a:lnTo>
                    <a:pt x="276" y="234"/>
                  </a:lnTo>
                  <a:lnTo>
                    <a:pt x="264" y="228"/>
                  </a:lnTo>
                  <a:lnTo>
                    <a:pt x="258" y="222"/>
                  </a:lnTo>
                  <a:lnTo>
                    <a:pt x="246" y="216"/>
                  </a:lnTo>
                  <a:lnTo>
                    <a:pt x="240" y="510"/>
                  </a:lnTo>
                  <a:lnTo>
                    <a:pt x="222" y="510"/>
                  </a:lnTo>
                  <a:lnTo>
                    <a:pt x="210" y="516"/>
                  </a:lnTo>
                  <a:lnTo>
                    <a:pt x="204" y="522"/>
                  </a:lnTo>
                  <a:lnTo>
                    <a:pt x="204" y="528"/>
                  </a:lnTo>
                  <a:lnTo>
                    <a:pt x="192" y="528"/>
                  </a:lnTo>
                  <a:lnTo>
                    <a:pt x="192" y="552"/>
                  </a:lnTo>
                  <a:lnTo>
                    <a:pt x="168" y="552"/>
                  </a:lnTo>
                  <a:lnTo>
                    <a:pt x="156" y="540"/>
                  </a:lnTo>
                  <a:lnTo>
                    <a:pt x="144" y="540"/>
                  </a:lnTo>
                  <a:lnTo>
                    <a:pt x="132" y="552"/>
                  </a:lnTo>
                  <a:lnTo>
                    <a:pt x="108" y="552"/>
                  </a:lnTo>
                  <a:lnTo>
                    <a:pt x="102" y="546"/>
                  </a:lnTo>
                  <a:lnTo>
                    <a:pt x="102" y="540"/>
                  </a:lnTo>
                  <a:lnTo>
                    <a:pt x="96" y="534"/>
                  </a:lnTo>
                  <a:lnTo>
                    <a:pt x="72" y="534"/>
                  </a:lnTo>
                  <a:lnTo>
                    <a:pt x="66" y="528"/>
                  </a:lnTo>
                  <a:lnTo>
                    <a:pt x="60" y="516"/>
                  </a:lnTo>
                  <a:lnTo>
                    <a:pt x="60" y="492"/>
                  </a:lnTo>
                  <a:lnTo>
                    <a:pt x="42" y="474"/>
                  </a:lnTo>
                  <a:lnTo>
                    <a:pt x="36" y="474"/>
                  </a:lnTo>
                  <a:lnTo>
                    <a:pt x="30" y="480"/>
                  </a:lnTo>
                  <a:lnTo>
                    <a:pt x="30" y="486"/>
                  </a:lnTo>
                  <a:lnTo>
                    <a:pt x="24" y="498"/>
                  </a:lnTo>
                  <a:lnTo>
                    <a:pt x="18" y="504"/>
                  </a:lnTo>
                  <a:lnTo>
                    <a:pt x="18" y="510"/>
                  </a:lnTo>
                  <a:lnTo>
                    <a:pt x="0" y="522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6" y="540"/>
                  </a:lnTo>
                  <a:lnTo>
                    <a:pt x="6" y="552"/>
                  </a:lnTo>
                  <a:lnTo>
                    <a:pt x="36" y="582"/>
                  </a:lnTo>
                  <a:lnTo>
                    <a:pt x="42" y="600"/>
                  </a:lnTo>
                  <a:lnTo>
                    <a:pt x="42" y="648"/>
                  </a:lnTo>
                  <a:lnTo>
                    <a:pt x="48" y="672"/>
                  </a:lnTo>
                  <a:lnTo>
                    <a:pt x="54" y="690"/>
                  </a:lnTo>
                  <a:lnTo>
                    <a:pt x="72" y="714"/>
                  </a:lnTo>
                  <a:lnTo>
                    <a:pt x="96" y="738"/>
                  </a:lnTo>
                  <a:lnTo>
                    <a:pt x="114" y="762"/>
                  </a:lnTo>
                  <a:lnTo>
                    <a:pt x="120" y="786"/>
                  </a:lnTo>
                  <a:lnTo>
                    <a:pt x="120" y="834"/>
                  </a:lnTo>
                  <a:lnTo>
                    <a:pt x="114" y="846"/>
                  </a:lnTo>
                  <a:lnTo>
                    <a:pt x="114" y="852"/>
                  </a:lnTo>
                  <a:lnTo>
                    <a:pt x="90" y="852"/>
                  </a:lnTo>
                  <a:lnTo>
                    <a:pt x="90" y="876"/>
                  </a:lnTo>
                  <a:lnTo>
                    <a:pt x="96" y="888"/>
                  </a:lnTo>
                  <a:lnTo>
                    <a:pt x="108" y="906"/>
                  </a:lnTo>
                  <a:lnTo>
                    <a:pt x="114" y="918"/>
                  </a:lnTo>
                  <a:lnTo>
                    <a:pt x="114" y="960"/>
                  </a:lnTo>
                  <a:lnTo>
                    <a:pt x="120" y="972"/>
                  </a:lnTo>
                  <a:lnTo>
                    <a:pt x="120" y="978"/>
                  </a:lnTo>
                  <a:lnTo>
                    <a:pt x="126" y="978"/>
                  </a:lnTo>
                  <a:lnTo>
                    <a:pt x="126" y="972"/>
                  </a:lnTo>
                  <a:lnTo>
                    <a:pt x="132" y="966"/>
                  </a:lnTo>
                  <a:lnTo>
                    <a:pt x="144" y="966"/>
                  </a:lnTo>
                  <a:lnTo>
                    <a:pt x="150" y="972"/>
                  </a:lnTo>
                  <a:lnTo>
                    <a:pt x="180" y="984"/>
                  </a:lnTo>
                  <a:lnTo>
                    <a:pt x="180" y="996"/>
                  </a:lnTo>
                  <a:lnTo>
                    <a:pt x="204" y="1020"/>
                  </a:lnTo>
                  <a:lnTo>
                    <a:pt x="216" y="1020"/>
                  </a:lnTo>
                  <a:lnTo>
                    <a:pt x="240" y="1008"/>
                  </a:lnTo>
                  <a:lnTo>
                    <a:pt x="246" y="996"/>
                  </a:lnTo>
                  <a:lnTo>
                    <a:pt x="252" y="990"/>
                  </a:lnTo>
                  <a:lnTo>
                    <a:pt x="264" y="984"/>
                  </a:lnTo>
                  <a:lnTo>
                    <a:pt x="294" y="984"/>
                  </a:lnTo>
                  <a:lnTo>
                    <a:pt x="306" y="990"/>
                  </a:lnTo>
                  <a:lnTo>
                    <a:pt x="354" y="990"/>
                  </a:lnTo>
                  <a:lnTo>
                    <a:pt x="354" y="984"/>
                  </a:lnTo>
                  <a:lnTo>
                    <a:pt x="360" y="978"/>
                  </a:lnTo>
                  <a:lnTo>
                    <a:pt x="360" y="966"/>
                  </a:lnTo>
                  <a:lnTo>
                    <a:pt x="366" y="960"/>
                  </a:lnTo>
                  <a:lnTo>
                    <a:pt x="378" y="954"/>
                  </a:lnTo>
                  <a:lnTo>
                    <a:pt x="408" y="954"/>
                  </a:lnTo>
                  <a:lnTo>
                    <a:pt x="420" y="960"/>
                  </a:lnTo>
                  <a:lnTo>
                    <a:pt x="432" y="960"/>
                  </a:lnTo>
                  <a:lnTo>
                    <a:pt x="438" y="966"/>
                  </a:lnTo>
                  <a:lnTo>
                    <a:pt x="444" y="960"/>
                  </a:lnTo>
                  <a:lnTo>
                    <a:pt x="456" y="960"/>
                  </a:lnTo>
                  <a:lnTo>
                    <a:pt x="468" y="954"/>
                  </a:lnTo>
                  <a:lnTo>
                    <a:pt x="504" y="954"/>
                  </a:lnTo>
                  <a:lnTo>
                    <a:pt x="522" y="960"/>
                  </a:lnTo>
                  <a:lnTo>
                    <a:pt x="534" y="966"/>
                  </a:lnTo>
                  <a:lnTo>
                    <a:pt x="552" y="966"/>
                  </a:lnTo>
                  <a:lnTo>
                    <a:pt x="558" y="960"/>
                  </a:lnTo>
                  <a:lnTo>
                    <a:pt x="570" y="954"/>
                  </a:lnTo>
                  <a:lnTo>
                    <a:pt x="606" y="954"/>
                  </a:lnTo>
                  <a:lnTo>
                    <a:pt x="618" y="948"/>
                  </a:lnTo>
                  <a:lnTo>
                    <a:pt x="624" y="942"/>
                  </a:lnTo>
                  <a:lnTo>
                    <a:pt x="636" y="936"/>
                  </a:lnTo>
                  <a:lnTo>
                    <a:pt x="684" y="936"/>
                  </a:lnTo>
                  <a:lnTo>
                    <a:pt x="708" y="924"/>
                  </a:lnTo>
                  <a:lnTo>
                    <a:pt x="720" y="912"/>
                  </a:lnTo>
                  <a:lnTo>
                    <a:pt x="738" y="900"/>
                  </a:lnTo>
                  <a:lnTo>
                    <a:pt x="774" y="864"/>
                  </a:lnTo>
                  <a:lnTo>
                    <a:pt x="786" y="858"/>
                  </a:lnTo>
                  <a:lnTo>
                    <a:pt x="804" y="846"/>
                  </a:lnTo>
                  <a:lnTo>
                    <a:pt x="900" y="750"/>
                  </a:lnTo>
                  <a:lnTo>
                    <a:pt x="918" y="750"/>
                  </a:lnTo>
                  <a:lnTo>
                    <a:pt x="924" y="744"/>
                  </a:lnTo>
                  <a:lnTo>
                    <a:pt x="960" y="696"/>
                  </a:lnTo>
                  <a:lnTo>
                    <a:pt x="972" y="672"/>
                  </a:lnTo>
                  <a:lnTo>
                    <a:pt x="984" y="654"/>
                  </a:lnTo>
                  <a:lnTo>
                    <a:pt x="990" y="642"/>
                  </a:lnTo>
                  <a:lnTo>
                    <a:pt x="1002" y="606"/>
                  </a:lnTo>
                  <a:lnTo>
                    <a:pt x="1014" y="588"/>
                  </a:lnTo>
                  <a:lnTo>
                    <a:pt x="1020" y="576"/>
                  </a:lnTo>
                  <a:lnTo>
                    <a:pt x="1026" y="570"/>
                  </a:lnTo>
                  <a:lnTo>
                    <a:pt x="1038" y="564"/>
                  </a:lnTo>
                  <a:lnTo>
                    <a:pt x="1050" y="552"/>
                  </a:lnTo>
                  <a:lnTo>
                    <a:pt x="1068" y="546"/>
                  </a:lnTo>
                  <a:lnTo>
                    <a:pt x="1086" y="534"/>
                  </a:lnTo>
                  <a:lnTo>
                    <a:pt x="1098" y="510"/>
                  </a:lnTo>
                  <a:lnTo>
                    <a:pt x="1098" y="498"/>
                  </a:lnTo>
                  <a:lnTo>
                    <a:pt x="1104" y="486"/>
                  </a:lnTo>
                  <a:lnTo>
                    <a:pt x="1110" y="468"/>
                  </a:lnTo>
                  <a:lnTo>
                    <a:pt x="1116" y="456"/>
                  </a:lnTo>
                  <a:lnTo>
                    <a:pt x="1122" y="450"/>
                  </a:lnTo>
                  <a:lnTo>
                    <a:pt x="1122" y="438"/>
                  </a:lnTo>
                  <a:lnTo>
                    <a:pt x="1128" y="432"/>
                  </a:lnTo>
                  <a:lnTo>
                    <a:pt x="1128" y="414"/>
                  </a:lnTo>
                  <a:lnTo>
                    <a:pt x="1134" y="396"/>
                  </a:lnTo>
                  <a:lnTo>
                    <a:pt x="1128" y="384"/>
                  </a:lnTo>
                  <a:lnTo>
                    <a:pt x="1116" y="372"/>
                  </a:lnTo>
                  <a:close/>
                  <a:moveTo>
                    <a:pt x="870" y="624"/>
                  </a:moveTo>
                  <a:lnTo>
                    <a:pt x="858" y="630"/>
                  </a:lnTo>
                  <a:lnTo>
                    <a:pt x="852" y="636"/>
                  </a:lnTo>
                  <a:lnTo>
                    <a:pt x="840" y="642"/>
                  </a:lnTo>
                  <a:lnTo>
                    <a:pt x="822" y="642"/>
                  </a:lnTo>
                  <a:lnTo>
                    <a:pt x="810" y="648"/>
                  </a:lnTo>
                  <a:lnTo>
                    <a:pt x="804" y="654"/>
                  </a:lnTo>
                  <a:lnTo>
                    <a:pt x="798" y="666"/>
                  </a:lnTo>
                  <a:lnTo>
                    <a:pt x="792" y="672"/>
                  </a:lnTo>
                  <a:lnTo>
                    <a:pt x="792" y="684"/>
                  </a:lnTo>
                  <a:lnTo>
                    <a:pt x="774" y="684"/>
                  </a:lnTo>
                  <a:lnTo>
                    <a:pt x="744" y="654"/>
                  </a:lnTo>
                  <a:lnTo>
                    <a:pt x="744" y="636"/>
                  </a:lnTo>
                  <a:lnTo>
                    <a:pt x="720" y="600"/>
                  </a:lnTo>
                  <a:lnTo>
                    <a:pt x="744" y="600"/>
                  </a:lnTo>
                  <a:lnTo>
                    <a:pt x="750" y="582"/>
                  </a:lnTo>
                  <a:lnTo>
                    <a:pt x="768" y="564"/>
                  </a:lnTo>
                  <a:lnTo>
                    <a:pt x="768" y="546"/>
                  </a:lnTo>
                  <a:lnTo>
                    <a:pt x="774" y="540"/>
                  </a:lnTo>
                  <a:lnTo>
                    <a:pt x="798" y="540"/>
                  </a:lnTo>
                  <a:lnTo>
                    <a:pt x="798" y="528"/>
                  </a:lnTo>
                  <a:lnTo>
                    <a:pt x="810" y="522"/>
                  </a:lnTo>
                  <a:lnTo>
                    <a:pt x="846" y="522"/>
                  </a:lnTo>
                  <a:lnTo>
                    <a:pt x="852" y="528"/>
                  </a:lnTo>
                  <a:lnTo>
                    <a:pt x="858" y="540"/>
                  </a:lnTo>
                  <a:lnTo>
                    <a:pt x="864" y="546"/>
                  </a:lnTo>
                  <a:lnTo>
                    <a:pt x="870" y="558"/>
                  </a:lnTo>
                  <a:lnTo>
                    <a:pt x="882" y="564"/>
                  </a:lnTo>
                  <a:lnTo>
                    <a:pt x="888" y="588"/>
                  </a:lnTo>
                  <a:lnTo>
                    <a:pt x="864" y="606"/>
                  </a:lnTo>
                  <a:lnTo>
                    <a:pt x="870" y="624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3" name="Somalia" descr="© INSCALE GmbH, 05.05.2010&#10;http://www.presentationload.com/">
              <a:extLst>
                <a:ext uri="{FF2B5EF4-FFF2-40B4-BE49-F238E27FC236}">
                  <a16:creationId xmlns:a16="http://schemas.microsoft.com/office/drawing/2014/main" id="{B27BABE5-AF15-D361-7299-371C2FEA51E8}"/>
                </a:ext>
              </a:extLst>
            </p:cNvPr>
            <p:cNvSpPr>
              <a:spLocks/>
            </p:cNvSpPr>
            <p:nvPr/>
          </p:nvSpPr>
          <p:spPr bwMode="gray">
            <a:xfrm>
              <a:off x="5341240" y="2850849"/>
              <a:ext cx="271275" cy="419514"/>
            </a:xfrm>
            <a:custGeom>
              <a:avLst/>
              <a:gdLst>
                <a:gd name="T0" fmla="*/ 2147483647 w 714"/>
                <a:gd name="T1" fmla="*/ 2147483647 h 1104"/>
                <a:gd name="T2" fmla="*/ 2147483647 w 714"/>
                <a:gd name="T3" fmla="*/ 2147483647 h 1104"/>
                <a:gd name="T4" fmla="*/ 2147483647 w 714"/>
                <a:gd name="T5" fmla="*/ 2147483647 h 1104"/>
                <a:gd name="T6" fmla="*/ 2147483647 w 714"/>
                <a:gd name="T7" fmla="*/ 2147483647 h 1104"/>
                <a:gd name="T8" fmla="*/ 2147483647 w 714"/>
                <a:gd name="T9" fmla="*/ 2147483647 h 1104"/>
                <a:gd name="T10" fmla="*/ 2147483647 w 714"/>
                <a:gd name="T11" fmla="*/ 2147483647 h 1104"/>
                <a:gd name="T12" fmla="*/ 2147483647 w 714"/>
                <a:gd name="T13" fmla="*/ 2147483647 h 1104"/>
                <a:gd name="T14" fmla="*/ 2147483647 w 714"/>
                <a:gd name="T15" fmla="*/ 2147483647 h 1104"/>
                <a:gd name="T16" fmla="*/ 2147483647 w 714"/>
                <a:gd name="T17" fmla="*/ 2147483647 h 1104"/>
                <a:gd name="T18" fmla="*/ 2147483647 w 714"/>
                <a:gd name="T19" fmla="*/ 2147483647 h 1104"/>
                <a:gd name="T20" fmla="*/ 2147483647 w 714"/>
                <a:gd name="T21" fmla="*/ 2147483647 h 1104"/>
                <a:gd name="T22" fmla="*/ 2147483647 w 714"/>
                <a:gd name="T23" fmla="*/ 2147483647 h 1104"/>
                <a:gd name="T24" fmla="*/ 0 w 714"/>
                <a:gd name="T25" fmla="*/ 2147483647 h 1104"/>
                <a:gd name="T26" fmla="*/ 2147483647 w 714"/>
                <a:gd name="T27" fmla="*/ 2147483647 h 1104"/>
                <a:gd name="T28" fmla="*/ 2147483647 w 714"/>
                <a:gd name="T29" fmla="*/ 2147483647 h 1104"/>
                <a:gd name="T30" fmla="*/ 2147483647 w 714"/>
                <a:gd name="T31" fmla="*/ 2147483647 h 1104"/>
                <a:gd name="T32" fmla="*/ 2147483647 w 714"/>
                <a:gd name="T33" fmla="*/ 2147483647 h 1104"/>
                <a:gd name="T34" fmla="*/ 2147483647 w 714"/>
                <a:gd name="T35" fmla="*/ 2147483647 h 1104"/>
                <a:gd name="T36" fmla="*/ 2147483647 w 714"/>
                <a:gd name="T37" fmla="*/ 2147483647 h 1104"/>
                <a:gd name="T38" fmla="*/ 2147483647 w 714"/>
                <a:gd name="T39" fmla="*/ 2147483647 h 1104"/>
                <a:gd name="T40" fmla="*/ 2147483647 w 714"/>
                <a:gd name="T41" fmla="*/ 2147483647 h 1104"/>
                <a:gd name="T42" fmla="*/ 2147483647 w 714"/>
                <a:gd name="T43" fmla="*/ 2147483647 h 1104"/>
                <a:gd name="T44" fmla="*/ 2147483647 w 714"/>
                <a:gd name="T45" fmla="*/ 2147483647 h 1104"/>
                <a:gd name="T46" fmla="*/ 2147483647 w 714"/>
                <a:gd name="T47" fmla="*/ 2147483647 h 1104"/>
                <a:gd name="T48" fmla="*/ 2147483647 w 714"/>
                <a:gd name="T49" fmla="*/ 2147483647 h 1104"/>
                <a:gd name="T50" fmla="*/ 2147483647 w 714"/>
                <a:gd name="T51" fmla="*/ 2147483647 h 1104"/>
                <a:gd name="T52" fmla="*/ 2147483647 w 714"/>
                <a:gd name="T53" fmla="*/ 2147483647 h 1104"/>
                <a:gd name="T54" fmla="*/ 2147483647 w 714"/>
                <a:gd name="T55" fmla="*/ 2147483647 h 1104"/>
                <a:gd name="T56" fmla="*/ 2147483647 w 714"/>
                <a:gd name="T57" fmla="*/ 2147483647 h 1104"/>
                <a:gd name="T58" fmla="*/ 2147483647 w 714"/>
                <a:gd name="T59" fmla="*/ 2147483647 h 1104"/>
                <a:gd name="T60" fmla="*/ 2147483647 w 714"/>
                <a:gd name="T61" fmla="*/ 2147483647 h 1104"/>
                <a:gd name="T62" fmla="*/ 2147483647 w 714"/>
                <a:gd name="T63" fmla="*/ 2147483647 h 1104"/>
                <a:gd name="T64" fmla="*/ 2147483647 w 714"/>
                <a:gd name="T65" fmla="*/ 2147483647 h 1104"/>
                <a:gd name="T66" fmla="*/ 2147483647 w 714"/>
                <a:gd name="T67" fmla="*/ 2147483647 h 1104"/>
                <a:gd name="T68" fmla="*/ 2147483647 w 714"/>
                <a:gd name="T69" fmla="*/ 2147483647 h 1104"/>
                <a:gd name="T70" fmla="*/ 2147483647 w 714"/>
                <a:gd name="T71" fmla="*/ 2147483647 h 1104"/>
                <a:gd name="T72" fmla="*/ 2147483647 w 714"/>
                <a:gd name="T73" fmla="*/ 2147483647 h 1104"/>
                <a:gd name="T74" fmla="*/ 2147483647 w 714"/>
                <a:gd name="T75" fmla="*/ 2147483647 h 1104"/>
                <a:gd name="T76" fmla="*/ 2147483647 w 714"/>
                <a:gd name="T77" fmla="*/ 2147483647 h 1104"/>
                <a:gd name="T78" fmla="*/ 2147483647 w 714"/>
                <a:gd name="T79" fmla="*/ 2147483647 h 1104"/>
                <a:gd name="T80" fmla="*/ 2147483647 w 714"/>
                <a:gd name="T81" fmla="*/ 2147483647 h 1104"/>
                <a:gd name="T82" fmla="*/ 2147483647 w 714"/>
                <a:gd name="T83" fmla="*/ 2147483647 h 1104"/>
                <a:gd name="T84" fmla="*/ 2147483647 w 714"/>
                <a:gd name="T85" fmla="*/ 2147483647 h 1104"/>
                <a:gd name="T86" fmla="*/ 2147483647 w 714"/>
                <a:gd name="T87" fmla="*/ 2147483647 h 110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14"/>
                <a:gd name="T133" fmla="*/ 0 h 1104"/>
                <a:gd name="T134" fmla="*/ 714 w 714"/>
                <a:gd name="T135" fmla="*/ 1104 h 110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14" h="1104">
                  <a:moveTo>
                    <a:pt x="108" y="114"/>
                  </a:moveTo>
                  <a:lnTo>
                    <a:pt x="120" y="126"/>
                  </a:lnTo>
                  <a:lnTo>
                    <a:pt x="120" y="138"/>
                  </a:lnTo>
                  <a:lnTo>
                    <a:pt x="126" y="150"/>
                  </a:lnTo>
                  <a:lnTo>
                    <a:pt x="132" y="156"/>
                  </a:lnTo>
                  <a:lnTo>
                    <a:pt x="138" y="168"/>
                  </a:lnTo>
                  <a:lnTo>
                    <a:pt x="144" y="174"/>
                  </a:lnTo>
                  <a:lnTo>
                    <a:pt x="156" y="198"/>
                  </a:lnTo>
                  <a:lnTo>
                    <a:pt x="162" y="204"/>
                  </a:lnTo>
                  <a:lnTo>
                    <a:pt x="162" y="210"/>
                  </a:lnTo>
                  <a:lnTo>
                    <a:pt x="186" y="210"/>
                  </a:lnTo>
                  <a:lnTo>
                    <a:pt x="192" y="222"/>
                  </a:lnTo>
                  <a:lnTo>
                    <a:pt x="198" y="228"/>
                  </a:lnTo>
                  <a:lnTo>
                    <a:pt x="204" y="240"/>
                  </a:lnTo>
                  <a:lnTo>
                    <a:pt x="240" y="258"/>
                  </a:lnTo>
                  <a:lnTo>
                    <a:pt x="312" y="282"/>
                  </a:lnTo>
                  <a:lnTo>
                    <a:pt x="336" y="288"/>
                  </a:lnTo>
                  <a:lnTo>
                    <a:pt x="348" y="294"/>
                  </a:lnTo>
                  <a:lnTo>
                    <a:pt x="366" y="300"/>
                  </a:lnTo>
                  <a:lnTo>
                    <a:pt x="378" y="312"/>
                  </a:lnTo>
                  <a:lnTo>
                    <a:pt x="414" y="330"/>
                  </a:lnTo>
                  <a:lnTo>
                    <a:pt x="486" y="324"/>
                  </a:lnTo>
                  <a:lnTo>
                    <a:pt x="276" y="570"/>
                  </a:lnTo>
                  <a:lnTo>
                    <a:pt x="192" y="570"/>
                  </a:lnTo>
                  <a:lnTo>
                    <a:pt x="186" y="576"/>
                  </a:lnTo>
                  <a:lnTo>
                    <a:pt x="174" y="576"/>
                  </a:lnTo>
                  <a:lnTo>
                    <a:pt x="162" y="582"/>
                  </a:lnTo>
                  <a:lnTo>
                    <a:pt x="156" y="588"/>
                  </a:lnTo>
                  <a:lnTo>
                    <a:pt x="144" y="594"/>
                  </a:lnTo>
                  <a:lnTo>
                    <a:pt x="144" y="606"/>
                  </a:lnTo>
                  <a:lnTo>
                    <a:pt x="126" y="624"/>
                  </a:lnTo>
                  <a:lnTo>
                    <a:pt x="102" y="624"/>
                  </a:lnTo>
                  <a:lnTo>
                    <a:pt x="90" y="630"/>
                  </a:lnTo>
                  <a:lnTo>
                    <a:pt x="78" y="630"/>
                  </a:lnTo>
                  <a:lnTo>
                    <a:pt x="66" y="642"/>
                  </a:lnTo>
                  <a:lnTo>
                    <a:pt x="66" y="654"/>
                  </a:lnTo>
                  <a:lnTo>
                    <a:pt x="60" y="660"/>
                  </a:lnTo>
                  <a:lnTo>
                    <a:pt x="42" y="696"/>
                  </a:lnTo>
                  <a:lnTo>
                    <a:pt x="0" y="738"/>
                  </a:lnTo>
                  <a:lnTo>
                    <a:pt x="0" y="1038"/>
                  </a:lnTo>
                  <a:lnTo>
                    <a:pt x="42" y="1104"/>
                  </a:lnTo>
                  <a:lnTo>
                    <a:pt x="48" y="1086"/>
                  </a:lnTo>
                  <a:lnTo>
                    <a:pt x="84" y="1032"/>
                  </a:lnTo>
                  <a:lnTo>
                    <a:pt x="96" y="1008"/>
                  </a:lnTo>
                  <a:lnTo>
                    <a:pt x="114" y="996"/>
                  </a:lnTo>
                  <a:lnTo>
                    <a:pt x="144" y="966"/>
                  </a:lnTo>
                  <a:lnTo>
                    <a:pt x="150" y="954"/>
                  </a:lnTo>
                  <a:lnTo>
                    <a:pt x="162" y="936"/>
                  </a:lnTo>
                  <a:lnTo>
                    <a:pt x="192" y="906"/>
                  </a:lnTo>
                  <a:lnTo>
                    <a:pt x="216" y="876"/>
                  </a:lnTo>
                  <a:lnTo>
                    <a:pt x="246" y="846"/>
                  </a:lnTo>
                  <a:lnTo>
                    <a:pt x="264" y="840"/>
                  </a:lnTo>
                  <a:lnTo>
                    <a:pt x="276" y="828"/>
                  </a:lnTo>
                  <a:lnTo>
                    <a:pt x="294" y="816"/>
                  </a:lnTo>
                  <a:lnTo>
                    <a:pt x="318" y="804"/>
                  </a:lnTo>
                  <a:lnTo>
                    <a:pt x="336" y="786"/>
                  </a:lnTo>
                  <a:lnTo>
                    <a:pt x="372" y="756"/>
                  </a:lnTo>
                  <a:lnTo>
                    <a:pt x="420" y="708"/>
                  </a:lnTo>
                  <a:lnTo>
                    <a:pt x="438" y="684"/>
                  </a:lnTo>
                  <a:lnTo>
                    <a:pt x="462" y="654"/>
                  </a:lnTo>
                  <a:lnTo>
                    <a:pt x="492" y="618"/>
                  </a:lnTo>
                  <a:lnTo>
                    <a:pt x="516" y="570"/>
                  </a:lnTo>
                  <a:lnTo>
                    <a:pt x="528" y="540"/>
                  </a:lnTo>
                  <a:lnTo>
                    <a:pt x="546" y="516"/>
                  </a:lnTo>
                  <a:lnTo>
                    <a:pt x="558" y="498"/>
                  </a:lnTo>
                  <a:lnTo>
                    <a:pt x="564" y="492"/>
                  </a:lnTo>
                  <a:lnTo>
                    <a:pt x="570" y="480"/>
                  </a:lnTo>
                  <a:lnTo>
                    <a:pt x="576" y="474"/>
                  </a:lnTo>
                  <a:lnTo>
                    <a:pt x="576" y="450"/>
                  </a:lnTo>
                  <a:lnTo>
                    <a:pt x="582" y="432"/>
                  </a:lnTo>
                  <a:lnTo>
                    <a:pt x="588" y="420"/>
                  </a:lnTo>
                  <a:lnTo>
                    <a:pt x="588" y="402"/>
                  </a:lnTo>
                  <a:lnTo>
                    <a:pt x="594" y="390"/>
                  </a:lnTo>
                  <a:lnTo>
                    <a:pt x="606" y="378"/>
                  </a:lnTo>
                  <a:lnTo>
                    <a:pt x="612" y="366"/>
                  </a:lnTo>
                  <a:lnTo>
                    <a:pt x="624" y="354"/>
                  </a:lnTo>
                  <a:lnTo>
                    <a:pt x="624" y="324"/>
                  </a:lnTo>
                  <a:lnTo>
                    <a:pt x="636" y="318"/>
                  </a:lnTo>
                  <a:lnTo>
                    <a:pt x="642" y="306"/>
                  </a:lnTo>
                  <a:lnTo>
                    <a:pt x="660" y="252"/>
                  </a:lnTo>
                  <a:lnTo>
                    <a:pt x="672" y="252"/>
                  </a:lnTo>
                  <a:lnTo>
                    <a:pt x="672" y="246"/>
                  </a:lnTo>
                  <a:lnTo>
                    <a:pt x="684" y="234"/>
                  </a:lnTo>
                  <a:lnTo>
                    <a:pt x="684" y="138"/>
                  </a:lnTo>
                  <a:lnTo>
                    <a:pt x="708" y="126"/>
                  </a:lnTo>
                  <a:lnTo>
                    <a:pt x="702" y="54"/>
                  </a:lnTo>
                  <a:lnTo>
                    <a:pt x="708" y="42"/>
                  </a:lnTo>
                  <a:lnTo>
                    <a:pt x="708" y="36"/>
                  </a:lnTo>
                  <a:lnTo>
                    <a:pt x="714" y="24"/>
                  </a:lnTo>
                  <a:lnTo>
                    <a:pt x="714" y="12"/>
                  </a:lnTo>
                  <a:lnTo>
                    <a:pt x="690" y="0"/>
                  </a:lnTo>
                  <a:lnTo>
                    <a:pt x="672" y="0"/>
                  </a:lnTo>
                  <a:lnTo>
                    <a:pt x="666" y="12"/>
                  </a:lnTo>
                  <a:lnTo>
                    <a:pt x="654" y="18"/>
                  </a:lnTo>
                  <a:lnTo>
                    <a:pt x="648" y="30"/>
                  </a:lnTo>
                  <a:lnTo>
                    <a:pt x="624" y="42"/>
                  </a:lnTo>
                  <a:lnTo>
                    <a:pt x="612" y="42"/>
                  </a:lnTo>
                  <a:lnTo>
                    <a:pt x="594" y="48"/>
                  </a:lnTo>
                  <a:lnTo>
                    <a:pt x="582" y="54"/>
                  </a:lnTo>
                  <a:lnTo>
                    <a:pt x="564" y="54"/>
                  </a:lnTo>
                  <a:lnTo>
                    <a:pt x="546" y="48"/>
                  </a:lnTo>
                  <a:lnTo>
                    <a:pt x="534" y="42"/>
                  </a:lnTo>
                  <a:lnTo>
                    <a:pt x="516" y="48"/>
                  </a:lnTo>
                  <a:lnTo>
                    <a:pt x="510" y="54"/>
                  </a:lnTo>
                  <a:lnTo>
                    <a:pt x="498" y="60"/>
                  </a:lnTo>
                  <a:lnTo>
                    <a:pt x="492" y="72"/>
                  </a:lnTo>
                  <a:lnTo>
                    <a:pt x="486" y="78"/>
                  </a:lnTo>
                  <a:lnTo>
                    <a:pt x="474" y="78"/>
                  </a:lnTo>
                  <a:lnTo>
                    <a:pt x="462" y="72"/>
                  </a:lnTo>
                  <a:lnTo>
                    <a:pt x="456" y="60"/>
                  </a:lnTo>
                  <a:lnTo>
                    <a:pt x="444" y="60"/>
                  </a:lnTo>
                  <a:lnTo>
                    <a:pt x="438" y="66"/>
                  </a:lnTo>
                  <a:lnTo>
                    <a:pt x="426" y="72"/>
                  </a:lnTo>
                  <a:lnTo>
                    <a:pt x="396" y="102"/>
                  </a:lnTo>
                  <a:lnTo>
                    <a:pt x="384" y="108"/>
                  </a:lnTo>
                  <a:lnTo>
                    <a:pt x="372" y="108"/>
                  </a:lnTo>
                  <a:lnTo>
                    <a:pt x="360" y="102"/>
                  </a:lnTo>
                  <a:lnTo>
                    <a:pt x="354" y="96"/>
                  </a:lnTo>
                  <a:lnTo>
                    <a:pt x="342" y="90"/>
                  </a:lnTo>
                  <a:lnTo>
                    <a:pt x="330" y="90"/>
                  </a:lnTo>
                  <a:lnTo>
                    <a:pt x="306" y="102"/>
                  </a:lnTo>
                  <a:lnTo>
                    <a:pt x="294" y="114"/>
                  </a:lnTo>
                  <a:lnTo>
                    <a:pt x="270" y="126"/>
                  </a:lnTo>
                  <a:lnTo>
                    <a:pt x="210" y="126"/>
                  </a:lnTo>
                  <a:lnTo>
                    <a:pt x="192" y="108"/>
                  </a:lnTo>
                  <a:lnTo>
                    <a:pt x="186" y="96"/>
                  </a:lnTo>
                  <a:lnTo>
                    <a:pt x="174" y="90"/>
                  </a:lnTo>
                  <a:lnTo>
                    <a:pt x="168" y="78"/>
                  </a:lnTo>
                  <a:lnTo>
                    <a:pt x="168" y="66"/>
                  </a:lnTo>
                  <a:lnTo>
                    <a:pt x="156" y="54"/>
                  </a:lnTo>
                  <a:lnTo>
                    <a:pt x="150" y="54"/>
                  </a:lnTo>
                  <a:lnTo>
                    <a:pt x="126" y="78"/>
                  </a:lnTo>
                  <a:lnTo>
                    <a:pt x="108" y="11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4" name="Solomon Is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815108CD-613C-928D-CF7C-E313D977EED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452741" y="3423046"/>
              <a:ext cx="140826" cy="131932"/>
            </a:xfrm>
            <a:custGeom>
              <a:avLst/>
              <a:gdLst>
                <a:gd name="T0" fmla="*/ 2147483647 w 372"/>
                <a:gd name="T1" fmla="*/ 0 h 348"/>
                <a:gd name="T2" fmla="*/ 2147483647 w 372"/>
                <a:gd name="T3" fmla="*/ 2147483647 h 348"/>
                <a:gd name="T4" fmla="*/ 0 w 372"/>
                <a:gd name="T5" fmla="*/ 2147483647 h 348"/>
                <a:gd name="T6" fmla="*/ 2147483647 w 372"/>
                <a:gd name="T7" fmla="*/ 2147483647 h 348"/>
                <a:gd name="T8" fmla="*/ 0 w 372"/>
                <a:gd name="T9" fmla="*/ 2147483647 h 348"/>
                <a:gd name="T10" fmla="*/ 2147483647 w 372"/>
                <a:gd name="T11" fmla="*/ 2147483647 h 348"/>
                <a:gd name="T12" fmla="*/ 2147483647 w 372"/>
                <a:gd name="T13" fmla="*/ 2147483647 h 348"/>
                <a:gd name="T14" fmla="*/ 2147483647 w 372"/>
                <a:gd name="T15" fmla="*/ 2147483647 h 348"/>
                <a:gd name="T16" fmla="*/ 2147483647 w 372"/>
                <a:gd name="T17" fmla="*/ 2147483647 h 348"/>
                <a:gd name="T18" fmla="*/ 2147483647 w 372"/>
                <a:gd name="T19" fmla="*/ 2147483647 h 348"/>
                <a:gd name="T20" fmla="*/ 2147483647 w 372"/>
                <a:gd name="T21" fmla="*/ 2147483647 h 348"/>
                <a:gd name="T22" fmla="*/ 2147483647 w 372"/>
                <a:gd name="T23" fmla="*/ 2147483647 h 348"/>
                <a:gd name="T24" fmla="*/ 2147483647 w 372"/>
                <a:gd name="T25" fmla="*/ 2147483647 h 348"/>
                <a:gd name="T26" fmla="*/ 2147483647 w 372"/>
                <a:gd name="T27" fmla="*/ 2147483647 h 348"/>
                <a:gd name="T28" fmla="*/ 2147483647 w 372"/>
                <a:gd name="T29" fmla="*/ 2147483647 h 348"/>
                <a:gd name="T30" fmla="*/ 2147483647 w 372"/>
                <a:gd name="T31" fmla="*/ 2147483647 h 348"/>
                <a:gd name="T32" fmla="*/ 2147483647 w 372"/>
                <a:gd name="T33" fmla="*/ 2147483647 h 348"/>
                <a:gd name="T34" fmla="*/ 2147483647 w 372"/>
                <a:gd name="T35" fmla="*/ 2147483647 h 348"/>
                <a:gd name="T36" fmla="*/ 2147483647 w 372"/>
                <a:gd name="T37" fmla="*/ 2147483647 h 348"/>
                <a:gd name="T38" fmla="*/ 2147483647 w 372"/>
                <a:gd name="T39" fmla="*/ 2147483647 h 348"/>
                <a:gd name="T40" fmla="*/ 2147483647 w 372"/>
                <a:gd name="T41" fmla="*/ 2147483647 h 348"/>
                <a:gd name="T42" fmla="*/ 2147483647 w 372"/>
                <a:gd name="T43" fmla="*/ 2147483647 h 348"/>
                <a:gd name="T44" fmla="*/ 2147483647 w 372"/>
                <a:gd name="T45" fmla="*/ 2147483647 h 348"/>
                <a:gd name="T46" fmla="*/ 2147483647 w 372"/>
                <a:gd name="T47" fmla="*/ 2147483647 h 348"/>
                <a:gd name="T48" fmla="*/ 2147483647 w 372"/>
                <a:gd name="T49" fmla="*/ 2147483647 h 348"/>
                <a:gd name="T50" fmla="*/ 2147483647 w 372"/>
                <a:gd name="T51" fmla="*/ 2147483647 h 348"/>
                <a:gd name="T52" fmla="*/ 2147483647 w 372"/>
                <a:gd name="T53" fmla="*/ 2147483647 h 348"/>
                <a:gd name="T54" fmla="*/ 2147483647 w 372"/>
                <a:gd name="T55" fmla="*/ 2147483647 h 348"/>
                <a:gd name="T56" fmla="*/ 2147483647 w 372"/>
                <a:gd name="T57" fmla="*/ 2147483647 h 348"/>
                <a:gd name="T58" fmla="*/ 2147483647 w 372"/>
                <a:gd name="T59" fmla="*/ 2147483647 h 348"/>
                <a:gd name="T60" fmla="*/ 2147483647 w 372"/>
                <a:gd name="T61" fmla="*/ 2147483647 h 348"/>
                <a:gd name="T62" fmla="*/ 2147483647 w 372"/>
                <a:gd name="T63" fmla="*/ 2147483647 h 3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2"/>
                <a:gd name="T97" fmla="*/ 0 h 348"/>
                <a:gd name="T98" fmla="*/ 372 w 372"/>
                <a:gd name="T99" fmla="*/ 348 h 3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2" h="348">
                  <a:moveTo>
                    <a:pt x="30" y="18"/>
                  </a:moveTo>
                  <a:lnTo>
                    <a:pt x="12" y="0"/>
                  </a:lnTo>
                  <a:lnTo>
                    <a:pt x="6" y="24"/>
                  </a:lnTo>
                  <a:lnTo>
                    <a:pt x="24" y="48"/>
                  </a:lnTo>
                  <a:lnTo>
                    <a:pt x="30" y="18"/>
                  </a:lnTo>
                  <a:close/>
                  <a:moveTo>
                    <a:pt x="0" y="126"/>
                  </a:moveTo>
                  <a:lnTo>
                    <a:pt x="18" y="132"/>
                  </a:lnTo>
                  <a:lnTo>
                    <a:pt x="36" y="102"/>
                  </a:lnTo>
                  <a:lnTo>
                    <a:pt x="0" y="102"/>
                  </a:lnTo>
                  <a:lnTo>
                    <a:pt x="0" y="126"/>
                  </a:lnTo>
                  <a:close/>
                  <a:moveTo>
                    <a:pt x="78" y="120"/>
                  </a:moveTo>
                  <a:lnTo>
                    <a:pt x="36" y="120"/>
                  </a:lnTo>
                  <a:lnTo>
                    <a:pt x="42" y="144"/>
                  </a:lnTo>
                  <a:lnTo>
                    <a:pt x="78" y="132"/>
                  </a:lnTo>
                  <a:lnTo>
                    <a:pt x="78" y="120"/>
                  </a:lnTo>
                  <a:close/>
                  <a:moveTo>
                    <a:pt x="60" y="186"/>
                  </a:moveTo>
                  <a:lnTo>
                    <a:pt x="96" y="186"/>
                  </a:lnTo>
                  <a:lnTo>
                    <a:pt x="48" y="150"/>
                  </a:lnTo>
                  <a:lnTo>
                    <a:pt x="60" y="186"/>
                  </a:lnTo>
                  <a:close/>
                  <a:moveTo>
                    <a:pt x="246" y="222"/>
                  </a:moveTo>
                  <a:lnTo>
                    <a:pt x="222" y="210"/>
                  </a:lnTo>
                  <a:lnTo>
                    <a:pt x="192" y="210"/>
                  </a:lnTo>
                  <a:lnTo>
                    <a:pt x="192" y="228"/>
                  </a:lnTo>
                  <a:lnTo>
                    <a:pt x="198" y="234"/>
                  </a:lnTo>
                  <a:lnTo>
                    <a:pt x="204" y="246"/>
                  </a:lnTo>
                  <a:lnTo>
                    <a:pt x="216" y="252"/>
                  </a:lnTo>
                  <a:lnTo>
                    <a:pt x="252" y="264"/>
                  </a:lnTo>
                  <a:lnTo>
                    <a:pt x="264" y="264"/>
                  </a:lnTo>
                  <a:lnTo>
                    <a:pt x="276" y="258"/>
                  </a:lnTo>
                  <a:lnTo>
                    <a:pt x="276" y="252"/>
                  </a:lnTo>
                  <a:lnTo>
                    <a:pt x="270" y="246"/>
                  </a:lnTo>
                  <a:lnTo>
                    <a:pt x="264" y="234"/>
                  </a:lnTo>
                  <a:lnTo>
                    <a:pt x="246" y="222"/>
                  </a:lnTo>
                  <a:close/>
                  <a:moveTo>
                    <a:pt x="312" y="288"/>
                  </a:moveTo>
                  <a:lnTo>
                    <a:pt x="360" y="348"/>
                  </a:lnTo>
                  <a:lnTo>
                    <a:pt x="372" y="318"/>
                  </a:lnTo>
                  <a:lnTo>
                    <a:pt x="312" y="288"/>
                  </a:lnTo>
                  <a:close/>
                  <a:moveTo>
                    <a:pt x="288" y="126"/>
                  </a:moveTo>
                  <a:lnTo>
                    <a:pt x="288" y="132"/>
                  </a:lnTo>
                  <a:lnTo>
                    <a:pt x="282" y="138"/>
                  </a:lnTo>
                  <a:lnTo>
                    <a:pt x="282" y="150"/>
                  </a:lnTo>
                  <a:lnTo>
                    <a:pt x="276" y="162"/>
                  </a:lnTo>
                  <a:lnTo>
                    <a:pt x="276" y="192"/>
                  </a:lnTo>
                  <a:lnTo>
                    <a:pt x="312" y="228"/>
                  </a:lnTo>
                  <a:lnTo>
                    <a:pt x="324" y="234"/>
                  </a:lnTo>
                  <a:lnTo>
                    <a:pt x="330" y="240"/>
                  </a:lnTo>
                  <a:lnTo>
                    <a:pt x="288" y="126"/>
                  </a:lnTo>
                  <a:close/>
                  <a:moveTo>
                    <a:pt x="120" y="60"/>
                  </a:moveTo>
                  <a:lnTo>
                    <a:pt x="120" y="66"/>
                  </a:lnTo>
                  <a:lnTo>
                    <a:pt x="126" y="78"/>
                  </a:lnTo>
                  <a:lnTo>
                    <a:pt x="138" y="90"/>
                  </a:lnTo>
                  <a:lnTo>
                    <a:pt x="150" y="108"/>
                  </a:lnTo>
                  <a:lnTo>
                    <a:pt x="168" y="120"/>
                  </a:lnTo>
                  <a:lnTo>
                    <a:pt x="192" y="144"/>
                  </a:lnTo>
                  <a:lnTo>
                    <a:pt x="204" y="150"/>
                  </a:lnTo>
                  <a:lnTo>
                    <a:pt x="216" y="150"/>
                  </a:lnTo>
                  <a:lnTo>
                    <a:pt x="210" y="138"/>
                  </a:lnTo>
                  <a:lnTo>
                    <a:pt x="204" y="132"/>
                  </a:lnTo>
                  <a:lnTo>
                    <a:pt x="198" y="120"/>
                  </a:lnTo>
                  <a:lnTo>
                    <a:pt x="186" y="108"/>
                  </a:lnTo>
                  <a:lnTo>
                    <a:pt x="174" y="90"/>
                  </a:lnTo>
                  <a:lnTo>
                    <a:pt x="156" y="78"/>
                  </a:lnTo>
                  <a:lnTo>
                    <a:pt x="144" y="66"/>
                  </a:lnTo>
                  <a:lnTo>
                    <a:pt x="132" y="60"/>
                  </a:lnTo>
                  <a:lnTo>
                    <a:pt x="120" y="6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5" name="Slovenia" descr="© INSCALE GmbH, 05.05.2010&#10;http://www.presentationload.com/">
              <a:extLst>
                <a:ext uri="{FF2B5EF4-FFF2-40B4-BE49-F238E27FC236}">
                  <a16:creationId xmlns:a16="http://schemas.microsoft.com/office/drawing/2014/main" id="{9F991AF3-0076-8FAA-F78E-313C0667106C}"/>
                </a:ext>
              </a:extLst>
            </p:cNvPr>
            <p:cNvSpPr>
              <a:spLocks/>
            </p:cNvSpPr>
            <p:nvPr/>
          </p:nvSpPr>
          <p:spPr bwMode="gray">
            <a:xfrm>
              <a:off x="4583748" y="1786501"/>
              <a:ext cx="80048" cy="45954"/>
            </a:xfrm>
            <a:custGeom>
              <a:avLst/>
              <a:gdLst>
                <a:gd name="T0" fmla="*/ 2147483647 w 210"/>
                <a:gd name="T1" fmla="*/ 2147483647 h 120"/>
                <a:gd name="T2" fmla="*/ 2147483647 w 210"/>
                <a:gd name="T3" fmla="*/ 2147483647 h 120"/>
                <a:gd name="T4" fmla="*/ 2147483647 w 210"/>
                <a:gd name="T5" fmla="*/ 2147483647 h 120"/>
                <a:gd name="T6" fmla="*/ 2147483647 w 210"/>
                <a:gd name="T7" fmla="*/ 2147483647 h 120"/>
                <a:gd name="T8" fmla="*/ 2147483647 w 210"/>
                <a:gd name="T9" fmla="*/ 2147483647 h 120"/>
                <a:gd name="T10" fmla="*/ 2147483647 w 210"/>
                <a:gd name="T11" fmla="*/ 2147483647 h 120"/>
                <a:gd name="T12" fmla="*/ 2147483647 w 210"/>
                <a:gd name="T13" fmla="*/ 2147483647 h 120"/>
                <a:gd name="T14" fmla="*/ 2147483647 w 210"/>
                <a:gd name="T15" fmla="*/ 2147483647 h 120"/>
                <a:gd name="T16" fmla="*/ 2147483647 w 210"/>
                <a:gd name="T17" fmla="*/ 2147483647 h 120"/>
                <a:gd name="T18" fmla="*/ 2147483647 w 210"/>
                <a:gd name="T19" fmla="*/ 2147483647 h 120"/>
                <a:gd name="T20" fmla="*/ 2147483647 w 210"/>
                <a:gd name="T21" fmla="*/ 2147483647 h 120"/>
                <a:gd name="T22" fmla="*/ 2147483647 w 210"/>
                <a:gd name="T23" fmla="*/ 2147483647 h 120"/>
                <a:gd name="T24" fmla="*/ 2147483647 w 210"/>
                <a:gd name="T25" fmla="*/ 2147483647 h 120"/>
                <a:gd name="T26" fmla="*/ 2147483647 w 210"/>
                <a:gd name="T27" fmla="*/ 2147483647 h 120"/>
                <a:gd name="T28" fmla="*/ 2147483647 w 210"/>
                <a:gd name="T29" fmla="*/ 2147483647 h 120"/>
                <a:gd name="T30" fmla="*/ 2147483647 w 210"/>
                <a:gd name="T31" fmla="*/ 2147483647 h 120"/>
                <a:gd name="T32" fmla="*/ 2147483647 w 210"/>
                <a:gd name="T33" fmla="*/ 2147483647 h 120"/>
                <a:gd name="T34" fmla="*/ 2147483647 w 210"/>
                <a:gd name="T35" fmla="*/ 2147483647 h 120"/>
                <a:gd name="T36" fmla="*/ 2147483647 w 210"/>
                <a:gd name="T37" fmla="*/ 2147483647 h 120"/>
                <a:gd name="T38" fmla="*/ 2147483647 w 210"/>
                <a:gd name="T39" fmla="*/ 2147483647 h 120"/>
                <a:gd name="T40" fmla="*/ 2147483647 w 210"/>
                <a:gd name="T41" fmla="*/ 2147483647 h 120"/>
                <a:gd name="T42" fmla="*/ 2147483647 w 210"/>
                <a:gd name="T43" fmla="*/ 0 h 120"/>
                <a:gd name="T44" fmla="*/ 2147483647 w 210"/>
                <a:gd name="T45" fmla="*/ 2147483647 h 120"/>
                <a:gd name="T46" fmla="*/ 2147483647 w 210"/>
                <a:gd name="T47" fmla="*/ 2147483647 h 120"/>
                <a:gd name="T48" fmla="*/ 2147483647 w 210"/>
                <a:gd name="T49" fmla="*/ 2147483647 h 120"/>
                <a:gd name="T50" fmla="*/ 2147483647 w 210"/>
                <a:gd name="T51" fmla="*/ 2147483647 h 120"/>
                <a:gd name="T52" fmla="*/ 2147483647 w 210"/>
                <a:gd name="T53" fmla="*/ 2147483647 h 120"/>
                <a:gd name="T54" fmla="*/ 2147483647 w 210"/>
                <a:gd name="T55" fmla="*/ 2147483647 h 120"/>
                <a:gd name="T56" fmla="*/ 2147483647 w 210"/>
                <a:gd name="T57" fmla="*/ 2147483647 h 120"/>
                <a:gd name="T58" fmla="*/ 2147483647 w 210"/>
                <a:gd name="T59" fmla="*/ 2147483647 h 120"/>
                <a:gd name="T60" fmla="*/ 2147483647 w 210"/>
                <a:gd name="T61" fmla="*/ 2147483647 h 120"/>
                <a:gd name="T62" fmla="*/ 2147483647 w 210"/>
                <a:gd name="T63" fmla="*/ 2147483647 h 120"/>
                <a:gd name="T64" fmla="*/ 2147483647 w 210"/>
                <a:gd name="T65" fmla="*/ 2147483647 h 120"/>
                <a:gd name="T66" fmla="*/ 2147483647 w 210"/>
                <a:gd name="T67" fmla="*/ 2147483647 h 120"/>
                <a:gd name="T68" fmla="*/ 0 w 210"/>
                <a:gd name="T69" fmla="*/ 2147483647 h 120"/>
                <a:gd name="T70" fmla="*/ 2147483647 w 210"/>
                <a:gd name="T71" fmla="*/ 2147483647 h 120"/>
                <a:gd name="T72" fmla="*/ 2147483647 w 210"/>
                <a:gd name="T73" fmla="*/ 2147483647 h 120"/>
                <a:gd name="T74" fmla="*/ 2147483647 w 210"/>
                <a:gd name="T75" fmla="*/ 2147483647 h 120"/>
                <a:gd name="T76" fmla="*/ 2147483647 w 210"/>
                <a:gd name="T77" fmla="*/ 2147483647 h 120"/>
                <a:gd name="T78" fmla="*/ 2147483647 w 210"/>
                <a:gd name="T79" fmla="*/ 2147483647 h 120"/>
                <a:gd name="T80" fmla="*/ 2147483647 w 210"/>
                <a:gd name="T81" fmla="*/ 2147483647 h 120"/>
                <a:gd name="T82" fmla="*/ 2147483647 w 210"/>
                <a:gd name="T83" fmla="*/ 2147483647 h 120"/>
                <a:gd name="T84" fmla="*/ 2147483647 w 210"/>
                <a:gd name="T85" fmla="*/ 2147483647 h 120"/>
                <a:gd name="T86" fmla="*/ 2147483647 w 210"/>
                <a:gd name="T87" fmla="*/ 2147483647 h 12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0"/>
                <a:gd name="T133" fmla="*/ 0 h 120"/>
                <a:gd name="T134" fmla="*/ 210 w 210"/>
                <a:gd name="T135" fmla="*/ 120 h 12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0" h="120">
                  <a:moveTo>
                    <a:pt x="24" y="120"/>
                  </a:moveTo>
                  <a:lnTo>
                    <a:pt x="42" y="120"/>
                  </a:lnTo>
                  <a:lnTo>
                    <a:pt x="42" y="108"/>
                  </a:lnTo>
                  <a:lnTo>
                    <a:pt x="54" y="114"/>
                  </a:lnTo>
                  <a:lnTo>
                    <a:pt x="72" y="114"/>
                  </a:lnTo>
                  <a:lnTo>
                    <a:pt x="78" y="102"/>
                  </a:lnTo>
                  <a:lnTo>
                    <a:pt x="78" y="108"/>
                  </a:lnTo>
                  <a:lnTo>
                    <a:pt x="84" y="114"/>
                  </a:lnTo>
                  <a:lnTo>
                    <a:pt x="126" y="114"/>
                  </a:lnTo>
                  <a:lnTo>
                    <a:pt x="126" y="96"/>
                  </a:lnTo>
                  <a:lnTo>
                    <a:pt x="138" y="90"/>
                  </a:lnTo>
                  <a:lnTo>
                    <a:pt x="150" y="78"/>
                  </a:lnTo>
                  <a:lnTo>
                    <a:pt x="150" y="7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74" y="54"/>
                  </a:lnTo>
                  <a:lnTo>
                    <a:pt x="186" y="48"/>
                  </a:lnTo>
                  <a:lnTo>
                    <a:pt x="186" y="36"/>
                  </a:lnTo>
                  <a:lnTo>
                    <a:pt x="210" y="36"/>
                  </a:lnTo>
                  <a:lnTo>
                    <a:pt x="192" y="24"/>
                  </a:lnTo>
                  <a:lnTo>
                    <a:pt x="186" y="6"/>
                  </a:lnTo>
                  <a:lnTo>
                    <a:pt x="180" y="0"/>
                  </a:lnTo>
                  <a:lnTo>
                    <a:pt x="174" y="12"/>
                  </a:lnTo>
                  <a:lnTo>
                    <a:pt x="168" y="30"/>
                  </a:lnTo>
                  <a:lnTo>
                    <a:pt x="144" y="24"/>
                  </a:lnTo>
                  <a:lnTo>
                    <a:pt x="132" y="3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54" y="42"/>
                  </a:lnTo>
                  <a:lnTo>
                    <a:pt x="48" y="36"/>
                  </a:lnTo>
                  <a:lnTo>
                    <a:pt x="30" y="36"/>
                  </a:lnTo>
                  <a:lnTo>
                    <a:pt x="24" y="4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2" y="60"/>
                  </a:lnTo>
                  <a:lnTo>
                    <a:pt x="6" y="96"/>
                  </a:lnTo>
                  <a:lnTo>
                    <a:pt x="18" y="96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36" y="108"/>
                  </a:lnTo>
                  <a:lnTo>
                    <a:pt x="30" y="108"/>
                  </a:lnTo>
                  <a:lnTo>
                    <a:pt x="30" y="114"/>
                  </a:lnTo>
                  <a:lnTo>
                    <a:pt x="24" y="12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6" name="Slovakia" descr="© INSCALE GmbH, 05.05.2010&#10;http://www.presentationload.com/">
              <a:extLst>
                <a:ext uri="{FF2B5EF4-FFF2-40B4-BE49-F238E27FC236}">
                  <a16:creationId xmlns:a16="http://schemas.microsoft.com/office/drawing/2014/main" id="{FC70EBA7-FD9F-53BE-1D9C-9FB9137516D2}"/>
                </a:ext>
              </a:extLst>
            </p:cNvPr>
            <p:cNvSpPr>
              <a:spLocks/>
            </p:cNvSpPr>
            <p:nvPr/>
          </p:nvSpPr>
          <p:spPr bwMode="gray">
            <a:xfrm>
              <a:off x="4665278" y="1709417"/>
              <a:ext cx="134897" cy="54848"/>
            </a:xfrm>
            <a:custGeom>
              <a:avLst/>
              <a:gdLst>
                <a:gd name="T0" fmla="*/ 2147483647 w 354"/>
                <a:gd name="T1" fmla="*/ 2147483647 h 144"/>
                <a:gd name="T2" fmla="*/ 2147483647 w 354"/>
                <a:gd name="T3" fmla="*/ 2147483647 h 144"/>
                <a:gd name="T4" fmla="*/ 2147483647 w 354"/>
                <a:gd name="T5" fmla="*/ 2147483647 h 144"/>
                <a:gd name="T6" fmla="*/ 2147483647 w 354"/>
                <a:gd name="T7" fmla="*/ 2147483647 h 144"/>
                <a:gd name="T8" fmla="*/ 2147483647 w 354"/>
                <a:gd name="T9" fmla="*/ 2147483647 h 144"/>
                <a:gd name="T10" fmla="*/ 2147483647 w 354"/>
                <a:gd name="T11" fmla="*/ 2147483647 h 144"/>
                <a:gd name="T12" fmla="*/ 2147483647 w 354"/>
                <a:gd name="T13" fmla="*/ 2147483647 h 144"/>
                <a:gd name="T14" fmla="*/ 2147483647 w 354"/>
                <a:gd name="T15" fmla="*/ 0 h 144"/>
                <a:gd name="T16" fmla="*/ 2147483647 w 354"/>
                <a:gd name="T17" fmla="*/ 2147483647 h 144"/>
                <a:gd name="T18" fmla="*/ 2147483647 w 354"/>
                <a:gd name="T19" fmla="*/ 0 h 144"/>
                <a:gd name="T20" fmla="*/ 2147483647 w 354"/>
                <a:gd name="T21" fmla="*/ 2147483647 h 144"/>
                <a:gd name="T22" fmla="*/ 2147483647 w 354"/>
                <a:gd name="T23" fmla="*/ 2147483647 h 144"/>
                <a:gd name="T24" fmla="*/ 2147483647 w 354"/>
                <a:gd name="T25" fmla="*/ 2147483647 h 144"/>
                <a:gd name="T26" fmla="*/ 2147483647 w 354"/>
                <a:gd name="T27" fmla="*/ 2147483647 h 144"/>
                <a:gd name="T28" fmla="*/ 2147483647 w 354"/>
                <a:gd name="T29" fmla="*/ 2147483647 h 144"/>
                <a:gd name="T30" fmla="*/ 0 w 354"/>
                <a:gd name="T31" fmla="*/ 2147483647 h 144"/>
                <a:gd name="T32" fmla="*/ 2147483647 w 354"/>
                <a:gd name="T33" fmla="*/ 2147483647 h 144"/>
                <a:gd name="T34" fmla="*/ 2147483647 w 354"/>
                <a:gd name="T35" fmla="*/ 2147483647 h 144"/>
                <a:gd name="T36" fmla="*/ 2147483647 w 354"/>
                <a:gd name="T37" fmla="*/ 2147483647 h 144"/>
                <a:gd name="T38" fmla="*/ 2147483647 w 354"/>
                <a:gd name="T39" fmla="*/ 2147483647 h 144"/>
                <a:gd name="T40" fmla="*/ 2147483647 w 354"/>
                <a:gd name="T41" fmla="*/ 2147483647 h 144"/>
                <a:gd name="T42" fmla="*/ 2147483647 w 354"/>
                <a:gd name="T43" fmla="*/ 2147483647 h 144"/>
                <a:gd name="T44" fmla="*/ 2147483647 w 354"/>
                <a:gd name="T45" fmla="*/ 2147483647 h 144"/>
                <a:gd name="T46" fmla="*/ 2147483647 w 354"/>
                <a:gd name="T47" fmla="*/ 2147483647 h 144"/>
                <a:gd name="T48" fmla="*/ 2147483647 w 354"/>
                <a:gd name="T49" fmla="*/ 2147483647 h 144"/>
                <a:gd name="T50" fmla="*/ 2147483647 w 354"/>
                <a:gd name="T51" fmla="*/ 2147483647 h 144"/>
                <a:gd name="T52" fmla="*/ 2147483647 w 354"/>
                <a:gd name="T53" fmla="*/ 2147483647 h 144"/>
                <a:gd name="T54" fmla="*/ 2147483647 w 354"/>
                <a:gd name="T55" fmla="*/ 2147483647 h 144"/>
                <a:gd name="T56" fmla="*/ 2147483647 w 354"/>
                <a:gd name="T57" fmla="*/ 2147483647 h 144"/>
                <a:gd name="T58" fmla="*/ 2147483647 w 354"/>
                <a:gd name="T59" fmla="*/ 2147483647 h 144"/>
                <a:gd name="T60" fmla="*/ 2147483647 w 354"/>
                <a:gd name="T61" fmla="*/ 2147483647 h 144"/>
                <a:gd name="T62" fmla="*/ 2147483647 w 354"/>
                <a:gd name="T63" fmla="*/ 2147483647 h 144"/>
                <a:gd name="T64" fmla="*/ 2147483647 w 354"/>
                <a:gd name="T65" fmla="*/ 2147483647 h 144"/>
                <a:gd name="T66" fmla="*/ 2147483647 w 354"/>
                <a:gd name="T67" fmla="*/ 2147483647 h 144"/>
                <a:gd name="T68" fmla="*/ 2147483647 w 354"/>
                <a:gd name="T69" fmla="*/ 2147483647 h 1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4"/>
                <a:gd name="T106" fmla="*/ 0 h 144"/>
                <a:gd name="T107" fmla="*/ 354 w 354"/>
                <a:gd name="T108" fmla="*/ 144 h 14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4" h="144">
                  <a:moveTo>
                    <a:pt x="348" y="30"/>
                  </a:moveTo>
                  <a:lnTo>
                    <a:pt x="324" y="30"/>
                  </a:lnTo>
                  <a:lnTo>
                    <a:pt x="300" y="6"/>
                  </a:lnTo>
                  <a:lnTo>
                    <a:pt x="276" y="6"/>
                  </a:lnTo>
                  <a:lnTo>
                    <a:pt x="270" y="12"/>
                  </a:lnTo>
                  <a:lnTo>
                    <a:pt x="258" y="18"/>
                  </a:lnTo>
                  <a:lnTo>
                    <a:pt x="246" y="18"/>
                  </a:lnTo>
                  <a:lnTo>
                    <a:pt x="240" y="12"/>
                  </a:lnTo>
                  <a:lnTo>
                    <a:pt x="210" y="12"/>
                  </a:lnTo>
                  <a:lnTo>
                    <a:pt x="210" y="18"/>
                  </a:lnTo>
                  <a:lnTo>
                    <a:pt x="204" y="24"/>
                  </a:lnTo>
                  <a:lnTo>
                    <a:pt x="192" y="24"/>
                  </a:lnTo>
                  <a:lnTo>
                    <a:pt x="186" y="18"/>
                  </a:lnTo>
                  <a:lnTo>
                    <a:pt x="186" y="12"/>
                  </a:lnTo>
                  <a:lnTo>
                    <a:pt x="180" y="12"/>
                  </a:lnTo>
                  <a:lnTo>
                    <a:pt x="168" y="0"/>
                  </a:lnTo>
                  <a:lnTo>
                    <a:pt x="156" y="0"/>
                  </a:lnTo>
                  <a:lnTo>
                    <a:pt x="144" y="12"/>
                  </a:lnTo>
                  <a:lnTo>
                    <a:pt x="138" y="12"/>
                  </a:lnTo>
                  <a:lnTo>
                    <a:pt x="126" y="0"/>
                  </a:lnTo>
                  <a:lnTo>
                    <a:pt x="108" y="12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72" y="48"/>
                  </a:lnTo>
                  <a:lnTo>
                    <a:pt x="66" y="54"/>
                  </a:lnTo>
                  <a:lnTo>
                    <a:pt x="54" y="60"/>
                  </a:lnTo>
                  <a:lnTo>
                    <a:pt x="36" y="60"/>
                  </a:lnTo>
                  <a:lnTo>
                    <a:pt x="36" y="54"/>
                  </a:lnTo>
                  <a:lnTo>
                    <a:pt x="30" y="60"/>
                  </a:lnTo>
                  <a:lnTo>
                    <a:pt x="12" y="60"/>
                  </a:lnTo>
                  <a:lnTo>
                    <a:pt x="6" y="66"/>
                  </a:lnTo>
                  <a:lnTo>
                    <a:pt x="0" y="90"/>
                  </a:lnTo>
                  <a:lnTo>
                    <a:pt x="0" y="102"/>
                  </a:lnTo>
                  <a:lnTo>
                    <a:pt x="6" y="102"/>
                  </a:lnTo>
                  <a:lnTo>
                    <a:pt x="6" y="114"/>
                  </a:lnTo>
                  <a:lnTo>
                    <a:pt x="12" y="114"/>
                  </a:lnTo>
                  <a:lnTo>
                    <a:pt x="12" y="126"/>
                  </a:lnTo>
                  <a:lnTo>
                    <a:pt x="6" y="132"/>
                  </a:lnTo>
                  <a:lnTo>
                    <a:pt x="18" y="138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2" y="138"/>
                  </a:lnTo>
                  <a:lnTo>
                    <a:pt x="48" y="144"/>
                  </a:lnTo>
                  <a:lnTo>
                    <a:pt x="90" y="144"/>
                  </a:lnTo>
                  <a:lnTo>
                    <a:pt x="108" y="138"/>
                  </a:lnTo>
                  <a:lnTo>
                    <a:pt x="120" y="138"/>
                  </a:lnTo>
                  <a:lnTo>
                    <a:pt x="132" y="114"/>
                  </a:lnTo>
                  <a:lnTo>
                    <a:pt x="168" y="120"/>
                  </a:lnTo>
                  <a:lnTo>
                    <a:pt x="174" y="108"/>
                  </a:lnTo>
                  <a:lnTo>
                    <a:pt x="198" y="108"/>
                  </a:lnTo>
                  <a:lnTo>
                    <a:pt x="210" y="102"/>
                  </a:lnTo>
                  <a:lnTo>
                    <a:pt x="216" y="102"/>
                  </a:lnTo>
                  <a:lnTo>
                    <a:pt x="228" y="90"/>
                  </a:lnTo>
                  <a:lnTo>
                    <a:pt x="234" y="78"/>
                  </a:lnTo>
                  <a:lnTo>
                    <a:pt x="258" y="78"/>
                  </a:lnTo>
                  <a:lnTo>
                    <a:pt x="258" y="90"/>
                  </a:lnTo>
                  <a:lnTo>
                    <a:pt x="276" y="96"/>
                  </a:lnTo>
                  <a:lnTo>
                    <a:pt x="276" y="78"/>
                  </a:lnTo>
                  <a:lnTo>
                    <a:pt x="288" y="78"/>
                  </a:lnTo>
                  <a:lnTo>
                    <a:pt x="288" y="90"/>
                  </a:lnTo>
                  <a:lnTo>
                    <a:pt x="300" y="90"/>
                  </a:lnTo>
                  <a:lnTo>
                    <a:pt x="312" y="84"/>
                  </a:lnTo>
                  <a:lnTo>
                    <a:pt x="336" y="84"/>
                  </a:lnTo>
                  <a:lnTo>
                    <a:pt x="336" y="90"/>
                  </a:lnTo>
                  <a:lnTo>
                    <a:pt x="336" y="72"/>
                  </a:lnTo>
                  <a:lnTo>
                    <a:pt x="342" y="72"/>
                  </a:lnTo>
                  <a:lnTo>
                    <a:pt x="348" y="66"/>
                  </a:lnTo>
                  <a:lnTo>
                    <a:pt x="348" y="60"/>
                  </a:lnTo>
                  <a:lnTo>
                    <a:pt x="354" y="54"/>
                  </a:lnTo>
                  <a:lnTo>
                    <a:pt x="354" y="30"/>
                  </a:lnTo>
                  <a:lnTo>
                    <a:pt x="348" y="3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7" name="Sierra Leone" descr="© INSCALE GmbH, 05.05.2010&#10;http://www.presentationload.com/">
              <a:extLst>
                <a:ext uri="{FF2B5EF4-FFF2-40B4-BE49-F238E27FC236}">
                  <a16:creationId xmlns:a16="http://schemas.microsoft.com/office/drawing/2014/main" id="{A6439CA2-6D94-C01C-D33F-D7CB6908CCE7}"/>
                </a:ext>
              </a:extLst>
            </p:cNvPr>
            <p:cNvSpPr>
              <a:spLocks/>
            </p:cNvSpPr>
            <p:nvPr/>
          </p:nvSpPr>
          <p:spPr bwMode="gray">
            <a:xfrm>
              <a:off x="3879621" y="2910144"/>
              <a:ext cx="78566" cy="102284"/>
            </a:xfrm>
            <a:custGeom>
              <a:avLst/>
              <a:gdLst>
                <a:gd name="T0" fmla="*/ 2147483647 w 210"/>
                <a:gd name="T1" fmla="*/ 2147483647 h 270"/>
                <a:gd name="T2" fmla="*/ 2147483647 w 210"/>
                <a:gd name="T3" fmla="*/ 2147483647 h 270"/>
                <a:gd name="T4" fmla="*/ 2147483647 w 210"/>
                <a:gd name="T5" fmla="*/ 2147483647 h 270"/>
                <a:gd name="T6" fmla="*/ 2147483647 w 210"/>
                <a:gd name="T7" fmla="*/ 2147483647 h 270"/>
                <a:gd name="T8" fmla="*/ 2147483647 w 210"/>
                <a:gd name="T9" fmla="*/ 2147483647 h 270"/>
                <a:gd name="T10" fmla="*/ 2147483647 w 210"/>
                <a:gd name="T11" fmla="*/ 2147483647 h 270"/>
                <a:gd name="T12" fmla="*/ 2147483647 w 210"/>
                <a:gd name="T13" fmla="*/ 2147483647 h 270"/>
                <a:gd name="T14" fmla="*/ 2147483647 w 210"/>
                <a:gd name="T15" fmla="*/ 2147483647 h 270"/>
                <a:gd name="T16" fmla="*/ 2147483647 w 210"/>
                <a:gd name="T17" fmla="*/ 2147483647 h 270"/>
                <a:gd name="T18" fmla="*/ 2147483647 w 210"/>
                <a:gd name="T19" fmla="*/ 2147483647 h 270"/>
                <a:gd name="T20" fmla="*/ 2147483647 w 210"/>
                <a:gd name="T21" fmla="*/ 2147483647 h 270"/>
                <a:gd name="T22" fmla="*/ 2147483647 w 210"/>
                <a:gd name="T23" fmla="*/ 0 h 270"/>
                <a:gd name="T24" fmla="*/ 2147483647 w 210"/>
                <a:gd name="T25" fmla="*/ 0 h 270"/>
                <a:gd name="T26" fmla="*/ 2147483647 w 210"/>
                <a:gd name="T27" fmla="*/ 2147483647 h 270"/>
                <a:gd name="T28" fmla="*/ 2147483647 w 210"/>
                <a:gd name="T29" fmla="*/ 2147483647 h 270"/>
                <a:gd name="T30" fmla="*/ 2147483647 w 210"/>
                <a:gd name="T31" fmla="*/ 2147483647 h 270"/>
                <a:gd name="T32" fmla="*/ 2147483647 w 210"/>
                <a:gd name="T33" fmla="*/ 2147483647 h 270"/>
                <a:gd name="T34" fmla="*/ 2147483647 w 210"/>
                <a:gd name="T35" fmla="*/ 2147483647 h 270"/>
                <a:gd name="T36" fmla="*/ 2147483647 w 210"/>
                <a:gd name="T37" fmla="*/ 2147483647 h 270"/>
                <a:gd name="T38" fmla="*/ 2147483647 w 210"/>
                <a:gd name="T39" fmla="*/ 2147483647 h 270"/>
                <a:gd name="T40" fmla="*/ 2147483647 w 210"/>
                <a:gd name="T41" fmla="*/ 2147483647 h 270"/>
                <a:gd name="T42" fmla="*/ 2147483647 w 210"/>
                <a:gd name="T43" fmla="*/ 2147483647 h 270"/>
                <a:gd name="T44" fmla="*/ 0 w 210"/>
                <a:gd name="T45" fmla="*/ 2147483647 h 270"/>
                <a:gd name="T46" fmla="*/ 2147483647 w 210"/>
                <a:gd name="T47" fmla="*/ 2147483647 h 270"/>
                <a:gd name="T48" fmla="*/ 2147483647 w 210"/>
                <a:gd name="T49" fmla="*/ 2147483647 h 270"/>
                <a:gd name="T50" fmla="*/ 0 w 210"/>
                <a:gd name="T51" fmla="*/ 2147483647 h 270"/>
                <a:gd name="T52" fmla="*/ 0 w 210"/>
                <a:gd name="T53" fmla="*/ 2147483647 h 270"/>
                <a:gd name="T54" fmla="*/ 2147483647 w 210"/>
                <a:gd name="T55" fmla="*/ 2147483647 h 270"/>
                <a:gd name="T56" fmla="*/ 2147483647 w 210"/>
                <a:gd name="T57" fmla="*/ 2147483647 h 270"/>
                <a:gd name="T58" fmla="*/ 2147483647 w 210"/>
                <a:gd name="T59" fmla="*/ 2147483647 h 270"/>
                <a:gd name="T60" fmla="*/ 2147483647 w 210"/>
                <a:gd name="T61" fmla="*/ 2147483647 h 270"/>
                <a:gd name="T62" fmla="*/ 2147483647 w 210"/>
                <a:gd name="T63" fmla="*/ 2147483647 h 270"/>
                <a:gd name="T64" fmla="*/ 2147483647 w 210"/>
                <a:gd name="T65" fmla="*/ 2147483647 h 270"/>
                <a:gd name="T66" fmla="*/ 2147483647 w 210"/>
                <a:gd name="T67" fmla="*/ 2147483647 h 270"/>
                <a:gd name="T68" fmla="*/ 2147483647 w 210"/>
                <a:gd name="T69" fmla="*/ 2147483647 h 270"/>
                <a:gd name="T70" fmla="*/ 2147483647 w 210"/>
                <a:gd name="T71" fmla="*/ 2147483647 h 270"/>
                <a:gd name="T72" fmla="*/ 2147483647 w 210"/>
                <a:gd name="T73" fmla="*/ 2147483647 h 270"/>
                <a:gd name="T74" fmla="*/ 2147483647 w 210"/>
                <a:gd name="T75" fmla="*/ 2147483647 h 270"/>
                <a:gd name="T76" fmla="*/ 2147483647 w 210"/>
                <a:gd name="T77" fmla="*/ 2147483647 h 270"/>
                <a:gd name="T78" fmla="*/ 2147483647 w 210"/>
                <a:gd name="T79" fmla="*/ 2147483647 h 270"/>
                <a:gd name="T80" fmla="*/ 2147483647 w 210"/>
                <a:gd name="T81" fmla="*/ 2147483647 h 270"/>
                <a:gd name="T82" fmla="*/ 2147483647 w 210"/>
                <a:gd name="T83" fmla="*/ 2147483647 h 270"/>
                <a:gd name="T84" fmla="*/ 2147483647 w 210"/>
                <a:gd name="T85" fmla="*/ 2147483647 h 270"/>
                <a:gd name="T86" fmla="*/ 2147483647 w 210"/>
                <a:gd name="T87" fmla="*/ 2147483647 h 27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0"/>
                <a:gd name="T133" fmla="*/ 0 h 270"/>
                <a:gd name="T134" fmla="*/ 210 w 210"/>
                <a:gd name="T135" fmla="*/ 270 h 27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0" h="270">
                  <a:moveTo>
                    <a:pt x="186" y="180"/>
                  </a:moveTo>
                  <a:lnTo>
                    <a:pt x="186" y="162"/>
                  </a:lnTo>
                  <a:lnTo>
                    <a:pt x="210" y="156"/>
                  </a:lnTo>
                  <a:lnTo>
                    <a:pt x="204" y="132"/>
                  </a:lnTo>
                  <a:lnTo>
                    <a:pt x="174" y="144"/>
                  </a:lnTo>
                  <a:lnTo>
                    <a:pt x="180" y="126"/>
                  </a:lnTo>
                  <a:lnTo>
                    <a:pt x="186" y="120"/>
                  </a:lnTo>
                  <a:lnTo>
                    <a:pt x="192" y="108"/>
                  </a:lnTo>
                  <a:lnTo>
                    <a:pt x="192" y="90"/>
                  </a:lnTo>
                  <a:lnTo>
                    <a:pt x="180" y="78"/>
                  </a:lnTo>
                  <a:lnTo>
                    <a:pt x="180" y="60"/>
                  </a:lnTo>
                  <a:lnTo>
                    <a:pt x="138" y="0"/>
                  </a:lnTo>
                  <a:lnTo>
                    <a:pt x="102" y="0"/>
                  </a:lnTo>
                  <a:lnTo>
                    <a:pt x="96" y="18"/>
                  </a:lnTo>
                  <a:lnTo>
                    <a:pt x="60" y="18"/>
                  </a:lnTo>
                  <a:lnTo>
                    <a:pt x="60" y="24"/>
                  </a:lnTo>
                  <a:lnTo>
                    <a:pt x="54" y="30"/>
                  </a:lnTo>
                  <a:lnTo>
                    <a:pt x="48" y="42"/>
                  </a:lnTo>
                  <a:lnTo>
                    <a:pt x="36" y="54"/>
                  </a:lnTo>
                  <a:lnTo>
                    <a:pt x="30" y="66"/>
                  </a:lnTo>
                  <a:lnTo>
                    <a:pt x="18" y="72"/>
                  </a:lnTo>
                  <a:lnTo>
                    <a:pt x="12" y="78"/>
                  </a:lnTo>
                  <a:lnTo>
                    <a:pt x="0" y="84"/>
                  </a:lnTo>
                  <a:lnTo>
                    <a:pt x="12" y="96"/>
                  </a:lnTo>
                  <a:lnTo>
                    <a:pt x="6" y="102"/>
                  </a:lnTo>
                  <a:lnTo>
                    <a:pt x="0" y="114"/>
                  </a:lnTo>
                  <a:lnTo>
                    <a:pt x="0" y="132"/>
                  </a:lnTo>
                  <a:lnTo>
                    <a:pt x="6" y="138"/>
                  </a:lnTo>
                  <a:lnTo>
                    <a:pt x="18" y="144"/>
                  </a:lnTo>
                  <a:lnTo>
                    <a:pt x="24" y="150"/>
                  </a:lnTo>
                  <a:lnTo>
                    <a:pt x="18" y="180"/>
                  </a:lnTo>
                  <a:lnTo>
                    <a:pt x="42" y="198"/>
                  </a:lnTo>
                  <a:lnTo>
                    <a:pt x="42" y="204"/>
                  </a:lnTo>
                  <a:lnTo>
                    <a:pt x="48" y="210"/>
                  </a:lnTo>
                  <a:lnTo>
                    <a:pt x="54" y="222"/>
                  </a:lnTo>
                  <a:lnTo>
                    <a:pt x="78" y="234"/>
                  </a:lnTo>
                  <a:lnTo>
                    <a:pt x="96" y="234"/>
                  </a:lnTo>
                  <a:lnTo>
                    <a:pt x="126" y="270"/>
                  </a:lnTo>
                  <a:lnTo>
                    <a:pt x="126" y="234"/>
                  </a:lnTo>
                  <a:lnTo>
                    <a:pt x="144" y="216"/>
                  </a:lnTo>
                  <a:lnTo>
                    <a:pt x="156" y="210"/>
                  </a:lnTo>
                  <a:lnTo>
                    <a:pt x="168" y="198"/>
                  </a:lnTo>
                  <a:lnTo>
                    <a:pt x="180" y="192"/>
                  </a:lnTo>
                  <a:lnTo>
                    <a:pt x="186" y="18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8" name="Serbia" descr="© INSCALE GmbH, 05.05.2010&#10;http://www.presentationload.com/">
              <a:extLst>
                <a:ext uri="{FF2B5EF4-FFF2-40B4-BE49-F238E27FC236}">
                  <a16:creationId xmlns:a16="http://schemas.microsoft.com/office/drawing/2014/main" id="{7F9CEB67-435B-D4EC-7A3C-94CA80C71AEA}"/>
                </a:ext>
              </a:extLst>
            </p:cNvPr>
            <p:cNvSpPr>
              <a:spLocks/>
            </p:cNvSpPr>
            <p:nvPr/>
          </p:nvSpPr>
          <p:spPr bwMode="gray">
            <a:xfrm>
              <a:off x="4717162" y="1810219"/>
              <a:ext cx="103766" cy="113769"/>
            </a:xfrm>
            <a:custGeom>
              <a:avLst/>
              <a:gdLst/>
              <a:ahLst/>
              <a:cxnLst>
                <a:cxn ang="0">
                  <a:pos x="464" y="374"/>
                </a:cxn>
                <a:cxn ang="0">
                  <a:pos x="453" y="310"/>
                </a:cxn>
                <a:cxn ang="0">
                  <a:pos x="453" y="235"/>
                </a:cxn>
                <a:cxn ang="0">
                  <a:pos x="378" y="224"/>
                </a:cxn>
                <a:cxn ang="0">
                  <a:pos x="302" y="171"/>
                </a:cxn>
                <a:cxn ang="0">
                  <a:pos x="291" y="118"/>
                </a:cxn>
                <a:cxn ang="0">
                  <a:pos x="259" y="128"/>
                </a:cxn>
                <a:cxn ang="0">
                  <a:pos x="216" y="53"/>
                </a:cxn>
                <a:cxn ang="0">
                  <a:pos x="87" y="0"/>
                </a:cxn>
                <a:cxn ang="0">
                  <a:pos x="0" y="43"/>
                </a:cxn>
                <a:cxn ang="0">
                  <a:pos x="32" y="96"/>
                </a:cxn>
                <a:cxn ang="0">
                  <a:pos x="65" y="139"/>
                </a:cxn>
                <a:cxn ang="0">
                  <a:pos x="54" y="150"/>
                </a:cxn>
                <a:cxn ang="0">
                  <a:pos x="32" y="181"/>
                </a:cxn>
                <a:cxn ang="0">
                  <a:pos x="32" y="192"/>
                </a:cxn>
                <a:cxn ang="0">
                  <a:pos x="76" y="203"/>
                </a:cxn>
                <a:cxn ang="0">
                  <a:pos x="87" y="267"/>
                </a:cxn>
                <a:cxn ang="0">
                  <a:pos x="65" y="310"/>
                </a:cxn>
                <a:cxn ang="0">
                  <a:pos x="98" y="363"/>
                </a:cxn>
                <a:cxn ang="0">
                  <a:pos x="119" y="395"/>
                </a:cxn>
                <a:cxn ang="0">
                  <a:pos x="157" y="442"/>
                </a:cxn>
                <a:cxn ang="0">
                  <a:pos x="173" y="438"/>
                </a:cxn>
                <a:cxn ang="0">
                  <a:pos x="180" y="444"/>
                </a:cxn>
                <a:cxn ang="0">
                  <a:pos x="230" y="446"/>
                </a:cxn>
                <a:cxn ang="0">
                  <a:pos x="237" y="431"/>
                </a:cxn>
                <a:cxn ang="0">
                  <a:pos x="258" y="416"/>
                </a:cxn>
                <a:cxn ang="0">
                  <a:pos x="266" y="418"/>
                </a:cxn>
                <a:cxn ang="0">
                  <a:pos x="268" y="407"/>
                </a:cxn>
                <a:cxn ang="0">
                  <a:pos x="267" y="399"/>
                </a:cxn>
                <a:cxn ang="0">
                  <a:pos x="254" y="388"/>
                </a:cxn>
                <a:cxn ang="0">
                  <a:pos x="262" y="387"/>
                </a:cxn>
                <a:cxn ang="0">
                  <a:pos x="279" y="380"/>
                </a:cxn>
                <a:cxn ang="0">
                  <a:pos x="288" y="372"/>
                </a:cxn>
                <a:cxn ang="0">
                  <a:pos x="298" y="389"/>
                </a:cxn>
                <a:cxn ang="0">
                  <a:pos x="292" y="399"/>
                </a:cxn>
                <a:cxn ang="0">
                  <a:pos x="309" y="402"/>
                </a:cxn>
                <a:cxn ang="0">
                  <a:pos x="321" y="404"/>
                </a:cxn>
                <a:cxn ang="0">
                  <a:pos x="326" y="408"/>
                </a:cxn>
                <a:cxn ang="0">
                  <a:pos x="328" y="433"/>
                </a:cxn>
                <a:cxn ang="0">
                  <a:pos x="334" y="429"/>
                </a:cxn>
                <a:cxn ang="0">
                  <a:pos x="335" y="448"/>
                </a:cxn>
                <a:cxn ang="0">
                  <a:pos x="348" y="452"/>
                </a:cxn>
                <a:cxn ang="0">
                  <a:pos x="356" y="467"/>
                </a:cxn>
                <a:cxn ang="0">
                  <a:pos x="354" y="478"/>
                </a:cxn>
                <a:cxn ang="0">
                  <a:pos x="356" y="482"/>
                </a:cxn>
                <a:cxn ang="0">
                  <a:pos x="369" y="485"/>
                </a:cxn>
                <a:cxn ang="0">
                  <a:pos x="381" y="492"/>
                </a:cxn>
                <a:cxn ang="0">
                  <a:pos x="390" y="496"/>
                </a:cxn>
                <a:cxn ang="0">
                  <a:pos x="399" y="501"/>
                </a:cxn>
                <a:cxn ang="0">
                  <a:pos x="392" y="513"/>
                </a:cxn>
                <a:cxn ang="0">
                  <a:pos x="384" y="528"/>
                </a:cxn>
                <a:cxn ang="0">
                  <a:pos x="376" y="542"/>
                </a:cxn>
                <a:cxn ang="0">
                  <a:pos x="453" y="492"/>
                </a:cxn>
                <a:cxn ang="0">
                  <a:pos x="486" y="470"/>
                </a:cxn>
                <a:cxn ang="0">
                  <a:pos x="486" y="406"/>
                </a:cxn>
              </a:cxnLst>
              <a:rect l="0" t="0" r="r" b="b"/>
              <a:pathLst>
                <a:path w="496" h="542">
                  <a:moveTo>
                    <a:pt x="486" y="406"/>
                  </a:moveTo>
                  <a:cubicBezTo>
                    <a:pt x="453" y="395"/>
                    <a:pt x="453" y="395"/>
                    <a:pt x="453" y="395"/>
                  </a:cubicBezTo>
                  <a:cubicBezTo>
                    <a:pt x="464" y="374"/>
                    <a:pt x="464" y="374"/>
                    <a:pt x="464" y="374"/>
                  </a:cubicBezTo>
                  <a:cubicBezTo>
                    <a:pt x="432" y="363"/>
                    <a:pt x="432" y="363"/>
                    <a:pt x="432" y="363"/>
                  </a:cubicBezTo>
                  <a:cubicBezTo>
                    <a:pt x="432" y="331"/>
                    <a:pt x="432" y="331"/>
                    <a:pt x="432" y="331"/>
                  </a:cubicBezTo>
                  <a:cubicBezTo>
                    <a:pt x="453" y="310"/>
                    <a:pt x="453" y="310"/>
                    <a:pt x="453" y="310"/>
                  </a:cubicBezTo>
                  <a:cubicBezTo>
                    <a:pt x="453" y="267"/>
                    <a:pt x="453" y="267"/>
                    <a:pt x="453" y="267"/>
                  </a:cubicBezTo>
                  <a:cubicBezTo>
                    <a:pt x="442" y="256"/>
                    <a:pt x="442" y="256"/>
                    <a:pt x="442" y="256"/>
                  </a:cubicBezTo>
                  <a:cubicBezTo>
                    <a:pt x="453" y="235"/>
                    <a:pt x="453" y="235"/>
                    <a:pt x="453" y="235"/>
                  </a:cubicBezTo>
                  <a:cubicBezTo>
                    <a:pt x="464" y="224"/>
                    <a:pt x="464" y="224"/>
                    <a:pt x="464" y="224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378" y="224"/>
                    <a:pt x="378" y="224"/>
                    <a:pt x="378" y="224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24" y="203"/>
                    <a:pt x="324" y="203"/>
                    <a:pt x="324" y="203"/>
                  </a:cubicBezTo>
                  <a:cubicBezTo>
                    <a:pt x="302" y="171"/>
                    <a:pt x="302" y="171"/>
                    <a:pt x="302" y="171"/>
                  </a:cubicBezTo>
                  <a:cubicBezTo>
                    <a:pt x="313" y="160"/>
                    <a:pt x="313" y="160"/>
                    <a:pt x="313" y="160"/>
                  </a:cubicBezTo>
                  <a:cubicBezTo>
                    <a:pt x="313" y="128"/>
                    <a:pt x="313" y="128"/>
                    <a:pt x="313" y="128"/>
                  </a:cubicBezTo>
                  <a:cubicBezTo>
                    <a:pt x="291" y="118"/>
                    <a:pt x="291" y="118"/>
                    <a:pt x="291" y="118"/>
                  </a:cubicBezTo>
                  <a:cubicBezTo>
                    <a:pt x="280" y="118"/>
                    <a:pt x="280" y="118"/>
                    <a:pt x="280" y="118"/>
                  </a:cubicBezTo>
                  <a:cubicBezTo>
                    <a:pt x="270" y="128"/>
                    <a:pt x="270" y="128"/>
                    <a:pt x="270" y="128"/>
                  </a:cubicBezTo>
                  <a:cubicBezTo>
                    <a:pt x="259" y="128"/>
                    <a:pt x="259" y="128"/>
                    <a:pt x="259" y="128"/>
                  </a:cubicBezTo>
                  <a:cubicBezTo>
                    <a:pt x="249" y="118"/>
                    <a:pt x="249" y="118"/>
                    <a:pt x="249" y="118"/>
                  </a:cubicBezTo>
                  <a:cubicBezTo>
                    <a:pt x="227" y="53"/>
                    <a:pt x="227" y="53"/>
                    <a:pt x="227" y="53"/>
                  </a:cubicBezTo>
                  <a:cubicBezTo>
                    <a:pt x="216" y="53"/>
                    <a:pt x="216" y="53"/>
                    <a:pt x="216" y="53"/>
                  </a:cubicBezTo>
                  <a:cubicBezTo>
                    <a:pt x="173" y="21"/>
                    <a:pt x="173" y="21"/>
                    <a:pt x="173" y="2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43" y="128"/>
                    <a:pt x="43" y="128"/>
                    <a:pt x="43" y="128"/>
                  </a:cubicBezTo>
                  <a:cubicBezTo>
                    <a:pt x="65" y="139"/>
                    <a:pt x="65" y="139"/>
                    <a:pt x="65" y="139"/>
                  </a:cubicBezTo>
                  <a:cubicBezTo>
                    <a:pt x="76" y="139"/>
                    <a:pt x="76" y="139"/>
                    <a:pt x="76" y="139"/>
                  </a:cubicBezTo>
                  <a:cubicBezTo>
                    <a:pt x="65" y="150"/>
                    <a:pt x="65" y="150"/>
                    <a:pt x="65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43" y="160"/>
                    <a:pt x="43" y="160"/>
                    <a:pt x="43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2" y="192"/>
                    <a:pt x="22" y="192"/>
                    <a:pt x="22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54" y="181"/>
                    <a:pt x="54" y="181"/>
                    <a:pt x="54" y="181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6" y="203"/>
                    <a:pt x="76" y="203"/>
                    <a:pt x="76" y="203"/>
                  </a:cubicBezTo>
                  <a:cubicBezTo>
                    <a:pt x="43" y="235"/>
                    <a:pt x="43" y="235"/>
                    <a:pt x="43" y="235"/>
                  </a:cubicBezTo>
                  <a:cubicBezTo>
                    <a:pt x="43" y="267"/>
                    <a:pt x="43" y="267"/>
                    <a:pt x="43" y="267"/>
                  </a:cubicBezTo>
                  <a:cubicBezTo>
                    <a:pt x="87" y="267"/>
                    <a:pt x="87" y="267"/>
                    <a:pt x="87" y="267"/>
                  </a:cubicBezTo>
                  <a:cubicBezTo>
                    <a:pt x="98" y="278"/>
                    <a:pt x="98" y="278"/>
                    <a:pt x="98" y="278"/>
                  </a:cubicBezTo>
                  <a:cubicBezTo>
                    <a:pt x="108" y="299"/>
                    <a:pt x="108" y="299"/>
                    <a:pt x="108" y="299"/>
                  </a:cubicBezTo>
                  <a:cubicBezTo>
                    <a:pt x="65" y="310"/>
                    <a:pt x="65" y="310"/>
                    <a:pt x="65" y="310"/>
                  </a:cubicBezTo>
                  <a:cubicBezTo>
                    <a:pt x="87" y="331"/>
                    <a:pt x="87" y="331"/>
                    <a:pt x="87" y="331"/>
                  </a:cubicBezTo>
                  <a:cubicBezTo>
                    <a:pt x="98" y="353"/>
                    <a:pt x="98" y="353"/>
                    <a:pt x="98" y="353"/>
                  </a:cubicBezTo>
                  <a:cubicBezTo>
                    <a:pt x="98" y="363"/>
                    <a:pt x="98" y="363"/>
                    <a:pt x="98" y="363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7" y="374"/>
                    <a:pt x="87" y="374"/>
                    <a:pt x="87" y="374"/>
                  </a:cubicBezTo>
                  <a:cubicBezTo>
                    <a:pt x="119" y="395"/>
                    <a:pt x="119" y="395"/>
                    <a:pt x="119" y="395"/>
                  </a:cubicBezTo>
                  <a:cubicBezTo>
                    <a:pt x="140" y="417"/>
                    <a:pt x="140" y="417"/>
                    <a:pt x="140" y="417"/>
                  </a:cubicBezTo>
                  <a:cubicBezTo>
                    <a:pt x="157" y="442"/>
                    <a:pt x="157" y="442"/>
                    <a:pt x="157" y="442"/>
                  </a:cubicBezTo>
                  <a:cubicBezTo>
                    <a:pt x="157" y="442"/>
                    <a:pt x="157" y="442"/>
                    <a:pt x="157" y="442"/>
                  </a:cubicBezTo>
                  <a:cubicBezTo>
                    <a:pt x="159" y="442"/>
                    <a:pt x="161" y="443"/>
                    <a:pt x="166" y="444"/>
                  </a:cubicBezTo>
                  <a:cubicBezTo>
                    <a:pt x="166" y="444"/>
                    <a:pt x="166" y="444"/>
                    <a:pt x="167" y="444"/>
                  </a:cubicBezTo>
                  <a:cubicBezTo>
                    <a:pt x="173" y="438"/>
                    <a:pt x="173" y="438"/>
                    <a:pt x="173" y="438"/>
                  </a:cubicBezTo>
                  <a:cubicBezTo>
                    <a:pt x="173" y="447"/>
                    <a:pt x="173" y="447"/>
                    <a:pt x="173" y="447"/>
                  </a:cubicBezTo>
                  <a:cubicBezTo>
                    <a:pt x="174" y="448"/>
                    <a:pt x="175" y="448"/>
                    <a:pt x="176" y="449"/>
                  </a:cubicBezTo>
                  <a:cubicBezTo>
                    <a:pt x="176" y="449"/>
                    <a:pt x="176" y="449"/>
                    <a:pt x="180" y="444"/>
                  </a:cubicBezTo>
                  <a:cubicBezTo>
                    <a:pt x="180" y="444"/>
                    <a:pt x="180" y="444"/>
                    <a:pt x="199" y="447"/>
                  </a:cubicBezTo>
                  <a:cubicBezTo>
                    <a:pt x="199" y="447"/>
                    <a:pt x="199" y="447"/>
                    <a:pt x="212" y="446"/>
                  </a:cubicBezTo>
                  <a:cubicBezTo>
                    <a:pt x="212" y="446"/>
                    <a:pt x="212" y="446"/>
                    <a:pt x="230" y="446"/>
                  </a:cubicBezTo>
                  <a:cubicBezTo>
                    <a:pt x="230" y="446"/>
                    <a:pt x="230" y="446"/>
                    <a:pt x="240" y="443"/>
                  </a:cubicBezTo>
                  <a:cubicBezTo>
                    <a:pt x="240" y="443"/>
                    <a:pt x="240" y="443"/>
                    <a:pt x="239" y="437"/>
                  </a:cubicBezTo>
                  <a:cubicBezTo>
                    <a:pt x="239" y="437"/>
                    <a:pt x="239" y="437"/>
                    <a:pt x="237" y="431"/>
                  </a:cubicBezTo>
                  <a:cubicBezTo>
                    <a:pt x="237" y="431"/>
                    <a:pt x="237" y="431"/>
                    <a:pt x="245" y="425"/>
                  </a:cubicBezTo>
                  <a:cubicBezTo>
                    <a:pt x="245" y="425"/>
                    <a:pt x="245" y="425"/>
                    <a:pt x="255" y="417"/>
                  </a:cubicBezTo>
                  <a:cubicBezTo>
                    <a:pt x="255" y="417"/>
                    <a:pt x="255" y="417"/>
                    <a:pt x="258" y="416"/>
                  </a:cubicBezTo>
                  <a:cubicBezTo>
                    <a:pt x="258" y="416"/>
                    <a:pt x="258" y="416"/>
                    <a:pt x="258" y="421"/>
                  </a:cubicBezTo>
                  <a:cubicBezTo>
                    <a:pt x="258" y="421"/>
                    <a:pt x="258" y="421"/>
                    <a:pt x="262" y="419"/>
                  </a:cubicBezTo>
                  <a:cubicBezTo>
                    <a:pt x="262" y="419"/>
                    <a:pt x="262" y="419"/>
                    <a:pt x="266" y="418"/>
                  </a:cubicBezTo>
                  <a:cubicBezTo>
                    <a:pt x="266" y="418"/>
                    <a:pt x="266" y="418"/>
                    <a:pt x="263" y="414"/>
                  </a:cubicBezTo>
                  <a:cubicBezTo>
                    <a:pt x="263" y="414"/>
                    <a:pt x="263" y="414"/>
                    <a:pt x="267" y="412"/>
                  </a:cubicBezTo>
                  <a:cubicBezTo>
                    <a:pt x="267" y="412"/>
                    <a:pt x="267" y="412"/>
                    <a:pt x="268" y="407"/>
                  </a:cubicBezTo>
                  <a:cubicBezTo>
                    <a:pt x="268" y="407"/>
                    <a:pt x="268" y="407"/>
                    <a:pt x="264" y="405"/>
                  </a:cubicBezTo>
                  <a:cubicBezTo>
                    <a:pt x="264" y="405"/>
                    <a:pt x="264" y="405"/>
                    <a:pt x="264" y="402"/>
                  </a:cubicBezTo>
                  <a:cubicBezTo>
                    <a:pt x="264" y="402"/>
                    <a:pt x="264" y="402"/>
                    <a:pt x="267" y="399"/>
                  </a:cubicBezTo>
                  <a:cubicBezTo>
                    <a:pt x="267" y="399"/>
                    <a:pt x="267" y="399"/>
                    <a:pt x="266" y="396"/>
                  </a:cubicBezTo>
                  <a:cubicBezTo>
                    <a:pt x="266" y="396"/>
                    <a:pt x="266" y="396"/>
                    <a:pt x="258" y="394"/>
                  </a:cubicBezTo>
                  <a:cubicBezTo>
                    <a:pt x="258" y="394"/>
                    <a:pt x="258" y="394"/>
                    <a:pt x="254" y="388"/>
                  </a:cubicBezTo>
                  <a:cubicBezTo>
                    <a:pt x="254" y="388"/>
                    <a:pt x="254" y="388"/>
                    <a:pt x="256" y="385"/>
                  </a:cubicBezTo>
                  <a:cubicBezTo>
                    <a:pt x="256" y="385"/>
                    <a:pt x="256" y="385"/>
                    <a:pt x="259" y="389"/>
                  </a:cubicBezTo>
                  <a:cubicBezTo>
                    <a:pt x="259" y="389"/>
                    <a:pt x="259" y="389"/>
                    <a:pt x="262" y="387"/>
                  </a:cubicBezTo>
                  <a:cubicBezTo>
                    <a:pt x="262" y="387"/>
                    <a:pt x="262" y="387"/>
                    <a:pt x="267" y="388"/>
                  </a:cubicBezTo>
                  <a:cubicBezTo>
                    <a:pt x="267" y="388"/>
                    <a:pt x="267" y="388"/>
                    <a:pt x="271" y="385"/>
                  </a:cubicBezTo>
                  <a:cubicBezTo>
                    <a:pt x="271" y="385"/>
                    <a:pt x="271" y="385"/>
                    <a:pt x="279" y="380"/>
                  </a:cubicBezTo>
                  <a:cubicBezTo>
                    <a:pt x="279" y="380"/>
                    <a:pt x="279" y="380"/>
                    <a:pt x="282" y="378"/>
                  </a:cubicBezTo>
                  <a:cubicBezTo>
                    <a:pt x="282" y="378"/>
                    <a:pt x="282" y="378"/>
                    <a:pt x="283" y="374"/>
                  </a:cubicBezTo>
                  <a:cubicBezTo>
                    <a:pt x="283" y="374"/>
                    <a:pt x="283" y="374"/>
                    <a:pt x="288" y="372"/>
                  </a:cubicBezTo>
                  <a:cubicBezTo>
                    <a:pt x="288" y="372"/>
                    <a:pt x="288" y="372"/>
                    <a:pt x="293" y="377"/>
                  </a:cubicBezTo>
                  <a:cubicBezTo>
                    <a:pt x="293" y="377"/>
                    <a:pt x="293" y="377"/>
                    <a:pt x="297" y="384"/>
                  </a:cubicBezTo>
                  <a:cubicBezTo>
                    <a:pt x="297" y="384"/>
                    <a:pt x="297" y="384"/>
                    <a:pt x="298" y="389"/>
                  </a:cubicBezTo>
                  <a:cubicBezTo>
                    <a:pt x="298" y="389"/>
                    <a:pt x="298" y="389"/>
                    <a:pt x="298" y="392"/>
                  </a:cubicBezTo>
                  <a:cubicBezTo>
                    <a:pt x="298" y="392"/>
                    <a:pt x="298" y="392"/>
                    <a:pt x="291" y="396"/>
                  </a:cubicBezTo>
                  <a:cubicBezTo>
                    <a:pt x="291" y="396"/>
                    <a:pt x="291" y="396"/>
                    <a:pt x="292" y="399"/>
                  </a:cubicBezTo>
                  <a:cubicBezTo>
                    <a:pt x="292" y="399"/>
                    <a:pt x="292" y="399"/>
                    <a:pt x="299" y="400"/>
                  </a:cubicBezTo>
                  <a:cubicBezTo>
                    <a:pt x="299" y="400"/>
                    <a:pt x="299" y="400"/>
                    <a:pt x="303" y="404"/>
                  </a:cubicBezTo>
                  <a:cubicBezTo>
                    <a:pt x="303" y="404"/>
                    <a:pt x="303" y="404"/>
                    <a:pt x="309" y="402"/>
                  </a:cubicBezTo>
                  <a:cubicBezTo>
                    <a:pt x="309" y="402"/>
                    <a:pt x="309" y="402"/>
                    <a:pt x="314" y="404"/>
                  </a:cubicBezTo>
                  <a:cubicBezTo>
                    <a:pt x="314" y="404"/>
                    <a:pt x="314" y="404"/>
                    <a:pt x="319" y="401"/>
                  </a:cubicBezTo>
                  <a:cubicBezTo>
                    <a:pt x="319" y="401"/>
                    <a:pt x="319" y="401"/>
                    <a:pt x="321" y="404"/>
                  </a:cubicBezTo>
                  <a:cubicBezTo>
                    <a:pt x="321" y="404"/>
                    <a:pt x="321" y="404"/>
                    <a:pt x="318" y="408"/>
                  </a:cubicBezTo>
                  <a:cubicBezTo>
                    <a:pt x="318" y="408"/>
                    <a:pt x="318" y="408"/>
                    <a:pt x="324" y="407"/>
                  </a:cubicBezTo>
                  <a:cubicBezTo>
                    <a:pt x="324" y="407"/>
                    <a:pt x="324" y="407"/>
                    <a:pt x="326" y="408"/>
                  </a:cubicBezTo>
                  <a:cubicBezTo>
                    <a:pt x="326" y="408"/>
                    <a:pt x="326" y="408"/>
                    <a:pt x="324" y="425"/>
                  </a:cubicBezTo>
                  <a:cubicBezTo>
                    <a:pt x="324" y="425"/>
                    <a:pt x="324" y="425"/>
                    <a:pt x="324" y="432"/>
                  </a:cubicBezTo>
                  <a:cubicBezTo>
                    <a:pt x="324" y="432"/>
                    <a:pt x="324" y="432"/>
                    <a:pt x="328" y="433"/>
                  </a:cubicBezTo>
                  <a:cubicBezTo>
                    <a:pt x="328" y="433"/>
                    <a:pt x="328" y="433"/>
                    <a:pt x="330" y="431"/>
                  </a:cubicBezTo>
                  <a:cubicBezTo>
                    <a:pt x="330" y="431"/>
                    <a:pt x="330" y="431"/>
                    <a:pt x="331" y="428"/>
                  </a:cubicBezTo>
                  <a:cubicBezTo>
                    <a:pt x="331" y="428"/>
                    <a:pt x="331" y="428"/>
                    <a:pt x="334" y="429"/>
                  </a:cubicBezTo>
                  <a:cubicBezTo>
                    <a:pt x="334" y="429"/>
                    <a:pt x="334" y="429"/>
                    <a:pt x="336" y="433"/>
                  </a:cubicBezTo>
                  <a:cubicBezTo>
                    <a:pt x="336" y="433"/>
                    <a:pt x="336" y="433"/>
                    <a:pt x="336" y="443"/>
                  </a:cubicBezTo>
                  <a:cubicBezTo>
                    <a:pt x="336" y="443"/>
                    <a:pt x="336" y="443"/>
                    <a:pt x="335" y="448"/>
                  </a:cubicBezTo>
                  <a:cubicBezTo>
                    <a:pt x="335" y="448"/>
                    <a:pt x="335" y="448"/>
                    <a:pt x="339" y="450"/>
                  </a:cubicBezTo>
                  <a:cubicBezTo>
                    <a:pt x="339" y="450"/>
                    <a:pt x="339" y="450"/>
                    <a:pt x="344" y="450"/>
                  </a:cubicBezTo>
                  <a:cubicBezTo>
                    <a:pt x="344" y="450"/>
                    <a:pt x="344" y="450"/>
                    <a:pt x="348" y="452"/>
                  </a:cubicBezTo>
                  <a:cubicBezTo>
                    <a:pt x="348" y="452"/>
                    <a:pt x="348" y="452"/>
                    <a:pt x="353" y="456"/>
                  </a:cubicBezTo>
                  <a:cubicBezTo>
                    <a:pt x="353" y="456"/>
                    <a:pt x="353" y="456"/>
                    <a:pt x="357" y="457"/>
                  </a:cubicBezTo>
                  <a:cubicBezTo>
                    <a:pt x="357" y="457"/>
                    <a:pt x="357" y="457"/>
                    <a:pt x="356" y="467"/>
                  </a:cubicBezTo>
                  <a:cubicBezTo>
                    <a:pt x="356" y="467"/>
                    <a:pt x="356" y="467"/>
                    <a:pt x="356" y="472"/>
                  </a:cubicBezTo>
                  <a:cubicBezTo>
                    <a:pt x="356" y="472"/>
                    <a:pt x="356" y="472"/>
                    <a:pt x="352" y="473"/>
                  </a:cubicBezTo>
                  <a:cubicBezTo>
                    <a:pt x="352" y="473"/>
                    <a:pt x="352" y="473"/>
                    <a:pt x="354" y="478"/>
                  </a:cubicBezTo>
                  <a:cubicBezTo>
                    <a:pt x="354" y="478"/>
                    <a:pt x="354" y="478"/>
                    <a:pt x="351" y="482"/>
                  </a:cubicBezTo>
                  <a:cubicBezTo>
                    <a:pt x="351" y="482"/>
                    <a:pt x="351" y="482"/>
                    <a:pt x="353" y="483"/>
                  </a:cubicBezTo>
                  <a:cubicBezTo>
                    <a:pt x="353" y="483"/>
                    <a:pt x="353" y="483"/>
                    <a:pt x="356" y="482"/>
                  </a:cubicBezTo>
                  <a:cubicBezTo>
                    <a:pt x="356" y="482"/>
                    <a:pt x="356" y="482"/>
                    <a:pt x="361" y="485"/>
                  </a:cubicBezTo>
                  <a:cubicBezTo>
                    <a:pt x="361" y="485"/>
                    <a:pt x="361" y="485"/>
                    <a:pt x="364" y="483"/>
                  </a:cubicBezTo>
                  <a:cubicBezTo>
                    <a:pt x="364" y="483"/>
                    <a:pt x="364" y="483"/>
                    <a:pt x="369" y="485"/>
                  </a:cubicBezTo>
                  <a:cubicBezTo>
                    <a:pt x="369" y="485"/>
                    <a:pt x="369" y="485"/>
                    <a:pt x="372" y="485"/>
                  </a:cubicBezTo>
                  <a:cubicBezTo>
                    <a:pt x="372" y="485"/>
                    <a:pt x="372" y="485"/>
                    <a:pt x="377" y="489"/>
                  </a:cubicBezTo>
                  <a:cubicBezTo>
                    <a:pt x="377" y="489"/>
                    <a:pt x="377" y="489"/>
                    <a:pt x="381" y="492"/>
                  </a:cubicBezTo>
                  <a:cubicBezTo>
                    <a:pt x="381" y="492"/>
                    <a:pt x="381" y="492"/>
                    <a:pt x="383" y="496"/>
                  </a:cubicBezTo>
                  <a:cubicBezTo>
                    <a:pt x="383" y="496"/>
                    <a:pt x="383" y="496"/>
                    <a:pt x="385" y="499"/>
                  </a:cubicBezTo>
                  <a:cubicBezTo>
                    <a:pt x="385" y="499"/>
                    <a:pt x="385" y="499"/>
                    <a:pt x="390" y="496"/>
                  </a:cubicBezTo>
                  <a:cubicBezTo>
                    <a:pt x="390" y="496"/>
                    <a:pt x="390" y="496"/>
                    <a:pt x="394" y="494"/>
                  </a:cubicBezTo>
                  <a:cubicBezTo>
                    <a:pt x="394" y="494"/>
                    <a:pt x="394" y="494"/>
                    <a:pt x="398" y="496"/>
                  </a:cubicBezTo>
                  <a:cubicBezTo>
                    <a:pt x="398" y="496"/>
                    <a:pt x="398" y="496"/>
                    <a:pt x="399" y="501"/>
                  </a:cubicBezTo>
                  <a:cubicBezTo>
                    <a:pt x="399" y="501"/>
                    <a:pt x="399" y="501"/>
                    <a:pt x="395" y="505"/>
                  </a:cubicBezTo>
                  <a:cubicBezTo>
                    <a:pt x="395" y="505"/>
                    <a:pt x="395" y="505"/>
                    <a:pt x="395" y="509"/>
                  </a:cubicBezTo>
                  <a:cubicBezTo>
                    <a:pt x="395" y="509"/>
                    <a:pt x="395" y="509"/>
                    <a:pt x="392" y="513"/>
                  </a:cubicBezTo>
                  <a:cubicBezTo>
                    <a:pt x="392" y="513"/>
                    <a:pt x="392" y="513"/>
                    <a:pt x="392" y="516"/>
                  </a:cubicBezTo>
                  <a:cubicBezTo>
                    <a:pt x="392" y="516"/>
                    <a:pt x="392" y="516"/>
                    <a:pt x="386" y="519"/>
                  </a:cubicBezTo>
                  <a:cubicBezTo>
                    <a:pt x="386" y="519"/>
                    <a:pt x="386" y="519"/>
                    <a:pt x="384" y="528"/>
                  </a:cubicBezTo>
                  <a:cubicBezTo>
                    <a:pt x="384" y="528"/>
                    <a:pt x="384" y="528"/>
                    <a:pt x="379" y="531"/>
                  </a:cubicBezTo>
                  <a:cubicBezTo>
                    <a:pt x="379" y="531"/>
                    <a:pt x="379" y="531"/>
                    <a:pt x="376" y="535"/>
                  </a:cubicBezTo>
                  <a:cubicBezTo>
                    <a:pt x="376" y="535"/>
                    <a:pt x="376" y="535"/>
                    <a:pt x="376" y="542"/>
                  </a:cubicBezTo>
                  <a:cubicBezTo>
                    <a:pt x="432" y="535"/>
                    <a:pt x="432" y="535"/>
                    <a:pt x="432" y="535"/>
                  </a:cubicBezTo>
                  <a:cubicBezTo>
                    <a:pt x="453" y="535"/>
                    <a:pt x="453" y="535"/>
                    <a:pt x="453" y="535"/>
                  </a:cubicBezTo>
                  <a:cubicBezTo>
                    <a:pt x="453" y="492"/>
                    <a:pt x="453" y="492"/>
                    <a:pt x="453" y="492"/>
                  </a:cubicBezTo>
                  <a:cubicBezTo>
                    <a:pt x="442" y="481"/>
                    <a:pt x="442" y="481"/>
                    <a:pt x="442" y="481"/>
                  </a:cubicBezTo>
                  <a:cubicBezTo>
                    <a:pt x="442" y="470"/>
                    <a:pt x="442" y="470"/>
                    <a:pt x="442" y="470"/>
                  </a:cubicBezTo>
                  <a:cubicBezTo>
                    <a:pt x="486" y="470"/>
                    <a:pt x="486" y="470"/>
                    <a:pt x="486" y="470"/>
                  </a:cubicBezTo>
                  <a:cubicBezTo>
                    <a:pt x="496" y="460"/>
                    <a:pt x="496" y="460"/>
                    <a:pt x="496" y="460"/>
                  </a:cubicBezTo>
                  <a:cubicBezTo>
                    <a:pt x="496" y="417"/>
                    <a:pt x="496" y="417"/>
                    <a:pt x="496" y="417"/>
                  </a:cubicBezTo>
                  <a:lnTo>
                    <a:pt x="486" y="40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9" name="Senegal" descr="© INSCALE GmbH, 05.05.2010&#10;http://www.presentationload.com/">
              <a:extLst>
                <a:ext uri="{FF2B5EF4-FFF2-40B4-BE49-F238E27FC236}">
                  <a16:creationId xmlns:a16="http://schemas.microsoft.com/office/drawing/2014/main" id="{5FE58C27-E304-5813-9417-E4676CE7BC38}"/>
                </a:ext>
              </a:extLst>
            </p:cNvPr>
            <p:cNvSpPr>
              <a:spLocks/>
            </p:cNvSpPr>
            <p:nvPr/>
          </p:nvSpPr>
          <p:spPr bwMode="gray">
            <a:xfrm>
              <a:off x="3801057" y="2704094"/>
              <a:ext cx="157132" cy="139343"/>
            </a:xfrm>
            <a:custGeom>
              <a:avLst/>
              <a:gdLst>
                <a:gd name="T0" fmla="*/ 2147483647 w 414"/>
                <a:gd name="T1" fmla="*/ 2147483647 h 366"/>
                <a:gd name="T2" fmla="*/ 2147483647 w 414"/>
                <a:gd name="T3" fmla="*/ 2147483647 h 366"/>
                <a:gd name="T4" fmla="*/ 2147483647 w 414"/>
                <a:gd name="T5" fmla="*/ 2147483647 h 366"/>
                <a:gd name="T6" fmla="*/ 2147483647 w 414"/>
                <a:gd name="T7" fmla="*/ 2147483647 h 366"/>
                <a:gd name="T8" fmla="*/ 2147483647 w 414"/>
                <a:gd name="T9" fmla="*/ 2147483647 h 366"/>
                <a:gd name="T10" fmla="*/ 2147483647 w 414"/>
                <a:gd name="T11" fmla="*/ 2147483647 h 366"/>
                <a:gd name="T12" fmla="*/ 2147483647 w 414"/>
                <a:gd name="T13" fmla="*/ 2147483647 h 366"/>
                <a:gd name="T14" fmla="*/ 2147483647 w 414"/>
                <a:gd name="T15" fmla="*/ 2147483647 h 366"/>
                <a:gd name="T16" fmla="*/ 2147483647 w 414"/>
                <a:gd name="T17" fmla="*/ 2147483647 h 366"/>
                <a:gd name="T18" fmla="*/ 2147483647 w 414"/>
                <a:gd name="T19" fmla="*/ 2147483647 h 366"/>
                <a:gd name="T20" fmla="*/ 2147483647 w 414"/>
                <a:gd name="T21" fmla="*/ 2147483647 h 366"/>
                <a:gd name="T22" fmla="*/ 2147483647 w 414"/>
                <a:gd name="T23" fmla="*/ 2147483647 h 366"/>
                <a:gd name="T24" fmla="*/ 2147483647 w 414"/>
                <a:gd name="T25" fmla="*/ 2147483647 h 366"/>
                <a:gd name="T26" fmla="*/ 2147483647 w 414"/>
                <a:gd name="T27" fmla="*/ 2147483647 h 366"/>
                <a:gd name="T28" fmla="*/ 2147483647 w 414"/>
                <a:gd name="T29" fmla="*/ 0 h 366"/>
                <a:gd name="T30" fmla="*/ 2147483647 w 414"/>
                <a:gd name="T31" fmla="*/ 2147483647 h 366"/>
                <a:gd name="T32" fmla="*/ 2147483647 w 414"/>
                <a:gd name="T33" fmla="*/ 2147483647 h 366"/>
                <a:gd name="T34" fmla="*/ 2147483647 w 414"/>
                <a:gd name="T35" fmla="*/ 2147483647 h 366"/>
                <a:gd name="T36" fmla="*/ 2147483647 w 414"/>
                <a:gd name="T37" fmla="*/ 2147483647 h 366"/>
                <a:gd name="T38" fmla="*/ 2147483647 w 414"/>
                <a:gd name="T39" fmla="*/ 2147483647 h 366"/>
                <a:gd name="T40" fmla="*/ 2147483647 w 414"/>
                <a:gd name="T41" fmla="*/ 2147483647 h 366"/>
                <a:gd name="T42" fmla="*/ 0 w 414"/>
                <a:gd name="T43" fmla="*/ 2147483647 h 366"/>
                <a:gd name="T44" fmla="*/ 2147483647 w 414"/>
                <a:gd name="T45" fmla="*/ 2147483647 h 366"/>
                <a:gd name="T46" fmla="*/ 2147483647 w 414"/>
                <a:gd name="T47" fmla="*/ 2147483647 h 366"/>
                <a:gd name="T48" fmla="*/ 2147483647 w 414"/>
                <a:gd name="T49" fmla="*/ 2147483647 h 366"/>
                <a:gd name="T50" fmla="*/ 2147483647 w 414"/>
                <a:gd name="T51" fmla="*/ 2147483647 h 366"/>
                <a:gd name="T52" fmla="*/ 2147483647 w 414"/>
                <a:gd name="T53" fmla="*/ 2147483647 h 366"/>
                <a:gd name="T54" fmla="*/ 2147483647 w 414"/>
                <a:gd name="T55" fmla="*/ 2147483647 h 366"/>
                <a:gd name="T56" fmla="*/ 2147483647 w 414"/>
                <a:gd name="T57" fmla="*/ 2147483647 h 366"/>
                <a:gd name="T58" fmla="*/ 2147483647 w 414"/>
                <a:gd name="T59" fmla="*/ 2147483647 h 366"/>
                <a:gd name="T60" fmla="*/ 2147483647 w 414"/>
                <a:gd name="T61" fmla="*/ 2147483647 h 366"/>
                <a:gd name="T62" fmla="*/ 2147483647 w 414"/>
                <a:gd name="T63" fmla="*/ 2147483647 h 366"/>
                <a:gd name="T64" fmla="*/ 2147483647 w 414"/>
                <a:gd name="T65" fmla="*/ 2147483647 h 366"/>
                <a:gd name="T66" fmla="*/ 2147483647 w 414"/>
                <a:gd name="T67" fmla="*/ 2147483647 h 366"/>
                <a:gd name="T68" fmla="*/ 2147483647 w 414"/>
                <a:gd name="T69" fmla="*/ 2147483647 h 366"/>
                <a:gd name="T70" fmla="*/ 2147483647 w 414"/>
                <a:gd name="T71" fmla="*/ 2147483647 h 366"/>
                <a:gd name="T72" fmla="*/ 2147483647 w 414"/>
                <a:gd name="T73" fmla="*/ 2147483647 h 366"/>
                <a:gd name="T74" fmla="*/ 2147483647 w 414"/>
                <a:gd name="T75" fmla="*/ 2147483647 h 366"/>
                <a:gd name="T76" fmla="*/ 2147483647 w 414"/>
                <a:gd name="T77" fmla="*/ 2147483647 h 366"/>
                <a:gd name="T78" fmla="*/ 2147483647 w 414"/>
                <a:gd name="T79" fmla="*/ 2147483647 h 366"/>
                <a:gd name="T80" fmla="*/ 2147483647 w 414"/>
                <a:gd name="T81" fmla="*/ 2147483647 h 366"/>
                <a:gd name="T82" fmla="*/ 2147483647 w 414"/>
                <a:gd name="T83" fmla="*/ 2147483647 h 366"/>
                <a:gd name="T84" fmla="*/ 2147483647 w 414"/>
                <a:gd name="T85" fmla="*/ 2147483647 h 366"/>
                <a:gd name="T86" fmla="*/ 2147483647 w 414"/>
                <a:gd name="T87" fmla="*/ 2147483647 h 366"/>
                <a:gd name="T88" fmla="*/ 2147483647 w 414"/>
                <a:gd name="T89" fmla="*/ 2147483647 h 366"/>
                <a:gd name="T90" fmla="*/ 2147483647 w 414"/>
                <a:gd name="T91" fmla="*/ 2147483647 h 366"/>
                <a:gd name="T92" fmla="*/ 2147483647 w 414"/>
                <a:gd name="T93" fmla="*/ 2147483647 h 366"/>
                <a:gd name="T94" fmla="*/ 2147483647 w 414"/>
                <a:gd name="T95" fmla="*/ 2147483647 h 366"/>
                <a:gd name="T96" fmla="*/ 2147483647 w 414"/>
                <a:gd name="T97" fmla="*/ 2147483647 h 366"/>
                <a:gd name="T98" fmla="*/ 2147483647 w 414"/>
                <a:gd name="T99" fmla="*/ 2147483647 h 366"/>
                <a:gd name="T100" fmla="*/ 2147483647 w 414"/>
                <a:gd name="T101" fmla="*/ 2147483647 h 366"/>
                <a:gd name="T102" fmla="*/ 2147483647 w 414"/>
                <a:gd name="T103" fmla="*/ 2147483647 h 366"/>
                <a:gd name="T104" fmla="*/ 2147483647 w 414"/>
                <a:gd name="T105" fmla="*/ 2147483647 h 3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14"/>
                <a:gd name="T160" fmla="*/ 0 h 366"/>
                <a:gd name="T161" fmla="*/ 414 w 414"/>
                <a:gd name="T162" fmla="*/ 366 h 36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14" h="366">
                  <a:moveTo>
                    <a:pt x="402" y="270"/>
                  </a:moveTo>
                  <a:lnTo>
                    <a:pt x="396" y="270"/>
                  </a:lnTo>
                  <a:lnTo>
                    <a:pt x="396" y="276"/>
                  </a:lnTo>
                  <a:lnTo>
                    <a:pt x="384" y="276"/>
                  </a:lnTo>
                  <a:lnTo>
                    <a:pt x="378" y="270"/>
                  </a:lnTo>
                  <a:lnTo>
                    <a:pt x="378" y="246"/>
                  </a:lnTo>
                  <a:lnTo>
                    <a:pt x="384" y="240"/>
                  </a:lnTo>
                  <a:lnTo>
                    <a:pt x="384" y="222"/>
                  </a:lnTo>
                  <a:lnTo>
                    <a:pt x="372" y="210"/>
                  </a:lnTo>
                  <a:lnTo>
                    <a:pt x="372" y="204"/>
                  </a:lnTo>
                  <a:lnTo>
                    <a:pt x="360" y="186"/>
                  </a:lnTo>
                  <a:lnTo>
                    <a:pt x="360" y="162"/>
                  </a:lnTo>
                  <a:lnTo>
                    <a:pt x="348" y="138"/>
                  </a:lnTo>
                  <a:lnTo>
                    <a:pt x="318" y="132"/>
                  </a:lnTo>
                  <a:lnTo>
                    <a:pt x="318" y="108"/>
                  </a:lnTo>
                  <a:lnTo>
                    <a:pt x="312" y="102"/>
                  </a:lnTo>
                  <a:lnTo>
                    <a:pt x="294" y="102"/>
                  </a:lnTo>
                  <a:lnTo>
                    <a:pt x="294" y="72"/>
                  </a:lnTo>
                  <a:lnTo>
                    <a:pt x="288" y="60"/>
                  </a:lnTo>
                  <a:lnTo>
                    <a:pt x="288" y="54"/>
                  </a:lnTo>
                  <a:lnTo>
                    <a:pt x="282" y="48"/>
                  </a:lnTo>
                  <a:lnTo>
                    <a:pt x="264" y="48"/>
                  </a:lnTo>
                  <a:lnTo>
                    <a:pt x="252" y="54"/>
                  </a:lnTo>
                  <a:lnTo>
                    <a:pt x="246" y="42"/>
                  </a:lnTo>
                  <a:lnTo>
                    <a:pt x="234" y="30"/>
                  </a:lnTo>
                  <a:lnTo>
                    <a:pt x="228" y="18"/>
                  </a:lnTo>
                  <a:lnTo>
                    <a:pt x="222" y="18"/>
                  </a:lnTo>
                  <a:lnTo>
                    <a:pt x="210" y="12"/>
                  </a:lnTo>
                  <a:lnTo>
                    <a:pt x="186" y="12"/>
                  </a:lnTo>
                  <a:lnTo>
                    <a:pt x="162" y="0"/>
                  </a:lnTo>
                  <a:lnTo>
                    <a:pt x="162" y="18"/>
                  </a:lnTo>
                  <a:lnTo>
                    <a:pt x="132" y="12"/>
                  </a:lnTo>
                  <a:lnTo>
                    <a:pt x="120" y="18"/>
                  </a:lnTo>
                  <a:lnTo>
                    <a:pt x="114" y="18"/>
                  </a:lnTo>
                  <a:lnTo>
                    <a:pt x="108" y="12"/>
                  </a:lnTo>
                  <a:lnTo>
                    <a:pt x="102" y="12"/>
                  </a:lnTo>
                  <a:lnTo>
                    <a:pt x="90" y="18"/>
                  </a:lnTo>
                  <a:lnTo>
                    <a:pt x="84" y="24"/>
                  </a:lnTo>
                  <a:lnTo>
                    <a:pt x="66" y="60"/>
                  </a:lnTo>
                  <a:lnTo>
                    <a:pt x="60" y="66"/>
                  </a:lnTo>
                  <a:lnTo>
                    <a:pt x="60" y="90"/>
                  </a:lnTo>
                  <a:lnTo>
                    <a:pt x="48" y="96"/>
                  </a:lnTo>
                  <a:lnTo>
                    <a:pt x="30" y="132"/>
                  </a:lnTo>
                  <a:lnTo>
                    <a:pt x="0" y="162"/>
                  </a:lnTo>
                  <a:lnTo>
                    <a:pt x="6" y="168"/>
                  </a:lnTo>
                  <a:lnTo>
                    <a:pt x="12" y="168"/>
                  </a:lnTo>
                  <a:lnTo>
                    <a:pt x="18" y="174"/>
                  </a:lnTo>
                  <a:lnTo>
                    <a:pt x="24" y="186"/>
                  </a:lnTo>
                  <a:lnTo>
                    <a:pt x="24" y="204"/>
                  </a:lnTo>
                  <a:lnTo>
                    <a:pt x="42" y="222"/>
                  </a:lnTo>
                  <a:lnTo>
                    <a:pt x="42" y="246"/>
                  </a:lnTo>
                  <a:lnTo>
                    <a:pt x="48" y="252"/>
                  </a:lnTo>
                  <a:lnTo>
                    <a:pt x="126" y="252"/>
                  </a:lnTo>
                  <a:lnTo>
                    <a:pt x="126" y="240"/>
                  </a:lnTo>
                  <a:lnTo>
                    <a:pt x="180" y="240"/>
                  </a:lnTo>
                  <a:lnTo>
                    <a:pt x="180" y="252"/>
                  </a:lnTo>
                  <a:lnTo>
                    <a:pt x="192" y="246"/>
                  </a:lnTo>
                  <a:lnTo>
                    <a:pt x="198" y="252"/>
                  </a:lnTo>
                  <a:lnTo>
                    <a:pt x="204" y="264"/>
                  </a:lnTo>
                  <a:lnTo>
                    <a:pt x="216" y="264"/>
                  </a:lnTo>
                  <a:lnTo>
                    <a:pt x="222" y="258"/>
                  </a:lnTo>
                  <a:lnTo>
                    <a:pt x="246" y="258"/>
                  </a:lnTo>
                  <a:lnTo>
                    <a:pt x="252" y="264"/>
                  </a:lnTo>
                  <a:lnTo>
                    <a:pt x="252" y="270"/>
                  </a:lnTo>
                  <a:lnTo>
                    <a:pt x="246" y="276"/>
                  </a:lnTo>
                  <a:lnTo>
                    <a:pt x="234" y="282"/>
                  </a:lnTo>
                  <a:lnTo>
                    <a:pt x="228" y="288"/>
                  </a:lnTo>
                  <a:lnTo>
                    <a:pt x="204" y="288"/>
                  </a:lnTo>
                  <a:lnTo>
                    <a:pt x="186" y="282"/>
                  </a:lnTo>
                  <a:lnTo>
                    <a:pt x="180" y="270"/>
                  </a:lnTo>
                  <a:lnTo>
                    <a:pt x="168" y="264"/>
                  </a:lnTo>
                  <a:lnTo>
                    <a:pt x="162" y="258"/>
                  </a:lnTo>
                  <a:lnTo>
                    <a:pt x="156" y="264"/>
                  </a:lnTo>
                  <a:lnTo>
                    <a:pt x="150" y="276"/>
                  </a:lnTo>
                  <a:lnTo>
                    <a:pt x="126" y="276"/>
                  </a:lnTo>
                  <a:lnTo>
                    <a:pt x="120" y="282"/>
                  </a:lnTo>
                  <a:lnTo>
                    <a:pt x="108" y="282"/>
                  </a:lnTo>
                  <a:lnTo>
                    <a:pt x="108" y="294"/>
                  </a:lnTo>
                  <a:lnTo>
                    <a:pt x="36" y="294"/>
                  </a:lnTo>
                  <a:lnTo>
                    <a:pt x="36" y="318"/>
                  </a:lnTo>
                  <a:lnTo>
                    <a:pt x="30" y="324"/>
                  </a:lnTo>
                  <a:lnTo>
                    <a:pt x="30" y="336"/>
                  </a:lnTo>
                  <a:lnTo>
                    <a:pt x="36" y="342"/>
                  </a:lnTo>
                  <a:lnTo>
                    <a:pt x="42" y="354"/>
                  </a:lnTo>
                  <a:lnTo>
                    <a:pt x="48" y="360"/>
                  </a:lnTo>
                  <a:lnTo>
                    <a:pt x="60" y="366"/>
                  </a:lnTo>
                  <a:lnTo>
                    <a:pt x="66" y="366"/>
                  </a:lnTo>
                  <a:lnTo>
                    <a:pt x="72" y="360"/>
                  </a:lnTo>
                  <a:lnTo>
                    <a:pt x="78" y="360"/>
                  </a:lnTo>
                  <a:lnTo>
                    <a:pt x="90" y="348"/>
                  </a:lnTo>
                  <a:lnTo>
                    <a:pt x="126" y="348"/>
                  </a:lnTo>
                  <a:lnTo>
                    <a:pt x="156" y="324"/>
                  </a:lnTo>
                  <a:lnTo>
                    <a:pt x="294" y="330"/>
                  </a:lnTo>
                  <a:lnTo>
                    <a:pt x="294" y="336"/>
                  </a:lnTo>
                  <a:lnTo>
                    <a:pt x="300" y="348"/>
                  </a:lnTo>
                  <a:lnTo>
                    <a:pt x="318" y="348"/>
                  </a:lnTo>
                  <a:lnTo>
                    <a:pt x="324" y="342"/>
                  </a:lnTo>
                  <a:lnTo>
                    <a:pt x="330" y="348"/>
                  </a:lnTo>
                  <a:lnTo>
                    <a:pt x="336" y="360"/>
                  </a:lnTo>
                  <a:lnTo>
                    <a:pt x="342" y="366"/>
                  </a:lnTo>
                  <a:lnTo>
                    <a:pt x="354" y="366"/>
                  </a:lnTo>
                  <a:lnTo>
                    <a:pt x="366" y="360"/>
                  </a:lnTo>
                  <a:lnTo>
                    <a:pt x="372" y="354"/>
                  </a:lnTo>
                  <a:lnTo>
                    <a:pt x="414" y="354"/>
                  </a:lnTo>
                  <a:lnTo>
                    <a:pt x="414" y="288"/>
                  </a:lnTo>
                  <a:lnTo>
                    <a:pt x="408" y="276"/>
                  </a:lnTo>
                  <a:lnTo>
                    <a:pt x="402" y="27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0" name="Saudi Arabia" descr="© INSCALE GmbH, 05.05.2010&#10;http://www.presentationload.com/">
              <a:extLst>
                <a:ext uri="{FF2B5EF4-FFF2-40B4-BE49-F238E27FC236}">
                  <a16:creationId xmlns:a16="http://schemas.microsoft.com/office/drawing/2014/main" id="{EEA5422A-8EB4-F5B2-A8F6-F13A13E0764E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8533" y="2235663"/>
              <a:ext cx="563301" cy="483255"/>
            </a:xfrm>
            <a:custGeom>
              <a:avLst/>
              <a:gdLst>
                <a:gd name="T0" fmla="*/ 2147483647 w 1488"/>
                <a:gd name="T1" fmla="*/ 2147483647 h 1278"/>
                <a:gd name="T2" fmla="*/ 2147483647 w 1488"/>
                <a:gd name="T3" fmla="*/ 2147483647 h 1278"/>
                <a:gd name="T4" fmla="*/ 2147483647 w 1488"/>
                <a:gd name="T5" fmla="*/ 2147483647 h 1278"/>
                <a:gd name="T6" fmla="*/ 2147483647 w 1488"/>
                <a:gd name="T7" fmla="*/ 2147483647 h 1278"/>
                <a:gd name="T8" fmla="*/ 2147483647 w 1488"/>
                <a:gd name="T9" fmla="*/ 2147483647 h 1278"/>
                <a:gd name="T10" fmla="*/ 2147483647 w 1488"/>
                <a:gd name="T11" fmla="*/ 2147483647 h 1278"/>
                <a:gd name="T12" fmla="*/ 2147483647 w 1488"/>
                <a:gd name="T13" fmla="*/ 2147483647 h 1278"/>
                <a:gd name="T14" fmla="*/ 2147483647 w 1488"/>
                <a:gd name="T15" fmla="*/ 2147483647 h 1278"/>
                <a:gd name="T16" fmla="*/ 2147483647 w 1488"/>
                <a:gd name="T17" fmla="*/ 2147483647 h 1278"/>
                <a:gd name="T18" fmla="*/ 2147483647 w 1488"/>
                <a:gd name="T19" fmla="*/ 2147483647 h 1278"/>
                <a:gd name="T20" fmla="*/ 2147483647 w 1488"/>
                <a:gd name="T21" fmla="*/ 2147483647 h 1278"/>
                <a:gd name="T22" fmla="*/ 2147483647 w 1488"/>
                <a:gd name="T23" fmla="*/ 2147483647 h 1278"/>
                <a:gd name="T24" fmla="*/ 2147483647 w 1488"/>
                <a:gd name="T25" fmla="*/ 2147483647 h 1278"/>
                <a:gd name="T26" fmla="*/ 2147483647 w 1488"/>
                <a:gd name="T27" fmla="*/ 2147483647 h 1278"/>
                <a:gd name="T28" fmla="*/ 2147483647 w 1488"/>
                <a:gd name="T29" fmla="*/ 2147483647 h 1278"/>
                <a:gd name="T30" fmla="*/ 2147483647 w 1488"/>
                <a:gd name="T31" fmla="*/ 2147483647 h 1278"/>
                <a:gd name="T32" fmla="*/ 2147483647 w 1488"/>
                <a:gd name="T33" fmla="*/ 2147483647 h 1278"/>
                <a:gd name="T34" fmla="*/ 2147483647 w 1488"/>
                <a:gd name="T35" fmla="*/ 2147483647 h 1278"/>
                <a:gd name="T36" fmla="*/ 2147483647 w 1488"/>
                <a:gd name="T37" fmla="*/ 2147483647 h 1278"/>
                <a:gd name="T38" fmla="*/ 2147483647 w 1488"/>
                <a:gd name="T39" fmla="*/ 0 h 1278"/>
                <a:gd name="T40" fmla="*/ 2147483647 w 1488"/>
                <a:gd name="T41" fmla="*/ 2147483647 h 1278"/>
                <a:gd name="T42" fmla="*/ 2147483647 w 1488"/>
                <a:gd name="T43" fmla="*/ 2147483647 h 1278"/>
                <a:gd name="T44" fmla="*/ 2147483647 w 1488"/>
                <a:gd name="T45" fmla="*/ 2147483647 h 1278"/>
                <a:gd name="T46" fmla="*/ 2147483647 w 1488"/>
                <a:gd name="T47" fmla="*/ 2147483647 h 1278"/>
                <a:gd name="T48" fmla="*/ 2147483647 w 1488"/>
                <a:gd name="T49" fmla="*/ 2147483647 h 1278"/>
                <a:gd name="T50" fmla="*/ 2147483647 w 1488"/>
                <a:gd name="T51" fmla="*/ 2147483647 h 1278"/>
                <a:gd name="T52" fmla="*/ 2147483647 w 1488"/>
                <a:gd name="T53" fmla="*/ 2147483647 h 1278"/>
                <a:gd name="T54" fmla="*/ 2147483647 w 1488"/>
                <a:gd name="T55" fmla="*/ 2147483647 h 1278"/>
                <a:gd name="T56" fmla="*/ 2147483647 w 1488"/>
                <a:gd name="T57" fmla="*/ 2147483647 h 1278"/>
                <a:gd name="T58" fmla="*/ 2147483647 w 1488"/>
                <a:gd name="T59" fmla="*/ 2147483647 h 1278"/>
                <a:gd name="T60" fmla="*/ 2147483647 w 1488"/>
                <a:gd name="T61" fmla="*/ 2147483647 h 1278"/>
                <a:gd name="T62" fmla="*/ 0 w 1488"/>
                <a:gd name="T63" fmla="*/ 2147483647 h 1278"/>
                <a:gd name="T64" fmla="*/ 2147483647 w 1488"/>
                <a:gd name="T65" fmla="*/ 2147483647 h 1278"/>
                <a:gd name="T66" fmla="*/ 2147483647 w 1488"/>
                <a:gd name="T67" fmla="*/ 2147483647 h 1278"/>
                <a:gd name="T68" fmla="*/ 2147483647 w 1488"/>
                <a:gd name="T69" fmla="*/ 2147483647 h 1278"/>
                <a:gd name="T70" fmla="*/ 2147483647 w 1488"/>
                <a:gd name="T71" fmla="*/ 2147483647 h 1278"/>
                <a:gd name="T72" fmla="*/ 2147483647 w 1488"/>
                <a:gd name="T73" fmla="*/ 2147483647 h 1278"/>
                <a:gd name="T74" fmla="*/ 2147483647 w 1488"/>
                <a:gd name="T75" fmla="*/ 2147483647 h 1278"/>
                <a:gd name="T76" fmla="*/ 2147483647 w 1488"/>
                <a:gd name="T77" fmla="*/ 2147483647 h 1278"/>
                <a:gd name="T78" fmla="*/ 2147483647 w 1488"/>
                <a:gd name="T79" fmla="*/ 2147483647 h 1278"/>
                <a:gd name="T80" fmla="*/ 2147483647 w 1488"/>
                <a:gd name="T81" fmla="*/ 2147483647 h 1278"/>
                <a:gd name="T82" fmla="*/ 2147483647 w 1488"/>
                <a:gd name="T83" fmla="*/ 2147483647 h 1278"/>
                <a:gd name="T84" fmla="*/ 2147483647 w 1488"/>
                <a:gd name="T85" fmla="*/ 2147483647 h 1278"/>
                <a:gd name="T86" fmla="*/ 2147483647 w 1488"/>
                <a:gd name="T87" fmla="*/ 2147483647 h 1278"/>
                <a:gd name="T88" fmla="*/ 2147483647 w 1488"/>
                <a:gd name="T89" fmla="*/ 2147483647 h 1278"/>
                <a:gd name="T90" fmla="*/ 2147483647 w 1488"/>
                <a:gd name="T91" fmla="*/ 2147483647 h 1278"/>
                <a:gd name="T92" fmla="*/ 2147483647 w 1488"/>
                <a:gd name="T93" fmla="*/ 2147483647 h 1278"/>
                <a:gd name="T94" fmla="*/ 2147483647 w 1488"/>
                <a:gd name="T95" fmla="*/ 2147483647 h 1278"/>
                <a:gd name="T96" fmla="*/ 2147483647 w 1488"/>
                <a:gd name="T97" fmla="*/ 2147483647 h 1278"/>
                <a:gd name="T98" fmla="*/ 2147483647 w 1488"/>
                <a:gd name="T99" fmla="*/ 2147483647 h 1278"/>
                <a:gd name="T100" fmla="*/ 2147483647 w 1488"/>
                <a:gd name="T101" fmla="*/ 2147483647 h 1278"/>
                <a:gd name="T102" fmla="*/ 2147483647 w 1488"/>
                <a:gd name="T103" fmla="*/ 2147483647 h 1278"/>
                <a:gd name="T104" fmla="*/ 2147483647 w 1488"/>
                <a:gd name="T105" fmla="*/ 2147483647 h 1278"/>
                <a:gd name="T106" fmla="*/ 2147483647 w 1488"/>
                <a:gd name="T107" fmla="*/ 2147483647 h 1278"/>
                <a:gd name="T108" fmla="*/ 2147483647 w 1488"/>
                <a:gd name="T109" fmla="*/ 2147483647 h 1278"/>
                <a:gd name="T110" fmla="*/ 2147483647 w 1488"/>
                <a:gd name="T111" fmla="*/ 2147483647 h 1278"/>
                <a:gd name="T112" fmla="*/ 2147483647 w 1488"/>
                <a:gd name="T113" fmla="*/ 2147483647 h 1278"/>
                <a:gd name="T114" fmla="*/ 2147483647 w 1488"/>
                <a:gd name="T115" fmla="*/ 2147483647 h 1278"/>
                <a:gd name="T116" fmla="*/ 2147483647 w 1488"/>
                <a:gd name="T117" fmla="*/ 2147483647 h 12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88"/>
                <a:gd name="T178" fmla="*/ 0 h 1278"/>
                <a:gd name="T179" fmla="*/ 1488 w 1488"/>
                <a:gd name="T180" fmla="*/ 1278 h 127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88" h="1278">
                  <a:moveTo>
                    <a:pt x="1464" y="792"/>
                  </a:moveTo>
                  <a:lnTo>
                    <a:pt x="1464" y="780"/>
                  </a:lnTo>
                  <a:lnTo>
                    <a:pt x="1458" y="774"/>
                  </a:lnTo>
                  <a:lnTo>
                    <a:pt x="1416" y="768"/>
                  </a:lnTo>
                  <a:lnTo>
                    <a:pt x="1320" y="756"/>
                  </a:lnTo>
                  <a:lnTo>
                    <a:pt x="1284" y="750"/>
                  </a:lnTo>
                  <a:lnTo>
                    <a:pt x="1266" y="750"/>
                  </a:lnTo>
                  <a:lnTo>
                    <a:pt x="1260" y="738"/>
                  </a:lnTo>
                  <a:lnTo>
                    <a:pt x="1248" y="732"/>
                  </a:lnTo>
                  <a:lnTo>
                    <a:pt x="1242" y="720"/>
                  </a:lnTo>
                  <a:lnTo>
                    <a:pt x="1218" y="696"/>
                  </a:lnTo>
                  <a:lnTo>
                    <a:pt x="1206" y="672"/>
                  </a:lnTo>
                  <a:lnTo>
                    <a:pt x="1188" y="654"/>
                  </a:lnTo>
                  <a:lnTo>
                    <a:pt x="1188" y="642"/>
                  </a:lnTo>
                  <a:lnTo>
                    <a:pt x="1182" y="636"/>
                  </a:lnTo>
                  <a:lnTo>
                    <a:pt x="1182" y="618"/>
                  </a:lnTo>
                  <a:lnTo>
                    <a:pt x="1176" y="624"/>
                  </a:lnTo>
                  <a:lnTo>
                    <a:pt x="1164" y="612"/>
                  </a:lnTo>
                  <a:lnTo>
                    <a:pt x="1146" y="612"/>
                  </a:lnTo>
                  <a:lnTo>
                    <a:pt x="1140" y="600"/>
                  </a:lnTo>
                  <a:lnTo>
                    <a:pt x="1134" y="594"/>
                  </a:lnTo>
                  <a:lnTo>
                    <a:pt x="1128" y="582"/>
                  </a:lnTo>
                  <a:lnTo>
                    <a:pt x="1122" y="564"/>
                  </a:lnTo>
                  <a:lnTo>
                    <a:pt x="1116" y="552"/>
                  </a:lnTo>
                  <a:lnTo>
                    <a:pt x="1116" y="540"/>
                  </a:lnTo>
                  <a:lnTo>
                    <a:pt x="1110" y="534"/>
                  </a:lnTo>
                  <a:lnTo>
                    <a:pt x="1098" y="528"/>
                  </a:lnTo>
                  <a:lnTo>
                    <a:pt x="1086" y="516"/>
                  </a:lnTo>
                  <a:lnTo>
                    <a:pt x="1074" y="510"/>
                  </a:lnTo>
                  <a:lnTo>
                    <a:pt x="1068" y="498"/>
                  </a:lnTo>
                  <a:lnTo>
                    <a:pt x="1068" y="462"/>
                  </a:lnTo>
                  <a:lnTo>
                    <a:pt x="1062" y="450"/>
                  </a:lnTo>
                  <a:lnTo>
                    <a:pt x="1062" y="438"/>
                  </a:lnTo>
                  <a:lnTo>
                    <a:pt x="1050" y="426"/>
                  </a:lnTo>
                  <a:lnTo>
                    <a:pt x="1002" y="402"/>
                  </a:lnTo>
                  <a:lnTo>
                    <a:pt x="996" y="396"/>
                  </a:lnTo>
                  <a:lnTo>
                    <a:pt x="990" y="384"/>
                  </a:lnTo>
                  <a:lnTo>
                    <a:pt x="990" y="360"/>
                  </a:lnTo>
                  <a:lnTo>
                    <a:pt x="972" y="342"/>
                  </a:lnTo>
                  <a:lnTo>
                    <a:pt x="966" y="330"/>
                  </a:lnTo>
                  <a:lnTo>
                    <a:pt x="960" y="324"/>
                  </a:lnTo>
                  <a:lnTo>
                    <a:pt x="960" y="300"/>
                  </a:lnTo>
                  <a:lnTo>
                    <a:pt x="954" y="300"/>
                  </a:lnTo>
                  <a:lnTo>
                    <a:pt x="948" y="294"/>
                  </a:lnTo>
                  <a:lnTo>
                    <a:pt x="882" y="294"/>
                  </a:lnTo>
                  <a:lnTo>
                    <a:pt x="876" y="288"/>
                  </a:lnTo>
                  <a:lnTo>
                    <a:pt x="876" y="252"/>
                  </a:lnTo>
                  <a:lnTo>
                    <a:pt x="852" y="246"/>
                  </a:lnTo>
                  <a:lnTo>
                    <a:pt x="804" y="246"/>
                  </a:lnTo>
                  <a:lnTo>
                    <a:pt x="750" y="240"/>
                  </a:lnTo>
                  <a:lnTo>
                    <a:pt x="684" y="240"/>
                  </a:lnTo>
                  <a:lnTo>
                    <a:pt x="492" y="96"/>
                  </a:lnTo>
                  <a:lnTo>
                    <a:pt x="480" y="90"/>
                  </a:lnTo>
                  <a:lnTo>
                    <a:pt x="474" y="84"/>
                  </a:lnTo>
                  <a:lnTo>
                    <a:pt x="426" y="60"/>
                  </a:lnTo>
                  <a:lnTo>
                    <a:pt x="414" y="48"/>
                  </a:lnTo>
                  <a:lnTo>
                    <a:pt x="402" y="42"/>
                  </a:lnTo>
                  <a:lnTo>
                    <a:pt x="372" y="12"/>
                  </a:lnTo>
                  <a:lnTo>
                    <a:pt x="306" y="12"/>
                  </a:lnTo>
                  <a:lnTo>
                    <a:pt x="294" y="0"/>
                  </a:lnTo>
                  <a:lnTo>
                    <a:pt x="288" y="6"/>
                  </a:lnTo>
                  <a:lnTo>
                    <a:pt x="276" y="12"/>
                  </a:lnTo>
                  <a:lnTo>
                    <a:pt x="270" y="12"/>
                  </a:lnTo>
                  <a:lnTo>
                    <a:pt x="264" y="18"/>
                  </a:lnTo>
                  <a:lnTo>
                    <a:pt x="252" y="24"/>
                  </a:lnTo>
                  <a:lnTo>
                    <a:pt x="210" y="24"/>
                  </a:lnTo>
                  <a:lnTo>
                    <a:pt x="198" y="48"/>
                  </a:lnTo>
                  <a:lnTo>
                    <a:pt x="132" y="48"/>
                  </a:lnTo>
                  <a:lnTo>
                    <a:pt x="120" y="5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32" y="60"/>
                  </a:lnTo>
                  <a:lnTo>
                    <a:pt x="144" y="66"/>
                  </a:lnTo>
                  <a:lnTo>
                    <a:pt x="156" y="66"/>
                  </a:lnTo>
                  <a:lnTo>
                    <a:pt x="180" y="90"/>
                  </a:lnTo>
                  <a:lnTo>
                    <a:pt x="192" y="114"/>
                  </a:lnTo>
                  <a:lnTo>
                    <a:pt x="198" y="120"/>
                  </a:lnTo>
                  <a:lnTo>
                    <a:pt x="198" y="132"/>
                  </a:lnTo>
                  <a:lnTo>
                    <a:pt x="192" y="138"/>
                  </a:lnTo>
                  <a:lnTo>
                    <a:pt x="192" y="150"/>
                  </a:lnTo>
                  <a:lnTo>
                    <a:pt x="186" y="156"/>
                  </a:lnTo>
                  <a:lnTo>
                    <a:pt x="180" y="168"/>
                  </a:lnTo>
                  <a:lnTo>
                    <a:pt x="174" y="174"/>
                  </a:lnTo>
                  <a:lnTo>
                    <a:pt x="162" y="180"/>
                  </a:lnTo>
                  <a:lnTo>
                    <a:pt x="150" y="180"/>
                  </a:lnTo>
                  <a:lnTo>
                    <a:pt x="138" y="186"/>
                  </a:lnTo>
                  <a:lnTo>
                    <a:pt x="132" y="186"/>
                  </a:lnTo>
                  <a:lnTo>
                    <a:pt x="120" y="198"/>
                  </a:lnTo>
                  <a:lnTo>
                    <a:pt x="120" y="210"/>
                  </a:lnTo>
                  <a:lnTo>
                    <a:pt x="108" y="234"/>
                  </a:lnTo>
                  <a:lnTo>
                    <a:pt x="96" y="246"/>
                  </a:lnTo>
                  <a:lnTo>
                    <a:pt x="60" y="246"/>
                  </a:lnTo>
                  <a:lnTo>
                    <a:pt x="36" y="234"/>
                  </a:lnTo>
                  <a:lnTo>
                    <a:pt x="6" y="234"/>
                  </a:lnTo>
                  <a:lnTo>
                    <a:pt x="6" y="264"/>
                  </a:lnTo>
                  <a:lnTo>
                    <a:pt x="0" y="306"/>
                  </a:lnTo>
                  <a:lnTo>
                    <a:pt x="0" y="348"/>
                  </a:lnTo>
                  <a:lnTo>
                    <a:pt x="6" y="372"/>
                  </a:lnTo>
                  <a:lnTo>
                    <a:pt x="24" y="378"/>
                  </a:lnTo>
                  <a:lnTo>
                    <a:pt x="36" y="390"/>
                  </a:lnTo>
                  <a:lnTo>
                    <a:pt x="54" y="390"/>
                  </a:lnTo>
                  <a:lnTo>
                    <a:pt x="72" y="408"/>
                  </a:lnTo>
                  <a:lnTo>
                    <a:pt x="90" y="438"/>
                  </a:lnTo>
                  <a:lnTo>
                    <a:pt x="102" y="474"/>
                  </a:lnTo>
                  <a:lnTo>
                    <a:pt x="120" y="504"/>
                  </a:lnTo>
                  <a:lnTo>
                    <a:pt x="132" y="516"/>
                  </a:lnTo>
                  <a:lnTo>
                    <a:pt x="150" y="528"/>
                  </a:lnTo>
                  <a:lnTo>
                    <a:pt x="162" y="540"/>
                  </a:lnTo>
                  <a:lnTo>
                    <a:pt x="174" y="558"/>
                  </a:lnTo>
                  <a:lnTo>
                    <a:pt x="180" y="570"/>
                  </a:lnTo>
                  <a:lnTo>
                    <a:pt x="186" y="594"/>
                  </a:lnTo>
                  <a:lnTo>
                    <a:pt x="192" y="612"/>
                  </a:lnTo>
                  <a:lnTo>
                    <a:pt x="198" y="636"/>
                  </a:lnTo>
                  <a:lnTo>
                    <a:pt x="210" y="648"/>
                  </a:lnTo>
                  <a:lnTo>
                    <a:pt x="234" y="660"/>
                  </a:lnTo>
                  <a:lnTo>
                    <a:pt x="264" y="660"/>
                  </a:lnTo>
                  <a:lnTo>
                    <a:pt x="282" y="666"/>
                  </a:lnTo>
                  <a:lnTo>
                    <a:pt x="294" y="678"/>
                  </a:lnTo>
                  <a:lnTo>
                    <a:pt x="312" y="708"/>
                  </a:lnTo>
                  <a:lnTo>
                    <a:pt x="330" y="756"/>
                  </a:lnTo>
                  <a:lnTo>
                    <a:pt x="336" y="804"/>
                  </a:lnTo>
                  <a:lnTo>
                    <a:pt x="342" y="840"/>
                  </a:lnTo>
                  <a:lnTo>
                    <a:pt x="348" y="870"/>
                  </a:lnTo>
                  <a:lnTo>
                    <a:pt x="366" y="906"/>
                  </a:lnTo>
                  <a:lnTo>
                    <a:pt x="384" y="924"/>
                  </a:lnTo>
                  <a:lnTo>
                    <a:pt x="390" y="936"/>
                  </a:lnTo>
                  <a:lnTo>
                    <a:pt x="414" y="936"/>
                  </a:lnTo>
                  <a:lnTo>
                    <a:pt x="438" y="948"/>
                  </a:lnTo>
                  <a:lnTo>
                    <a:pt x="456" y="972"/>
                  </a:lnTo>
                  <a:lnTo>
                    <a:pt x="480" y="1008"/>
                  </a:lnTo>
                  <a:lnTo>
                    <a:pt x="504" y="1056"/>
                  </a:lnTo>
                  <a:lnTo>
                    <a:pt x="552" y="1128"/>
                  </a:lnTo>
                  <a:lnTo>
                    <a:pt x="582" y="1170"/>
                  </a:lnTo>
                  <a:lnTo>
                    <a:pt x="606" y="1206"/>
                  </a:lnTo>
                  <a:lnTo>
                    <a:pt x="618" y="1236"/>
                  </a:lnTo>
                  <a:lnTo>
                    <a:pt x="618" y="1266"/>
                  </a:lnTo>
                  <a:lnTo>
                    <a:pt x="612" y="1278"/>
                  </a:lnTo>
                  <a:lnTo>
                    <a:pt x="624" y="1266"/>
                  </a:lnTo>
                  <a:lnTo>
                    <a:pt x="630" y="1254"/>
                  </a:lnTo>
                  <a:lnTo>
                    <a:pt x="636" y="1248"/>
                  </a:lnTo>
                  <a:lnTo>
                    <a:pt x="636" y="1200"/>
                  </a:lnTo>
                  <a:lnTo>
                    <a:pt x="642" y="1188"/>
                  </a:lnTo>
                  <a:lnTo>
                    <a:pt x="648" y="1182"/>
                  </a:lnTo>
                  <a:lnTo>
                    <a:pt x="654" y="1182"/>
                  </a:lnTo>
                  <a:lnTo>
                    <a:pt x="672" y="1200"/>
                  </a:lnTo>
                  <a:lnTo>
                    <a:pt x="696" y="1194"/>
                  </a:lnTo>
                  <a:lnTo>
                    <a:pt x="702" y="1188"/>
                  </a:lnTo>
                  <a:lnTo>
                    <a:pt x="792" y="1188"/>
                  </a:lnTo>
                  <a:lnTo>
                    <a:pt x="804" y="1194"/>
                  </a:lnTo>
                  <a:lnTo>
                    <a:pt x="810" y="1200"/>
                  </a:lnTo>
                  <a:lnTo>
                    <a:pt x="888" y="1200"/>
                  </a:lnTo>
                  <a:lnTo>
                    <a:pt x="894" y="1206"/>
                  </a:lnTo>
                  <a:lnTo>
                    <a:pt x="900" y="1218"/>
                  </a:lnTo>
                  <a:lnTo>
                    <a:pt x="912" y="1224"/>
                  </a:lnTo>
                  <a:lnTo>
                    <a:pt x="924" y="1224"/>
                  </a:lnTo>
                  <a:lnTo>
                    <a:pt x="930" y="1212"/>
                  </a:lnTo>
                  <a:lnTo>
                    <a:pt x="936" y="1206"/>
                  </a:lnTo>
                  <a:lnTo>
                    <a:pt x="936" y="1188"/>
                  </a:lnTo>
                  <a:lnTo>
                    <a:pt x="942" y="1176"/>
                  </a:lnTo>
                  <a:lnTo>
                    <a:pt x="948" y="1170"/>
                  </a:lnTo>
                  <a:lnTo>
                    <a:pt x="954" y="1158"/>
                  </a:lnTo>
                  <a:lnTo>
                    <a:pt x="966" y="1146"/>
                  </a:lnTo>
                  <a:lnTo>
                    <a:pt x="972" y="1134"/>
                  </a:lnTo>
                  <a:lnTo>
                    <a:pt x="990" y="1116"/>
                  </a:lnTo>
                  <a:lnTo>
                    <a:pt x="1020" y="1098"/>
                  </a:lnTo>
                  <a:lnTo>
                    <a:pt x="1050" y="1092"/>
                  </a:lnTo>
                  <a:lnTo>
                    <a:pt x="1068" y="1086"/>
                  </a:lnTo>
                  <a:lnTo>
                    <a:pt x="1092" y="1086"/>
                  </a:lnTo>
                  <a:lnTo>
                    <a:pt x="1140" y="1080"/>
                  </a:lnTo>
                  <a:lnTo>
                    <a:pt x="1188" y="1068"/>
                  </a:lnTo>
                  <a:lnTo>
                    <a:pt x="1230" y="1062"/>
                  </a:lnTo>
                  <a:lnTo>
                    <a:pt x="1248" y="1062"/>
                  </a:lnTo>
                  <a:lnTo>
                    <a:pt x="1452" y="990"/>
                  </a:lnTo>
                  <a:lnTo>
                    <a:pt x="1488" y="816"/>
                  </a:lnTo>
                  <a:lnTo>
                    <a:pt x="1482" y="810"/>
                  </a:lnTo>
                  <a:lnTo>
                    <a:pt x="1470" y="804"/>
                  </a:lnTo>
                  <a:lnTo>
                    <a:pt x="1464" y="798"/>
                  </a:lnTo>
                  <a:lnTo>
                    <a:pt x="1464" y="79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1" name="Rwanda" descr="© INSCALE GmbH, 05.05.2010&#10;http://www.presentationload.com/">
              <a:extLst>
                <a:ext uri="{FF2B5EF4-FFF2-40B4-BE49-F238E27FC236}">
                  <a16:creationId xmlns:a16="http://schemas.microsoft.com/office/drawing/2014/main" id="{C6A0F738-B170-5BB4-74FB-D63104A39DC1}"/>
                </a:ext>
              </a:extLst>
            </p:cNvPr>
            <p:cNvSpPr>
              <a:spLocks/>
            </p:cNvSpPr>
            <p:nvPr/>
          </p:nvSpPr>
          <p:spPr bwMode="gray">
            <a:xfrm>
              <a:off x="5012154" y="3249609"/>
              <a:ext cx="56330" cy="56330"/>
            </a:xfrm>
            <a:custGeom>
              <a:avLst/>
              <a:gdLst>
                <a:gd name="T0" fmla="*/ 2147483647 w 150"/>
                <a:gd name="T1" fmla="*/ 2147483647 h 150"/>
                <a:gd name="T2" fmla="*/ 2147483647 w 150"/>
                <a:gd name="T3" fmla="*/ 2147483647 h 150"/>
                <a:gd name="T4" fmla="*/ 2147483647 w 150"/>
                <a:gd name="T5" fmla="*/ 2147483647 h 150"/>
                <a:gd name="T6" fmla="*/ 2147483647 w 150"/>
                <a:gd name="T7" fmla="*/ 2147483647 h 150"/>
                <a:gd name="T8" fmla="*/ 2147483647 w 150"/>
                <a:gd name="T9" fmla="*/ 2147483647 h 150"/>
                <a:gd name="T10" fmla="*/ 2147483647 w 150"/>
                <a:gd name="T11" fmla="*/ 2147483647 h 150"/>
                <a:gd name="T12" fmla="*/ 2147483647 w 150"/>
                <a:gd name="T13" fmla="*/ 2147483647 h 150"/>
                <a:gd name="T14" fmla="*/ 2147483647 w 150"/>
                <a:gd name="T15" fmla="*/ 2147483647 h 150"/>
                <a:gd name="T16" fmla="*/ 2147483647 w 150"/>
                <a:gd name="T17" fmla="*/ 2147483647 h 150"/>
                <a:gd name="T18" fmla="*/ 2147483647 w 150"/>
                <a:gd name="T19" fmla="*/ 2147483647 h 150"/>
                <a:gd name="T20" fmla="*/ 2147483647 w 150"/>
                <a:gd name="T21" fmla="*/ 2147483647 h 150"/>
                <a:gd name="T22" fmla="*/ 2147483647 w 150"/>
                <a:gd name="T23" fmla="*/ 2147483647 h 150"/>
                <a:gd name="T24" fmla="*/ 2147483647 w 150"/>
                <a:gd name="T25" fmla="*/ 2147483647 h 150"/>
                <a:gd name="T26" fmla="*/ 2147483647 w 150"/>
                <a:gd name="T27" fmla="*/ 0 h 150"/>
                <a:gd name="T28" fmla="*/ 2147483647 w 150"/>
                <a:gd name="T29" fmla="*/ 2147483647 h 150"/>
                <a:gd name="T30" fmla="*/ 2147483647 w 150"/>
                <a:gd name="T31" fmla="*/ 2147483647 h 150"/>
                <a:gd name="T32" fmla="*/ 2147483647 w 150"/>
                <a:gd name="T33" fmla="*/ 2147483647 h 150"/>
                <a:gd name="T34" fmla="*/ 2147483647 w 150"/>
                <a:gd name="T35" fmla="*/ 2147483647 h 150"/>
                <a:gd name="T36" fmla="*/ 2147483647 w 150"/>
                <a:gd name="T37" fmla="*/ 2147483647 h 150"/>
                <a:gd name="T38" fmla="*/ 2147483647 w 150"/>
                <a:gd name="T39" fmla="*/ 2147483647 h 150"/>
                <a:gd name="T40" fmla="*/ 2147483647 w 150"/>
                <a:gd name="T41" fmla="*/ 2147483647 h 150"/>
                <a:gd name="T42" fmla="*/ 2147483647 w 150"/>
                <a:gd name="T43" fmla="*/ 2147483647 h 150"/>
                <a:gd name="T44" fmla="*/ 2147483647 w 150"/>
                <a:gd name="T45" fmla="*/ 2147483647 h 150"/>
                <a:gd name="T46" fmla="*/ 2147483647 w 150"/>
                <a:gd name="T47" fmla="*/ 2147483647 h 150"/>
                <a:gd name="T48" fmla="*/ 2147483647 w 150"/>
                <a:gd name="T49" fmla="*/ 2147483647 h 150"/>
                <a:gd name="T50" fmla="*/ 2147483647 w 150"/>
                <a:gd name="T51" fmla="*/ 2147483647 h 150"/>
                <a:gd name="T52" fmla="*/ 2147483647 w 150"/>
                <a:gd name="T53" fmla="*/ 2147483647 h 150"/>
                <a:gd name="T54" fmla="*/ 2147483647 w 150"/>
                <a:gd name="T55" fmla="*/ 2147483647 h 150"/>
                <a:gd name="T56" fmla="*/ 2147483647 w 150"/>
                <a:gd name="T57" fmla="*/ 2147483647 h 150"/>
                <a:gd name="T58" fmla="*/ 2147483647 w 150"/>
                <a:gd name="T59" fmla="*/ 2147483647 h 150"/>
                <a:gd name="T60" fmla="*/ 0 w 150"/>
                <a:gd name="T61" fmla="*/ 2147483647 h 150"/>
                <a:gd name="T62" fmla="*/ 0 w 150"/>
                <a:gd name="T63" fmla="*/ 2147483647 h 150"/>
                <a:gd name="T64" fmla="*/ 2147483647 w 150"/>
                <a:gd name="T65" fmla="*/ 2147483647 h 150"/>
                <a:gd name="T66" fmla="*/ 2147483647 w 150"/>
                <a:gd name="T67" fmla="*/ 2147483647 h 150"/>
                <a:gd name="T68" fmla="*/ 2147483647 w 150"/>
                <a:gd name="T69" fmla="*/ 2147483647 h 150"/>
                <a:gd name="T70" fmla="*/ 2147483647 w 150"/>
                <a:gd name="T71" fmla="*/ 2147483647 h 150"/>
                <a:gd name="T72" fmla="*/ 2147483647 w 150"/>
                <a:gd name="T73" fmla="*/ 2147483647 h 15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50"/>
                <a:gd name="T112" fmla="*/ 0 h 150"/>
                <a:gd name="T113" fmla="*/ 150 w 150"/>
                <a:gd name="T114" fmla="*/ 150 h 15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50" h="150">
                  <a:moveTo>
                    <a:pt x="48" y="150"/>
                  </a:moveTo>
                  <a:lnTo>
                    <a:pt x="54" y="150"/>
                  </a:lnTo>
                  <a:lnTo>
                    <a:pt x="60" y="144"/>
                  </a:lnTo>
                  <a:lnTo>
                    <a:pt x="72" y="138"/>
                  </a:lnTo>
                  <a:lnTo>
                    <a:pt x="78" y="114"/>
                  </a:lnTo>
                  <a:lnTo>
                    <a:pt x="138" y="114"/>
                  </a:lnTo>
                  <a:lnTo>
                    <a:pt x="150" y="102"/>
                  </a:lnTo>
                  <a:lnTo>
                    <a:pt x="150" y="72"/>
                  </a:lnTo>
                  <a:lnTo>
                    <a:pt x="144" y="66"/>
                  </a:lnTo>
                  <a:lnTo>
                    <a:pt x="144" y="48"/>
                  </a:lnTo>
                  <a:lnTo>
                    <a:pt x="138" y="42"/>
                  </a:lnTo>
                  <a:lnTo>
                    <a:pt x="132" y="30"/>
                  </a:lnTo>
                  <a:lnTo>
                    <a:pt x="126" y="24"/>
                  </a:lnTo>
                  <a:lnTo>
                    <a:pt x="132" y="0"/>
                  </a:lnTo>
                  <a:lnTo>
                    <a:pt x="108" y="6"/>
                  </a:lnTo>
                  <a:lnTo>
                    <a:pt x="108" y="12"/>
                  </a:lnTo>
                  <a:lnTo>
                    <a:pt x="102" y="18"/>
                  </a:lnTo>
                  <a:lnTo>
                    <a:pt x="90" y="42"/>
                  </a:lnTo>
                  <a:lnTo>
                    <a:pt x="84" y="42"/>
                  </a:lnTo>
                  <a:lnTo>
                    <a:pt x="72" y="30"/>
                  </a:lnTo>
                  <a:lnTo>
                    <a:pt x="54" y="30"/>
                  </a:lnTo>
                  <a:lnTo>
                    <a:pt x="48" y="36"/>
                  </a:lnTo>
                  <a:lnTo>
                    <a:pt x="24" y="48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24" y="72"/>
                  </a:lnTo>
                  <a:lnTo>
                    <a:pt x="30" y="78"/>
                  </a:lnTo>
                  <a:lnTo>
                    <a:pt x="30" y="90"/>
                  </a:lnTo>
                  <a:lnTo>
                    <a:pt x="18" y="102"/>
                  </a:lnTo>
                  <a:lnTo>
                    <a:pt x="6" y="108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6" y="132"/>
                  </a:lnTo>
                  <a:lnTo>
                    <a:pt x="30" y="132"/>
                  </a:lnTo>
                  <a:lnTo>
                    <a:pt x="36" y="144"/>
                  </a:lnTo>
                  <a:lnTo>
                    <a:pt x="42" y="150"/>
                  </a:lnTo>
                  <a:lnTo>
                    <a:pt x="48" y="15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2" name="Russia (Urup,Simushir)" descr="© INSCALE GmbH, 05.05.2010&#10;http://www.presentationload.com/">
              <a:extLst>
                <a:ext uri="{FF2B5EF4-FFF2-40B4-BE49-F238E27FC236}">
                  <a16:creationId xmlns:a16="http://schemas.microsoft.com/office/drawing/2014/main" id="{D344C240-6525-AFBE-897D-9694C0D9ED4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804943" y="1429248"/>
              <a:ext cx="114143" cy="453608"/>
            </a:xfrm>
            <a:custGeom>
              <a:avLst/>
              <a:gdLst>
                <a:gd name="T0" fmla="*/ 0 w 300"/>
                <a:gd name="T1" fmla="*/ 2147483647 h 1194"/>
                <a:gd name="T2" fmla="*/ 2147483647 w 300"/>
                <a:gd name="T3" fmla="*/ 2147483647 h 1194"/>
                <a:gd name="T4" fmla="*/ 2147483647 w 300"/>
                <a:gd name="T5" fmla="*/ 2147483647 h 1194"/>
                <a:gd name="T6" fmla="*/ 2147483647 w 300"/>
                <a:gd name="T7" fmla="*/ 2147483647 h 1194"/>
                <a:gd name="T8" fmla="*/ 0 w 300"/>
                <a:gd name="T9" fmla="*/ 2147483647 h 1194"/>
                <a:gd name="T10" fmla="*/ 2147483647 w 300"/>
                <a:gd name="T11" fmla="*/ 2147483647 h 1194"/>
                <a:gd name="T12" fmla="*/ 2147483647 w 300"/>
                <a:gd name="T13" fmla="*/ 2147483647 h 1194"/>
                <a:gd name="T14" fmla="*/ 2147483647 w 300"/>
                <a:gd name="T15" fmla="*/ 2147483647 h 1194"/>
                <a:gd name="T16" fmla="*/ 2147483647 w 300"/>
                <a:gd name="T17" fmla="*/ 2147483647 h 1194"/>
                <a:gd name="T18" fmla="*/ 2147483647 w 300"/>
                <a:gd name="T19" fmla="*/ 2147483647 h 1194"/>
                <a:gd name="T20" fmla="*/ 2147483647 w 300"/>
                <a:gd name="T21" fmla="*/ 2147483647 h 1194"/>
                <a:gd name="T22" fmla="*/ 2147483647 w 300"/>
                <a:gd name="T23" fmla="*/ 2147483647 h 1194"/>
                <a:gd name="T24" fmla="*/ 2147483647 w 300"/>
                <a:gd name="T25" fmla="*/ 2147483647 h 1194"/>
                <a:gd name="T26" fmla="*/ 2147483647 w 300"/>
                <a:gd name="T27" fmla="*/ 2147483647 h 1194"/>
                <a:gd name="T28" fmla="*/ 2147483647 w 300"/>
                <a:gd name="T29" fmla="*/ 2147483647 h 1194"/>
                <a:gd name="T30" fmla="*/ 2147483647 w 300"/>
                <a:gd name="T31" fmla="*/ 2147483647 h 1194"/>
                <a:gd name="T32" fmla="*/ 2147483647 w 300"/>
                <a:gd name="T33" fmla="*/ 2147483647 h 1194"/>
                <a:gd name="T34" fmla="*/ 2147483647 w 300"/>
                <a:gd name="T35" fmla="*/ 2147483647 h 1194"/>
                <a:gd name="T36" fmla="*/ 2147483647 w 300"/>
                <a:gd name="T37" fmla="*/ 2147483647 h 1194"/>
                <a:gd name="T38" fmla="*/ 2147483647 w 300"/>
                <a:gd name="T39" fmla="*/ 2147483647 h 1194"/>
                <a:gd name="T40" fmla="*/ 2147483647 w 300"/>
                <a:gd name="T41" fmla="*/ 2147483647 h 1194"/>
                <a:gd name="T42" fmla="*/ 2147483647 w 300"/>
                <a:gd name="T43" fmla="*/ 2147483647 h 1194"/>
                <a:gd name="T44" fmla="*/ 2147483647 w 300"/>
                <a:gd name="T45" fmla="*/ 2147483647 h 1194"/>
                <a:gd name="T46" fmla="*/ 2147483647 w 300"/>
                <a:gd name="T47" fmla="*/ 2147483647 h 1194"/>
                <a:gd name="T48" fmla="*/ 2147483647 w 300"/>
                <a:gd name="T49" fmla="*/ 2147483647 h 1194"/>
                <a:gd name="T50" fmla="*/ 2147483647 w 300"/>
                <a:gd name="T51" fmla="*/ 2147483647 h 1194"/>
                <a:gd name="T52" fmla="*/ 2147483647 w 300"/>
                <a:gd name="T53" fmla="*/ 2147483647 h 1194"/>
                <a:gd name="T54" fmla="*/ 2147483647 w 300"/>
                <a:gd name="T55" fmla="*/ 2147483647 h 1194"/>
                <a:gd name="T56" fmla="*/ 2147483647 w 300"/>
                <a:gd name="T57" fmla="*/ 2147483647 h 1194"/>
                <a:gd name="T58" fmla="*/ 2147483647 w 300"/>
                <a:gd name="T59" fmla="*/ 2147483647 h 1194"/>
                <a:gd name="T60" fmla="*/ 2147483647 w 300"/>
                <a:gd name="T61" fmla="*/ 2147483647 h 1194"/>
                <a:gd name="T62" fmla="*/ 2147483647 w 300"/>
                <a:gd name="T63" fmla="*/ 2147483647 h 1194"/>
                <a:gd name="T64" fmla="*/ 2147483647 w 300"/>
                <a:gd name="T65" fmla="*/ 2147483647 h 1194"/>
                <a:gd name="T66" fmla="*/ 2147483647 w 300"/>
                <a:gd name="T67" fmla="*/ 2147483647 h 1194"/>
                <a:gd name="T68" fmla="*/ 2147483647 w 300"/>
                <a:gd name="T69" fmla="*/ 2147483647 h 1194"/>
                <a:gd name="T70" fmla="*/ 2147483647 w 300"/>
                <a:gd name="T71" fmla="*/ 2147483647 h 1194"/>
                <a:gd name="T72" fmla="*/ 2147483647 w 300"/>
                <a:gd name="T73" fmla="*/ 2147483647 h 1194"/>
                <a:gd name="T74" fmla="*/ 2147483647 w 300"/>
                <a:gd name="T75" fmla="*/ 2147483647 h 1194"/>
                <a:gd name="T76" fmla="*/ 2147483647 w 300"/>
                <a:gd name="T77" fmla="*/ 2147483647 h 1194"/>
                <a:gd name="T78" fmla="*/ 2147483647 w 300"/>
                <a:gd name="T79" fmla="*/ 2147483647 h 1194"/>
                <a:gd name="T80" fmla="*/ 2147483647 w 300"/>
                <a:gd name="T81" fmla="*/ 2147483647 h 1194"/>
                <a:gd name="T82" fmla="*/ 2147483647 w 300"/>
                <a:gd name="T83" fmla="*/ 2147483647 h 1194"/>
                <a:gd name="T84" fmla="*/ 2147483647 w 300"/>
                <a:gd name="T85" fmla="*/ 2147483647 h 1194"/>
                <a:gd name="T86" fmla="*/ 2147483647 w 300"/>
                <a:gd name="T87" fmla="*/ 2147483647 h 1194"/>
                <a:gd name="T88" fmla="*/ 2147483647 w 300"/>
                <a:gd name="T89" fmla="*/ 2147483647 h 1194"/>
                <a:gd name="T90" fmla="*/ 2147483647 w 300"/>
                <a:gd name="T91" fmla="*/ 2147483647 h 1194"/>
                <a:gd name="T92" fmla="*/ 2147483647 w 300"/>
                <a:gd name="T93" fmla="*/ 2147483647 h 1194"/>
                <a:gd name="T94" fmla="*/ 2147483647 w 300"/>
                <a:gd name="T95" fmla="*/ 2147483647 h 1194"/>
                <a:gd name="T96" fmla="*/ 2147483647 w 300"/>
                <a:gd name="T97" fmla="*/ 2147483647 h 1194"/>
                <a:gd name="T98" fmla="*/ 2147483647 w 300"/>
                <a:gd name="T99" fmla="*/ 0 h 1194"/>
                <a:gd name="T100" fmla="*/ 2147483647 w 300"/>
                <a:gd name="T101" fmla="*/ 2147483647 h 119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0"/>
                <a:gd name="T154" fmla="*/ 0 h 1194"/>
                <a:gd name="T155" fmla="*/ 300 w 300"/>
                <a:gd name="T156" fmla="*/ 1194 h 119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0" h="1194">
                  <a:moveTo>
                    <a:pt x="0" y="1194"/>
                  </a:moveTo>
                  <a:lnTo>
                    <a:pt x="12" y="1188"/>
                  </a:lnTo>
                  <a:lnTo>
                    <a:pt x="36" y="1146"/>
                  </a:lnTo>
                  <a:lnTo>
                    <a:pt x="18" y="1134"/>
                  </a:lnTo>
                  <a:lnTo>
                    <a:pt x="0" y="1194"/>
                  </a:lnTo>
                  <a:close/>
                  <a:moveTo>
                    <a:pt x="114" y="1068"/>
                  </a:moveTo>
                  <a:lnTo>
                    <a:pt x="72" y="1062"/>
                  </a:lnTo>
                  <a:lnTo>
                    <a:pt x="54" y="1134"/>
                  </a:lnTo>
                  <a:lnTo>
                    <a:pt x="66" y="1134"/>
                  </a:lnTo>
                  <a:lnTo>
                    <a:pt x="84" y="1104"/>
                  </a:lnTo>
                  <a:lnTo>
                    <a:pt x="132" y="1074"/>
                  </a:lnTo>
                  <a:lnTo>
                    <a:pt x="120" y="1050"/>
                  </a:lnTo>
                  <a:lnTo>
                    <a:pt x="114" y="1068"/>
                  </a:lnTo>
                  <a:close/>
                  <a:moveTo>
                    <a:pt x="192" y="1008"/>
                  </a:moveTo>
                  <a:lnTo>
                    <a:pt x="186" y="1008"/>
                  </a:lnTo>
                  <a:lnTo>
                    <a:pt x="180" y="1020"/>
                  </a:lnTo>
                  <a:lnTo>
                    <a:pt x="174" y="1026"/>
                  </a:lnTo>
                  <a:lnTo>
                    <a:pt x="168" y="1038"/>
                  </a:lnTo>
                  <a:lnTo>
                    <a:pt x="168" y="1044"/>
                  </a:lnTo>
                  <a:lnTo>
                    <a:pt x="174" y="1050"/>
                  </a:lnTo>
                  <a:lnTo>
                    <a:pt x="180" y="1050"/>
                  </a:lnTo>
                  <a:lnTo>
                    <a:pt x="198" y="1032"/>
                  </a:lnTo>
                  <a:lnTo>
                    <a:pt x="198" y="1014"/>
                  </a:lnTo>
                  <a:lnTo>
                    <a:pt x="192" y="1008"/>
                  </a:lnTo>
                  <a:close/>
                  <a:moveTo>
                    <a:pt x="282" y="636"/>
                  </a:moveTo>
                  <a:lnTo>
                    <a:pt x="264" y="654"/>
                  </a:lnTo>
                  <a:lnTo>
                    <a:pt x="276" y="678"/>
                  </a:lnTo>
                  <a:lnTo>
                    <a:pt x="258" y="678"/>
                  </a:lnTo>
                  <a:lnTo>
                    <a:pt x="258" y="702"/>
                  </a:lnTo>
                  <a:lnTo>
                    <a:pt x="282" y="702"/>
                  </a:lnTo>
                  <a:lnTo>
                    <a:pt x="294" y="684"/>
                  </a:lnTo>
                  <a:lnTo>
                    <a:pt x="282" y="654"/>
                  </a:lnTo>
                  <a:lnTo>
                    <a:pt x="300" y="654"/>
                  </a:lnTo>
                  <a:lnTo>
                    <a:pt x="282" y="636"/>
                  </a:lnTo>
                  <a:close/>
                  <a:moveTo>
                    <a:pt x="276" y="768"/>
                  </a:moveTo>
                  <a:lnTo>
                    <a:pt x="294" y="750"/>
                  </a:lnTo>
                  <a:lnTo>
                    <a:pt x="270" y="732"/>
                  </a:lnTo>
                  <a:lnTo>
                    <a:pt x="276" y="768"/>
                  </a:lnTo>
                  <a:close/>
                  <a:moveTo>
                    <a:pt x="258" y="954"/>
                  </a:moveTo>
                  <a:lnTo>
                    <a:pt x="258" y="924"/>
                  </a:lnTo>
                  <a:lnTo>
                    <a:pt x="240" y="948"/>
                  </a:lnTo>
                  <a:lnTo>
                    <a:pt x="258" y="954"/>
                  </a:lnTo>
                  <a:close/>
                  <a:moveTo>
                    <a:pt x="252" y="858"/>
                  </a:moveTo>
                  <a:lnTo>
                    <a:pt x="270" y="858"/>
                  </a:lnTo>
                  <a:lnTo>
                    <a:pt x="252" y="840"/>
                  </a:lnTo>
                  <a:lnTo>
                    <a:pt x="252" y="858"/>
                  </a:lnTo>
                  <a:close/>
                  <a:moveTo>
                    <a:pt x="126" y="24"/>
                  </a:moveTo>
                  <a:lnTo>
                    <a:pt x="144" y="60"/>
                  </a:lnTo>
                  <a:lnTo>
                    <a:pt x="174" y="24"/>
                  </a:lnTo>
                  <a:lnTo>
                    <a:pt x="162" y="0"/>
                  </a:lnTo>
                  <a:lnTo>
                    <a:pt x="126" y="2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3" name="Russia" descr="© INSCALE GmbH, 05.05.2010&#10;http://www.presentationload.com/">
              <a:extLst>
                <a:ext uri="{FF2B5EF4-FFF2-40B4-BE49-F238E27FC236}">
                  <a16:creationId xmlns:a16="http://schemas.microsoft.com/office/drawing/2014/main" id="{223FF6CB-93AD-B019-B5D0-29383409BC2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27539" y="867426"/>
              <a:ext cx="3430210" cy="1092513"/>
            </a:xfrm>
            <a:custGeom>
              <a:avLst/>
              <a:gdLst>
                <a:gd name="T0" fmla="*/ 2147483647 w 9048"/>
                <a:gd name="T1" fmla="*/ 2147483647 h 2880"/>
                <a:gd name="T2" fmla="*/ 2147483647 w 9048"/>
                <a:gd name="T3" fmla="*/ 2147483647 h 2880"/>
                <a:gd name="T4" fmla="*/ 2147483647 w 9048"/>
                <a:gd name="T5" fmla="*/ 2147483647 h 2880"/>
                <a:gd name="T6" fmla="*/ 2147483647 w 9048"/>
                <a:gd name="T7" fmla="*/ 2147483647 h 2880"/>
                <a:gd name="T8" fmla="*/ 2147483647 w 9048"/>
                <a:gd name="T9" fmla="*/ 2147483647 h 2880"/>
                <a:gd name="T10" fmla="*/ 2147483647 w 9048"/>
                <a:gd name="T11" fmla="*/ 2147483647 h 2880"/>
                <a:gd name="T12" fmla="*/ 2147483647 w 9048"/>
                <a:gd name="T13" fmla="*/ 2147483647 h 2880"/>
                <a:gd name="T14" fmla="*/ 2147483647 w 9048"/>
                <a:gd name="T15" fmla="*/ 2147483647 h 2880"/>
                <a:gd name="T16" fmla="*/ 2147483647 w 9048"/>
                <a:gd name="T17" fmla="*/ 2147483647 h 2880"/>
                <a:gd name="T18" fmla="*/ 2147483647 w 9048"/>
                <a:gd name="T19" fmla="*/ 2147483647 h 2880"/>
                <a:gd name="T20" fmla="*/ 2147483647 w 9048"/>
                <a:gd name="T21" fmla="*/ 2147483647 h 2880"/>
                <a:gd name="T22" fmla="*/ 2147483647 w 9048"/>
                <a:gd name="T23" fmla="*/ 2147483647 h 2880"/>
                <a:gd name="T24" fmla="*/ 2147483647 w 9048"/>
                <a:gd name="T25" fmla="*/ 2147483647 h 2880"/>
                <a:gd name="T26" fmla="*/ 2147483647 w 9048"/>
                <a:gd name="T27" fmla="*/ 2147483647 h 2880"/>
                <a:gd name="T28" fmla="*/ 2147483647 w 9048"/>
                <a:gd name="T29" fmla="*/ 2147483647 h 2880"/>
                <a:gd name="T30" fmla="*/ 2147483647 w 9048"/>
                <a:gd name="T31" fmla="*/ 2147483647 h 2880"/>
                <a:gd name="T32" fmla="*/ 2147483647 w 9048"/>
                <a:gd name="T33" fmla="*/ 2147483647 h 2880"/>
                <a:gd name="T34" fmla="*/ 2147483647 w 9048"/>
                <a:gd name="T35" fmla="*/ 2147483647 h 2880"/>
                <a:gd name="T36" fmla="*/ 2147483647 w 9048"/>
                <a:gd name="T37" fmla="*/ 2147483647 h 2880"/>
                <a:gd name="T38" fmla="*/ 2147483647 w 9048"/>
                <a:gd name="T39" fmla="*/ 2147483647 h 2880"/>
                <a:gd name="T40" fmla="*/ 2147483647 w 9048"/>
                <a:gd name="T41" fmla="*/ 2147483647 h 2880"/>
                <a:gd name="T42" fmla="*/ 2147483647 w 9048"/>
                <a:gd name="T43" fmla="*/ 2147483647 h 2880"/>
                <a:gd name="T44" fmla="*/ 2147483647 w 9048"/>
                <a:gd name="T45" fmla="*/ 2147483647 h 2880"/>
                <a:gd name="T46" fmla="*/ 2147483647 w 9048"/>
                <a:gd name="T47" fmla="*/ 2147483647 h 2880"/>
                <a:gd name="T48" fmla="*/ 2147483647 w 9048"/>
                <a:gd name="T49" fmla="*/ 2147483647 h 2880"/>
                <a:gd name="T50" fmla="*/ 2147483647 w 9048"/>
                <a:gd name="T51" fmla="*/ 2147483647 h 2880"/>
                <a:gd name="T52" fmla="*/ 2147483647 w 9048"/>
                <a:gd name="T53" fmla="*/ 2147483647 h 2880"/>
                <a:gd name="T54" fmla="*/ 2147483647 w 9048"/>
                <a:gd name="T55" fmla="*/ 2147483647 h 2880"/>
                <a:gd name="T56" fmla="*/ 2147483647 w 9048"/>
                <a:gd name="T57" fmla="*/ 2147483647 h 2880"/>
                <a:gd name="T58" fmla="*/ 2147483647 w 9048"/>
                <a:gd name="T59" fmla="*/ 2147483647 h 2880"/>
                <a:gd name="T60" fmla="*/ 2147483647 w 9048"/>
                <a:gd name="T61" fmla="*/ 2147483647 h 2880"/>
                <a:gd name="T62" fmla="*/ 2147483647 w 9048"/>
                <a:gd name="T63" fmla="*/ 2147483647 h 2880"/>
                <a:gd name="T64" fmla="*/ 2147483647 w 9048"/>
                <a:gd name="T65" fmla="*/ 2147483647 h 2880"/>
                <a:gd name="T66" fmla="*/ 2147483647 w 9048"/>
                <a:gd name="T67" fmla="*/ 2147483647 h 2880"/>
                <a:gd name="T68" fmla="*/ 2147483647 w 9048"/>
                <a:gd name="T69" fmla="*/ 2147483647 h 2880"/>
                <a:gd name="T70" fmla="*/ 2147483647 w 9048"/>
                <a:gd name="T71" fmla="*/ 2147483647 h 2880"/>
                <a:gd name="T72" fmla="*/ 2147483647 w 9048"/>
                <a:gd name="T73" fmla="*/ 2147483647 h 2880"/>
                <a:gd name="T74" fmla="*/ 2147483647 w 9048"/>
                <a:gd name="T75" fmla="*/ 2147483647 h 2880"/>
                <a:gd name="T76" fmla="*/ 2147483647 w 9048"/>
                <a:gd name="T77" fmla="*/ 2147483647 h 2880"/>
                <a:gd name="T78" fmla="*/ 2147483647 w 9048"/>
                <a:gd name="T79" fmla="*/ 2147483647 h 2880"/>
                <a:gd name="T80" fmla="*/ 2147483647 w 9048"/>
                <a:gd name="T81" fmla="*/ 2147483647 h 2880"/>
                <a:gd name="T82" fmla="*/ 2147483647 w 9048"/>
                <a:gd name="T83" fmla="*/ 2147483647 h 2880"/>
                <a:gd name="T84" fmla="*/ 2147483647 w 9048"/>
                <a:gd name="T85" fmla="*/ 2147483647 h 2880"/>
                <a:gd name="T86" fmla="*/ 2147483647 w 9048"/>
                <a:gd name="T87" fmla="*/ 2147483647 h 2880"/>
                <a:gd name="T88" fmla="*/ 2147483647 w 9048"/>
                <a:gd name="T89" fmla="*/ 2147483647 h 2880"/>
                <a:gd name="T90" fmla="*/ 2147483647 w 9048"/>
                <a:gd name="T91" fmla="*/ 2147483647 h 2880"/>
                <a:gd name="T92" fmla="*/ 2147483647 w 9048"/>
                <a:gd name="T93" fmla="*/ 2147483647 h 2880"/>
                <a:gd name="T94" fmla="*/ 2147483647 w 9048"/>
                <a:gd name="T95" fmla="*/ 2147483647 h 2880"/>
                <a:gd name="T96" fmla="*/ 2147483647 w 9048"/>
                <a:gd name="T97" fmla="*/ 2147483647 h 2880"/>
                <a:gd name="T98" fmla="*/ 2147483647 w 9048"/>
                <a:gd name="T99" fmla="*/ 2147483647 h 2880"/>
                <a:gd name="T100" fmla="*/ 2147483647 w 9048"/>
                <a:gd name="T101" fmla="*/ 2147483647 h 2880"/>
                <a:gd name="T102" fmla="*/ 2147483647 w 9048"/>
                <a:gd name="T103" fmla="*/ 2147483647 h 2880"/>
                <a:gd name="T104" fmla="*/ 2147483647 w 9048"/>
                <a:gd name="T105" fmla="*/ 2147483647 h 2880"/>
                <a:gd name="T106" fmla="*/ 2147483647 w 9048"/>
                <a:gd name="T107" fmla="*/ 2147483647 h 2880"/>
                <a:gd name="T108" fmla="*/ 2147483647 w 9048"/>
                <a:gd name="T109" fmla="*/ 2147483647 h 2880"/>
                <a:gd name="T110" fmla="*/ 2147483647 w 9048"/>
                <a:gd name="T111" fmla="*/ 2147483647 h 2880"/>
                <a:gd name="T112" fmla="*/ 2147483647 w 9048"/>
                <a:gd name="T113" fmla="*/ 2147483647 h 2880"/>
                <a:gd name="T114" fmla="*/ 2147483647 w 9048"/>
                <a:gd name="T115" fmla="*/ 2147483647 h 2880"/>
                <a:gd name="T116" fmla="*/ 2147483647 w 9048"/>
                <a:gd name="T117" fmla="*/ 2147483647 h 2880"/>
                <a:gd name="T118" fmla="*/ 2147483647 w 9048"/>
                <a:gd name="T119" fmla="*/ 2147483647 h 2880"/>
                <a:gd name="T120" fmla="*/ 2147483647 w 9048"/>
                <a:gd name="T121" fmla="*/ 2147483647 h 2880"/>
                <a:gd name="T122" fmla="*/ 2147483647 w 9048"/>
                <a:gd name="T123" fmla="*/ 2147483647 h 2880"/>
                <a:gd name="T124" fmla="*/ 2147483647 w 9048"/>
                <a:gd name="T125" fmla="*/ 2147483647 h 288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048"/>
                <a:gd name="T190" fmla="*/ 0 h 2880"/>
                <a:gd name="T191" fmla="*/ 9048 w 9048"/>
                <a:gd name="T192" fmla="*/ 2880 h 288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048" h="2880">
                  <a:moveTo>
                    <a:pt x="2790" y="546"/>
                  </a:moveTo>
                  <a:lnTo>
                    <a:pt x="2760" y="540"/>
                  </a:lnTo>
                  <a:lnTo>
                    <a:pt x="2736" y="558"/>
                  </a:lnTo>
                  <a:lnTo>
                    <a:pt x="2778" y="570"/>
                  </a:lnTo>
                  <a:lnTo>
                    <a:pt x="2790" y="546"/>
                  </a:lnTo>
                  <a:close/>
                  <a:moveTo>
                    <a:pt x="2832" y="522"/>
                  </a:moveTo>
                  <a:lnTo>
                    <a:pt x="2820" y="516"/>
                  </a:lnTo>
                  <a:lnTo>
                    <a:pt x="2814" y="510"/>
                  </a:lnTo>
                  <a:lnTo>
                    <a:pt x="2808" y="510"/>
                  </a:lnTo>
                  <a:lnTo>
                    <a:pt x="2808" y="528"/>
                  </a:lnTo>
                  <a:lnTo>
                    <a:pt x="2820" y="534"/>
                  </a:lnTo>
                  <a:lnTo>
                    <a:pt x="2832" y="534"/>
                  </a:lnTo>
                  <a:lnTo>
                    <a:pt x="2844" y="540"/>
                  </a:lnTo>
                  <a:lnTo>
                    <a:pt x="2850" y="540"/>
                  </a:lnTo>
                  <a:lnTo>
                    <a:pt x="2850" y="534"/>
                  </a:lnTo>
                  <a:lnTo>
                    <a:pt x="2844" y="528"/>
                  </a:lnTo>
                  <a:lnTo>
                    <a:pt x="2832" y="522"/>
                  </a:lnTo>
                  <a:close/>
                  <a:moveTo>
                    <a:pt x="1704" y="18"/>
                  </a:moveTo>
                  <a:lnTo>
                    <a:pt x="1710" y="18"/>
                  </a:lnTo>
                  <a:lnTo>
                    <a:pt x="1716" y="12"/>
                  </a:lnTo>
                  <a:lnTo>
                    <a:pt x="1728" y="6"/>
                  </a:lnTo>
                  <a:lnTo>
                    <a:pt x="1734" y="0"/>
                  </a:lnTo>
                  <a:lnTo>
                    <a:pt x="1644" y="0"/>
                  </a:lnTo>
                  <a:lnTo>
                    <a:pt x="1638" y="12"/>
                  </a:lnTo>
                  <a:lnTo>
                    <a:pt x="1680" y="12"/>
                  </a:lnTo>
                  <a:lnTo>
                    <a:pt x="1686" y="18"/>
                  </a:lnTo>
                  <a:lnTo>
                    <a:pt x="1704" y="18"/>
                  </a:lnTo>
                  <a:close/>
                  <a:moveTo>
                    <a:pt x="1740" y="60"/>
                  </a:moveTo>
                  <a:lnTo>
                    <a:pt x="1746" y="60"/>
                  </a:lnTo>
                  <a:lnTo>
                    <a:pt x="1758" y="48"/>
                  </a:lnTo>
                  <a:lnTo>
                    <a:pt x="1764" y="48"/>
                  </a:lnTo>
                  <a:lnTo>
                    <a:pt x="1770" y="54"/>
                  </a:lnTo>
                  <a:lnTo>
                    <a:pt x="1782" y="54"/>
                  </a:lnTo>
                  <a:lnTo>
                    <a:pt x="1788" y="60"/>
                  </a:lnTo>
                  <a:lnTo>
                    <a:pt x="1800" y="60"/>
                  </a:lnTo>
                  <a:lnTo>
                    <a:pt x="1812" y="48"/>
                  </a:lnTo>
                  <a:lnTo>
                    <a:pt x="1812" y="36"/>
                  </a:lnTo>
                  <a:lnTo>
                    <a:pt x="1806" y="30"/>
                  </a:lnTo>
                  <a:lnTo>
                    <a:pt x="1794" y="24"/>
                  </a:lnTo>
                  <a:lnTo>
                    <a:pt x="1758" y="24"/>
                  </a:lnTo>
                  <a:lnTo>
                    <a:pt x="1710" y="48"/>
                  </a:lnTo>
                  <a:lnTo>
                    <a:pt x="1716" y="54"/>
                  </a:lnTo>
                  <a:lnTo>
                    <a:pt x="1728" y="60"/>
                  </a:lnTo>
                  <a:lnTo>
                    <a:pt x="1740" y="60"/>
                  </a:lnTo>
                  <a:close/>
                  <a:moveTo>
                    <a:pt x="2382" y="510"/>
                  </a:moveTo>
                  <a:lnTo>
                    <a:pt x="2400" y="504"/>
                  </a:lnTo>
                  <a:lnTo>
                    <a:pt x="2412" y="498"/>
                  </a:lnTo>
                  <a:lnTo>
                    <a:pt x="2412" y="486"/>
                  </a:lnTo>
                  <a:lnTo>
                    <a:pt x="2406" y="486"/>
                  </a:lnTo>
                  <a:lnTo>
                    <a:pt x="2400" y="480"/>
                  </a:lnTo>
                  <a:lnTo>
                    <a:pt x="2346" y="480"/>
                  </a:lnTo>
                  <a:lnTo>
                    <a:pt x="2346" y="492"/>
                  </a:lnTo>
                  <a:lnTo>
                    <a:pt x="2358" y="504"/>
                  </a:lnTo>
                  <a:lnTo>
                    <a:pt x="2370" y="510"/>
                  </a:lnTo>
                  <a:lnTo>
                    <a:pt x="2382" y="510"/>
                  </a:lnTo>
                  <a:close/>
                  <a:moveTo>
                    <a:pt x="1590" y="30"/>
                  </a:moveTo>
                  <a:lnTo>
                    <a:pt x="1548" y="24"/>
                  </a:lnTo>
                  <a:lnTo>
                    <a:pt x="1554" y="36"/>
                  </a:lnTo>
                  <a:lnTo>
                    <a:pt x="1590" y="30"/>
                  </a:lnTo>
                  <a:close/>
                  <a:moveTo>
                    <a:pt x="1890" y="696"/>
                  </a:moveTo>
                  <a:lnTo>
                    <a:pt x="1896" y="708"/>
                  </a:lnTo>
                  <a:lnTo>
                    <a:pt x="1920" y="720"/>
                  </a:lnTo>
                  <a:lnTo>
                    <a:pt x="1950" y="738"/>
                  </a:lnTo>
                  <a:lnTo>
                    <a:pt x="1974" y="744"/>
                  </a:lnTo>
                  <a:lnTo>
                    <a:pt x="1992" y="738"/>
                  </a:lnTo>
                  <a:lnTo>
                    <a:pt x="1980" y="720"/>
                  </a:lnTo>
                  <a:lnTo>
                    <a:pt x="1950" y="702"/>
                  </a:lnTo>
                  <a:lnTo>
                    <a:pt x="1914" y="696"/>
                  </a:lnTo>
                  <a:lnTo>
                    <a:pt x="1890" y="696"/>
                  </a:lnTo>
                  <a:close/>
                  <a:moveTo>
                    <a:pt x="3108" y="126"/>
                  </a:moveTo>
                  <a:lnTo>
                    <a:pt x="3120" y="108"/>
                  </a:lnTo>
                  <a:lnTo>
                    <a:pt x="3030" y="108"/>
                  </a:lnTo>
                  <a:lnTo>
                    <a:pt x="3108" y="126"/>
                  </a:lnTo>
                  <a:close/>
                  <a:moveTo>
                    <a:pt x="1560" y="102"/>
                  </a:moveTo>
                  <a:lnTo>
                    <a:pt x="1632" y="102"/>
                  </a:lnTo>
                  <a:lnTo>
                    <a:pt x="1608" y="84"/>
                  </a:lnTo>
                  <a:lnTo>
                    <a:pt x="1560" y="102"/>
                  </a:lnTo>
                  <a:close/>
                  <a:moveTo>
                    <a:pt x="1572" y="60"/>
                  </a:moveTo>
                  <a:lnTo>
                    <a:pt x="1584" y="66"/>
                  </a:lnTo>
                  <a:lnTo>
                    <a:pt x="1596" y="78"/>
                  </a:lnTo>
                  <a:lnTo>
                    <a:pt x="1620" y="66"/>
                  </a:lnTo>
                  <a:lnTo>
                    <a:pt x="1620" y="72"/>
                  </a:lnTo>
                  <a:lnTo>
                    <a:pt x="1644" y="72"/>
                  </a:lnTo>
                  <a:lnTo>
                    <a:pt x="1668" y="60"/>
                  </a:lnTo>
                  <a:lnTo>
                    <a:pt x="1674" y="54"/>
                  </a:lnTo>
                  <a:lnTo>
                    <a:pt x="1680" y="54"/>
                  </a:lnTo>
                  <a:lnTo>
                    <a:pt x="1626" y="48"/>
                  </a:lnTo>
                  <a:lnTo>
                    <a:pt x="1614" y="54"/>
                  </a:lnTo>
                  <a:lnTo>
                    <a:pt x="1608" y="54"/>
                  </a:lnTo>
                  <a:lnTo>
                    <a:pt x="1602" y="48"/>
                  </a:lnTo>
                  <a:lnTo>
                    <a:pt x="1584" y="48"/>
                  </a:lnTo>
                  <a:lnTo>
                    <a:pt x="1572" y="60"/>
                  </a:lnTo>
                  <a:close/>
                  <a:moveTo>
                    <a:pt x="1662" y="36"/>
                  </a:moveTo>
                  <a:lnTo>
                    <a:pt x="1602" y="36"/>
                  </a:lnTo>
                  <a:lnTo>
                    <a:pt x="1650" y="48"/>
                  </a:lnTo>
                  <a:lnTo>
                    <a:pt x="1662" y="36"/>
                  </a:lnTo>
                  <a:close/>
                  <a:moveTo>
                    <a:pt x="1542" y="522"/>
                  </a:moveTo>
                  <a:lnTo>
                    <a:pt x="1500" y="528"/>
                  </a:lnTo>
                  <a:lnTo>
                    <a:pt x="1512" y="552"/>
                  </a:lnTo>
                  <a:lnTo>
                    <a:pt x="1542" y="534"/>
                  </a:lnTo>
                  <a:lnTo>
                    <a:pt x="1524" y="558"/>
                  </a:lnTo>
                  <a:lnTo>
                    <a:pt x="1518" y="558"/>
                  </a:lnTo>
                  <a:lnTo>
                    <a:pt x="1512" y="564"/>
                  </a:lnTo>
                  <a:lnTo>
                    <a:pt x="1506" y="564"/>
                  </a:lnTo>
                  <a:lnTo>
                    <a:pt x="1494" y="570"/>
                  </a:lnTo>
                  <a:lnTo>
                    <a:pt x="1488" y="576"/>
                  </a:lnTo>
                  <a:lnTo>
                    <a:pt x="1488" y="582"/>
                  </a:lnTo>
                  <a:lnTo>
                    <a:pt x="1500" y="594"/>
                  </a:lnTo>
                  <a:lnTo>
                    <a:pt x="1524" y="606"/>
                  </a:lnTo>
                  <a:lnTo>
                    <a:pt x="1566" y="606"/>
                  </a:lnTo>
                  <a:lnTo>
                    <a:pt x="1590" y="612"/>
                  </a:lnTo>
                  <a:lnTo>
                    <a:pt x="1608" y="618"/>
                  </a:lnTo>
                  <a:lnTo>
                    <a:pt x="1614" y="624"/>
                  </a:lnTo>
                  <a:lnTo>
                    <a:pt x="1620" y="636"/>
                  </a:lnTo>
                  <a:lnTo>
                    <a:pt x="1620" y="648"/>
                  </a:lnTo>
                  <a:lnTo>
                    <a:pt x="1626" y="654"/>
                  </a:lnTo>
                  <a:lnTo>
                    <a:pt x="1626" y="660"/>
                  </a:lnTo>
                  <a:lnTo>
                    <a:pt x="1644" y="660"/>
                  </a:lnTo>
                  <a:lnTo>
                    <a:pt x="1662" y="666"/>
                  </a:lnTo>
                  <a:lnTo>
                    <a:pt x="1674" y="666"/>
                  </a:lnTo>
                  <a:lnTo>
                    <a:pt x="1692" y="672"/>
                  </a:lnTo>
                  <a:lnTo>
                    <a:pt x="1704" y="672"/>
                  </a:lnTo>
                  <a:lnTo>
                    <a:pt x="1818" y="666"/>
                  </a:lnTo>
                  <a:lnTo>
                    <a:pt x="1806" y="666"/>
                  </a:lnTo>
                  <a:lnTo>
                    <a:pt x="1734" y="642"/>
                  </a:lnTo>
                  <a:lnTo>
                    <a:pt x="1704" y="618"/>
                  </a:lnTo>
                  <a:lnTo>
                    <a:pt x="1692" y="600"/>
                  </a:lnTo>
                  <a:lnTo>
                    <a:pt x="1686" y="588"/>
                  </a:lnTo>
                  <a:lnTo>
                    <a:pt x="1674" y="582"/>
                  </a:lnTo>
                  <a:lnTo>
                    <a:pt x="1674" y="570"/>
                  </a:lnTo>
                  <a:lnTo>
                    <a:pt x="1668" y="564"/>
                  </a:lnTo>
                  <a:lnTo>
                    <a:pt x="1692" y="516"/>
                  </a:lnTo>
                  <a:lnTo>
                    <a:pt x="1686" y="510"/>
                  </a:lnTo>
                  <a:lnTo>
                    <a:pt x="1686" y="504"/>
                  </a:lnTo>
                  <a:lnTo>
                    <a:pt x="1674" y="504"/>
                  </a:lnTo>
                  <a:lnTo>
                    <a:pt x="1710" y="498"/>
                  </a:lnTo>
                  <a:lnTo>
                    <a:pt x="1698" y="480"/>
                  </a:lnTo>
                  <a:lnTo>
                    <a:pt x="1734" y="480"/>
                  </a:lnTo>
                  <a:lnTo>
                    <a:pt x="1710" y="468"/>
                  </a:lnTo>
                  <a:lnTo>
                    <a:pt x="1734" y="474"/>
                  </a:lnTo>
                  <a:lnTo>
                    <a:pt x="1740" y="462"/>
                  </a:lnTo>
                  <a:lnTo>
                    <a:pt x="1722" y="450"/>
                  </a:lnTo>
                  <a:lnTo>
                    <a:pt x="1764" y="450"/>
                  </a:lnTo>
                  <a:lnTo>
                    <a:pt x="1770" y="444"/>
                  </a:lnTo>
                  <a:lnTo>
                    <a:pt x="1752" y="426"/>
                  </a:lnTo>
                  <a:lnTo>
                    <a:pt x="1782" y="432"/>
                  </a:lnTo>
                  <a:lnTo>
                    <a:pt x="1782" y="402"/>
                  </a:lnTo>
                  <a:lnTo>
                    <a:pt x="1788" y="408"/>
                  </a:lnTo>
                  <a:lnTo>
                    <a:pt x="1800" y="414"/>
                  </a:lnTo>
                  <a:lnTo>
                    <a:pt x="1812" y="414"/>
                  </a:lnTo>
                  <a:lnTo>
                    <a:pt x="1830" y="408"/>
                  </a:lnTo>
                  <a:lnTo>
                    <a:pt x="1842" y="402"/>
                  </a:lnTo>
                  <a:lnTo>
                    <a:pt x="1860" y="390"/>
                  </a:lnTo>
                  <a:lnTo>
                    <a:pt x="1878" y="372"/>
                  </a:lnTo>
                  <a:lnTo>
                    <a:pt x="1896" y="372"/>
                  </a:lnTo>
                  <a:lnTo>
                    <a:pt x="1938" y="366"/>
                  </a:lnTo>
                  <a:lnTo>
                    <a:pt x="1992" y="354"/>
                  </a:lnTo>
                  <a:lnTo>
                    <a:pt x="2046" y="348"/>
                  </a:lnTo>
                  <a:lnTo>
                    <a:pt x="2094" y="336"/>
                  </a:lnTo>
                  <a:lnTo>
                    <a:pt x="2124" y="330"/>
                  </a:lnTo>
                  <a:lnTo>
                    <a:pt x="2136" y="324"/>
                  </a:lnTo>
                  <a:lnTo>
                    <a:pt x="2154" y="318"/>
                  </a:lnTo>
                  <a:lnTo>
                    <a:pt x="2160" y="312"/>
                  </a:lnTo>
                  <a:lnTo>
                    <a:pt x="2166" y="300"/>
                  </a:lnTo>
                  <a:lnTo>
                    <a:pt x="2166" y="294"/>
                  </a:lnTo>
                  <a:lnTo>
                    <a:pt x="2154" y="282"/>
                  </a:lnTo>
                  <a:lnTo>
                    <a:pt x="2136" y="276"/>
                  </a:lnTo>
                  <a:lnTo>
                    <a:pt x="2088" y="270"/>
                  </a:lnTo>
                  <a:lnTo>
                    <a:pt x="2046" y="276"/>
                  </a:lnTo>
                  <a:lnTo>
                    <a:pt x="2016" y="288"/>
                  </a:lnTo>
                  <a:lnTo>
                    <a:pt x="1980" y="300"/>
                  </a:lnTo>
                  <a:lnTo>
                    <a:pt x="1938" y="318"/>
                  </a:lnTo>
                  <a:lnTo>
                    <a:pt x="1860" y="318"/>
                  </a:lnTo>
                  <a:lnTo>
                    <a:pt x="1842" y="312"/>
                  </a:lnTo>
                  <a:lnTo>
                    <a:pt x="1824" y="312"/>
                  </a:lnTo>
                  <a:lnTo>
                    <a:pt x="1806" y="336"/>
                  </a:lnTo>
                  <a:lnTo>
                    <a:pt x="1782" y="318"/>
                  </a:lnTo>
                  <a:lnTo>
                    <a:pt x="1728" y="342"/>
                  </a:lnTo>
                  <a:lnTo>
                    <a:pt x="1698" y="342"/>
                  </a:lnTo>
                  <a:lnTo>
                    <a:pt x="1668" y="366"/>
                  </a:lnTo>
                  <a:lnTo>
                    <a:pt x="1692" y="372"/>
                  </a:lnTo>
                  <a:lnTo>
                    <a:pt x="1644" y="372"/>
                  </a:lnTo>
                  <a:lnTo>
                    <a:pt x="1614" y="378"/>
                  </a:lnTo>
                  <a:lnTo>
                    <a:pt x="1614" y="396"/>
                  </a:lnTo>
                  <a:lnTo>
                    <a:pt x="1638" y="378"/>
                  </a:lnTo>
                  <a:lnTo>
                    <a:pt x="1644" y="396"/>
                  </a:lnTo>
                  <a:lnTo>
                    <a:pt x="1668" y="396"/>
                  </a:lnTo>
                  <a:lnTo>
                    <a:pt x="1662" y="408"/>
                  </a:lnTo>
                  <a:lnTo>
                    <a:pt x="1620" y="408"/>
                  </a:lnTo>
                  <a:lnTo>
                    <a:pt x="1614" y="420"/>
                  </a:lnTo>
                  <a:lnTo>
                    <a:pt x="1644" y="426"/>
                  </a:lnTo>
                  <a:lnTo>
                    <a:pt x="1596" y="432"/>
                  </a:lnTo>
                  <a:lnTo>
                    <a:pt x="1632" y="438"/>
                  </a:lnTo>
                  <a:lnTo>
                    <a:pt x="1584" y="444"/>
                  </a:lnTo>
                  <a:lnTo>
                    <a:pt x="1584" y="462"/>
                  </a:lnTo>
                  <a:lnTo>
                    <a:pt x="1554" y="474"/>
                  </a:lnTo>
                  <a:lnTo>
                    <a:pt x="1560" y="486"/>
                  </a:lnTo>
                  <a:lnTo>
                    <a:pt x="1602" y="468"/>
                  </a:lnTo>
                  <a:lnTo>
                    <a:pt x="1590" y="498"/>
                  </a:lnTo>
                  <a:lnTo>
                    <a:pt x="1554" y="498"/>
                  </a:lnTo>
                  <a:lnTo>
                    <a:pt x="1542" y="504"/>
                  </a:lnTo>
                  <a:lnTo>
                    <a:pt x="1542" y="522"/>
                  </a:lnTo>
                  <a:close/>
                  <a:moveTo>
                    <a:pt x="5778" y="498"/>
                  </a:moveTo>
                  <a:lnTo>
                    <a:pt x="5850" y="486"/>
                  </a:lnTo>
                  <a:lnTo>
                    <a:pt x="5958" y="504"/>
                  </a:lnTo>
                  <a:lnTo>
                    <a:pt x="5952" y="492"/>
                  </a:lnTo>
                  <a:lnTo>
                    <a:pt x="5940" y="486"/>
                  </a:lnTo>
                  <a:lnTo>
                    <a:pt x="5928" y="474"/>
                  </a:lnTo>
                  <a:lnTo>
                    <a:pt x="5904" y="462"/>
                  </a:lnTo>
                  <a:lnTo>
                    <a:pt x="5844" y="462"/>
                  </a:lnTo>
                  <a:lnTo>
                    <a:pt x="5808" y="468"/>
                  </a:lnTo>
                  <a:lnTo>
                    <a:pt x="5796" y="468"/>
                  </a:lnTo>
                  <a:lnTo>
                    <a:pt x="5778" y="498"/>
                  </a:lnTo>
                  <a:close/>
                  <a:moveTo>
                    <a:pt x="5784" y="378"/>
                  </a:moveTo>
                  <a:lnTo>
                    <a:pt x="5838" y="384"/>
                  </a:lnTo>
                  <a:lnTo>
                    <a:pt x="5844" y="378"/>
                  </a:lnTo>
                  <a:lnTo>
                    <a:pt x="5850" y="366"/>
                  </a:lnTo>
                  <a:lnTo>
                    <a:pt x="5838" y="354"/>
                  </a:lnTo>
                  <a:lnTo>
                    <a:pt x="5802" y="354"/>
                  </a:lnTo>
                  <a:lnTo>
                    <a:pt x="5742" y="342"/>
                  </a:lnTo>
                  <a:lnTo>
                    <a:pt x="5724" y="342"/>
                  </a:lnTo>
                  <a:lnTo>
                    <a:pt x="5718" y="348"/>
                  </a:lnTo>
                  <a:lnTo>
                    <a:pt x="5730" y="354"/>
                  </a:lnTo>
                  <a:lnTo>
                    <a:pt x="5742" y="366"/>
                  </a:lnTo>
                  <a:lnTo>
                    <a:pt x="5754" y="372"/>
                  </a:lnTo>
                  <a:lnTo>
                    <a:pt x="5772" y="372"/>
                  </a:lnTo>
                  <a:lnTo>
                    <a:pt x="5778" y="378"/>
                  </a:lnTo>
                  <a:lnTo>
                    <a:pt x="5784" y="378"/>
                  </a:lnTo>
                  <a:close/>
                  <a:moveTo>
                    <a:pt x="5724" y="432"/>
                  </a:moveTo>
                  <a:lnTo>
                    <a:pt x="5712" y="444"/>
                  </a:lnTo>
                  <a:lnTo>
                    <a:pt x="5712" y="456"/>
                  </a:lnTo>
                  <a:lnTo>
                    <a:pt x="5724" y="462"/>
                  </a:lnTo>
                  <a:lnTo>
                    <a:pt x="5772" y="462"/>
                  </a:lnTo>
                  <a:lnTo>
                    <a:pt x="5778" y="456"/>
                  </a:lnTo>
                  <a:lnTo>
                    <a:pt x="5778" y="450"/>
                  </a:lnTo>
                  <a:lnTo>
                    <a:pt x="5766" y="438"/>
                  </a:lnTo>
                  <a:lnTo>
                    <a:pt x="5742" y="426"/>
                  </a:lnTo>
                  <a:lnTo>
                    <a:pt x="5730" y="426"/>
                  </a:lnTo>
                  <a:lnTo>
                    <a:pt x="5724" y="432"/>
                  </a:lnTo>
                  <a:close/>
                  <a:moveTo>
                    <a:pt x="3072" y="96"/>
                  </a:moveTo>
                  <a:lnTo>
                    <a:pt x="3192" y="96"/>
                  </a:lnTo>
                  <a:lnTo>
                    <a:pt x="3204" y="90"/>
                  </a:lnTo>
                  <a:lnTo>
                    <a:pt x="3228" y="90"/>
                  </a:lnTo>
                  <a:lnTo>
                    <a:pt x="3240" y="84"/>
                  </a:lnTo>
                  <a:lnTo>
                    <a:pt x="3240" y="72"/>
                  </a:lnTo>
                  <a:lnTo>
                    <a:pt x="3222" y="60"/>
                  </a:lnTo>
                  <a:lnTo>
                    <a:pt x="3192" y="42"/>
                  </a:lnTo>
                  <a:lnTo>
                    <a:pt x="3156" y="30"/>
                  </a:lnTo>
                  <a:lnTo>
                    <a:pt x="3132" y="24"/>
                  </a:lnTo>
                  <a:lnTo>
                    <a:pt x="3120" y="18"/>
                  </a:lnTo>
                  <a:lnTo>
                    <a:pt x="3108" y="18"/>
                  </a:lnTo>
                  <a:lnTo>
                    <a:pt x="3096" y="12"/>
                  </a:lnTo>
                  <a:lnTo>
                    <a:pt x="3060" y="12"/>
                  </a:lnTo>
                  <a:lnTo>
                    <a:pt x="3048" y="18"/>
                  </a:lnTo>
                  <a:lnTo>
                    <a:pt x="3036" y="18"/>
                  </a:lnTo>
                  <a:lnTo>
                    <a:pt x="3030" y="30"/>
                  </a:lnTo>
                  <a:lnTo>
                    <a:pt x="3030" y="42"/>
                  </a:lnTo>
                  <a:lnTo>
                    <a:pt x="3036" y="54"/>
                  </a:lnTo>
                  <a:lnTo>
                    <a:pt x="3048" y="66"/>
                  </a:lnTo>
                  <a:lnTo>
                    <a:pt x="3054" y="78"/>
                  </a:lnTo>
                  <a:lnTo>
                    <a:pt x="3072" y="96"/>
                  </a:lnTo>
                  <a:close/>
                  <a:moveTo>
                    <a:pt x="6138" y="408"/>
                  </a:moveTo>
                  <a:lnTo>
                    <a:pt x="6144" y="402"/>
                  </a:lnTo>
                  <a:lnTo>
                    <a:pt x="6132" y="396"/>
                  </a:lnTo>
                  <a:lnTo>
                    <a:pt x="6102" y="390"/>
                  </a:lnTo>
                  <a:lnTo>
                    <a:pt x="6036" y="390"/>
                  </a:lnTo>
                  <a:lnTo>
                    <a:pt x="6012" y="366"/>
                  </a:lnTo>
                  <a:lnTo>
                    <a:pt x="6000" y="360"/>
                  </a:lnTo>
                  <a:lnTo>
                    <a:pt x="5970" y="360"/>
                  </a:lnTo>
                  <a:lnTo>
                    <a:pt x="5958" y="366"/>
                  </a:lnTo>
                  <a:lnTo>
                    <a:pt x="5910" y="366"/>
                  </a:lnTo>
                  <a:lnTo>
                    <a:pt x="5946" y="390"/>
                  </a:lnTo>
                  <a:lnTo>
                    <a:pt x="5964" y="396"/>
                  </a:lnTo>
                  <a:lnTo>
                    <a:pt x="6000" y="402"/>
                  </a:lnTo>
                  <a:lnTo>
                    <a:pt x="6054" y="414"/>
                  </a:lnTo>
                  <a:lnTo>
                    <a:pt x="6102" y="414"/>
                  </a:lnTo>
                  <a:lnTo>
                    <a:pt x="6138" y="408"/>
                  </a:lnTo>
                  <a:close/>
                  <a:moveTo>
                    <a:pt x="7602" y="744"/>
                  </a:moveTo>
                  <a:lnTo>
                    <a:pt x="7596" y="732"/>
                  </a:lnTo>
                  <a:lnTo>
                    <a:pt x="7572" y="726"/>
                  </a:lnTo>
                  <a:lnTo>
                    <a:pt x="7512" y="714"/>
                  </a:lnTo>
                  <a:lnTo>
                    <a:pt x="7500" y="714"/>
                  </a:lnTo>
                  <a:lnTo>
                    <a:pt x="7512" y="726"/>
                  </a:lnTo>
                  <a:lnTo>
                    <a:pt x="7548" y="738"/>
                  </a:lnTo>
                  <a:lnTo>
                    <a:pt x="7584" y="744"/>
                  </a:lnTo>
                  <a:lnTo>
                    <a:pt x="7602" y="744"/>
                  </a:lnTo>
                  <a:close/>
                  <a:moveTo>
                    <a:pt x="3162" y="120"/>
                  </a:moveTo>
                  <a:lnTo>
                    <a:pt x="3216" y="138"/>
                  </a:lnTo>
                  <a:lnTo>
                    <a:pt x="3246" y="144"/>
                  </a:lnTo>
                  <a:lnTo>
                    <a:pt x="3264" y="144"/>
                  </a:lnTo>
                  <a:lnTo>
                    <a:pt x="3312" y="138"/>
                  </a:lnTo>
                  <a:lnTo>
                    <a:pt x="3372" y="156"/>
                  </a:lnTo>
                  <a:lnTo>
                    <a:pt x="3432" y="156"/>
                  </a:lnTo>
                  <a:lnTo>
                    <a:pt x="3426" y="138"/>
                  </a:lnTo>
                  <a:lnTo>
                    <a:pt x="3402" y="102"/>
                  </a:lnTo>
                  <a:lnTo>
                    <a:pt x="3384" y="96"/>
                  </a:lnTo>
                  <a:lnTo>
                    <a:pt x="3372" y="90"/>
                  </a:lnTo>
                  <a:lnTo>
                    <a:pt x="3354" y="96"/>
                  </a:lnTo>
                  <a:lnTo>
                    <a:pt x="3318" y="114"/>
                  </a:lnTo>
                  <a:lnTo>
                    <a:pt x="3294" y="90"/>
                  </a:lnTo>
                  <a:lnTo>
                    <a:pt x="3282" y="90"/>
                  </a:lnTo>
                  <a:lnTo>
                    <a:pt x="3210" y="102"/>
                  </a:lnTo>
                  <a:lnTo>
                    <a:pt x="3174" y="114"/>
                  </a:lnTo>
                  <a:lnTo>
                    <a:pt x="3162" y="120"/>
                  </a:lnTo>
                  <a:close/>
                  <a:moveTo>
                    <a:pt x="3582" y="198"/>
                  </a:moveTo>
                  <a:lnTo>
                    <a:pt x="3744" y="192"/>
                  </a:lnTo>
                  <a:lnTo>
                    <a:pt x="3702" y="168"/>
                  </a:lnTo>
                  <a:lnTo>
                    <a:pt x="3696" y="168"/>
                  </a:lnTo>
                  <a:lnTo>
                    <a:pt x="3690" y="162"/>
                  </a:lnTo>
                  <a:lnTo>
                    <a:pt x="3666" y="150"/>
                  </a:lnTo>
                  <a:lnTo>
                    <a:pt x="3648" y="144"/>
                  </a:lnTo>
                  <a:lnTo>
                    <a:pt x="3636" y="138"/>
                  </a:lnTo>
                  <a:lnTo>
                    <a:pt x="3618" y="138"/>
                  </a:lnTo>
                  <a:lnTo>
                    <a:pt x="3606" y="144"/>
                  </a:lnTo>
                  <a:lnTo>
                    <a:pt x="3600" y="150"/>
                  </a:lnTo>
                  <a:lnTo>
                    <a:pt x="3588" y="156"/>
                  </a:lnTo>
                  <a:lnTo>
                    <a:pt x="3588" y="150"/>
                  </a:lnTo>
                  <a:lnTo>
                    <a:pt x="3582" y="144"/>
                  </a:lnTo>
                  <a:lnTo>
                    <a:pt x="3576" y="132"/>
                  </a:lnTo>
                  <a:lnTo>
                    <a:pt x="3570" y="126"/>
                  </a:lnTo>
                  <a:lnTo>
                    <a:pt x="3546" y="114"/>
                  </a:lnTo>
                  <a:lnTo>
                    <a:pt x="3522" y="126"/>
                  </a:lnTo>
                  <a:lnTo>
                    <a:pt x="3504" y="162"/>
                  </a:lnTo>
                  <a:lnTo>
                    <a:pt x="3498" y="192"/>
                  </a:lnTo>
                  <a:lnTo>
                    <a:pt x="3492" y="210"/>
                  </a:lnTo>
                  <a:lnTo>
                    <a:pt x="3516" y="222"/>
                  </a:lnTo>
                  <a:lnTo>
                    <a:pt x="3534" y="216"/>
                  </a:lnTo>
                  <a:lnTo>
                    <a:pt x="3546" y="216"/>
                  </a:lnTo>
                  <a:lnTo>
                    <a:pt x="3582" y="198"/>
                  </a:lnTo>
                  <a:close/>
                  <a:moveTo>
                    <a:pt x="5622" y="420"/>
                  </a:moveTo>
                  <a:lnTo>
                    <a:pt x="5640" y="390"/>
                  </a:lnTo>
                  <a:lnTo>
                    <a:pt x="5754" y="390"/>
                  </a:lnTo>
                  <a:lnTo>
                    <a:pt x="5688" y="360"/>
                  </a:lnTo>
                  <a:lnTo>
                    <a:pt x="5700" y="336"/>
                  </a:lnTo>
                  <a:lnTo>
                    <a:pt x="5610" y="318"/>
                  </a:lnTo>
                  <a:lnTo>
                    <a:pt x="5628" y="348"/>
                  </a:lnTo>
                  <a:lnTo>
                    <a:pt x="5616" y="342"/>
                  </a:lnTo>
                  <a:lnTo>
                    <a:pt x="5592" y="336"/>
                  </a:lnTo>
                  <a:lnTo>
                    <a:pt x="5556" y="330"/>
                  </a:lnTo>
                  <a:lnTo>
                    <a:pt x="5514" y="318"/>
                  </a:lnTo>
                  <a:lnTo>
                    <a:pt x="5454" y="318"/>
                  </a:lnTo>
                  <a:lnTo>
                    <a:pt x="5448" y="330"/>
                  </a:lnTo>
                  <a:lnTo>
                    <a:pt x="5460" y="354"/>
                  </a:lnTo>
                  <a:lnTo>
                    <a:pt x="5496" y="372"/>
                  </a:lnTo>
                  <a:lnTo>
                    <a:pt x="5538" y="390"/>
                  </a:lnTo>
                  <a:lnTo>
                    <a:pt x="5574" y="408"/>
                  </a:lnTo>
                  <a:lnTo>
                    <a:pt x="5610" y="414"/>
                  </a:lnTo>
                  <a:lnTo>
                    <a:pt x="5622" y="420"/>
                  </a:lnTo>
                  <a:close/>
                  <a:moveTo>
                    <a:pt x="4320" y="432"/>
                  </a:moveTo>
                  <a:lnTo>
                    <a:pt x="4368" y="444"/>
                  </a:lnTo>
                  <a:lnTo>
                    <a:pt x="4380" y="444"/>
                  </a:lnTo>
                  <a:lnTo>
                    <a:pt x="4392" y="438"/>
                  </a:lnTo>
                  <a:lnTo>
                    <a:pt x="4398" y="438"/>
                  </a:lnTo>
                  <a:lnTo>
                    <a:pt x="4404" y="432"/>
                  </a:lnTo>
                  <a:lnTo>
                    <a:pt x="4404" y="426"/>
                  </a:lnTo>
                  <a:lnTo>
                    <a:pt x="4398" y="426"/>
                  </a:lnTo>
                  <a:lnTo>
                    <a:pt x="4362" y="414"/>
                  </a:lnTo>
                  <a:lnTo>
                    <a:pt x="4344" y="420"/>
                  </a:lnTo>
                  <a:lnTo>
                    <a:pt x="4332" y="420"/>
                  </a:lnTo>
                  <a:lnTo>
                    <a:pt x="4320" y="432"/>
                  </a:lnTo>
                  <a:close/>
                  <a:moveTo>
                    <a:pt x="5424" y="354"/>
                  </a:moveTo>
                  <a:lnTo>
                    <a:pt x="5370" y="336"/>
                  </a:lnTo>
                  <a:lnTo>
                    <a:pt x="5394" y="366"/>
                  </a:lnTo>
                  <a:lnTo>
                    <a:pt x="5424" y="354"/>
                  </a:lnTo>
                  <a:close/>
                  <a:moveTo>
                    <a:pt x="7986" y="666"/>
                  </a:moveTo>
                  <a:lnTo>
                    <a:pt x="8034" y="654"/>
                  </a:lnTo>
                  <a:lnTo>
                    <a:pt x="8088" y="654"/>
                  </a:lnTo>
                  <a:lnTo>
                    <a:pt x="8100" y="648"/>
                  </a:lnTo>
                  <a:lnTo>
                    <a:pt x="8106" y="642"/>
                  </a:lnTo>
                  <a:lnTo>
                    <a:pt x="8106" y="636"/>
                  </a:lnTo>
                  <a:lnTo>
                    <a:pt x="8100" y="630"/>
                  </a:lnTo>
                  <a:lnTo>
                    <a:pt x="8088" y="630"/>
                  </a:lnTo>
                  <a:lnTo>
                    <a:pt x="8052" y="618"/>
                  </a:lnTo>
                  <a:lnTo>
                    <a:pt x="8028" y="612"/>
                  </a:lnTo>
                  <a:lnTo>
                    <a:pt x="8010" y="606"/>
                  </a:lnTo>
                  <a:lnTo>
                    <a:pt x="7968" y="606"/>
                  </a:lnTo>
                  <a:lnTo>
                    <a:pt x="7944" y="618"/>
                  </a:lnTo>
                  <a:lnTo>
                    <a:pt x="7938" y="630"/>
                  </a:lnTo>
                  <a:lnTo>
                    <a:pt x="7938" y="654"/>
                  </a:lnTo>
                  <a:lnTo>
                    <a:pt x="7944" y="666"/>
                  </a:lnTo>
                  <a:lnTo>
                    <a:pt x="7950" y="666"/>
                  </a:lnTo>
                  <a:lnTo>
                    <a:pt x="7962" y="672"/>
                  </a:lnTo>
                  <a:lnTo>
                    <a:pt x="7968" y="672"/>
                  </a:lnTo>
                  <a:lnTo>
                    <a:pt x="7980" y="666"/>
                  </a:lnTo>
                  <a:lnTo>
                    <a:pt x="7986" y="666"/>
                  </a:lnTo>
                  <a:close/>
                  <a:moveTo>
                    <a:pt x="162" y="1788"/>
                  </a:moveTo>
                  <a:lnTo>
                    <a:pt x="150" y="1788"/>
                  </a:lnTo>
                  <a:lnTo>
                    <a:pt x="138" y="1794"/>
                  </a:lnTo>
                  <a:lnTo>
                    <a:pt x="114" y="1794"/>
                  </a:lnTo>
                  <a:lnTo>
                    <a:pt x="108" y="1788"/>
                  </a:lnTo>
                  <a:lnTo>
                    <a:pt x="96" y="1788"/>
                  </a:lnTo>
                  <a:lnTo>
                    <a:pt x="96" y="1782"/>
                  </a:lnTo>
                  <a:lnTo>
                    <a:pt x="84" y="1782"/>
                  </a:lnTo>
                  <a:lnTo>
                    <a:pt x="84" y="1788"/>
                  </a:lnTo>
                  <a:lnTo>
                    <a:pt x="72" y="1800"/>
                  </a:lnTo>
                  <a:lnTo>
                    <a:pt x="12" y="1800"/>
                  </a:lnTo>
                  <a:lnTo>
                    <a:pt x="0" y="1812"/>
                  </a:lnTo>
                  <a:lnTo>
                    <a:pt x="0" y="1818"/>
                  </a:lnTo>
                  <a:lnTo>
                    <a:pt x="12" y="1830"/>
                  </a:lnTo>
                  <a:lnTo>
                    <a:pt x="6" y="1842"/>
                  </a:lnTo>
                  <a:lnTo>
                    <a:pt x="12" y="1848"/>
                  </a:lnTo>
                  <a:lnTo>
                    <a:pt x="18" y="1848"/>
                  </a:lnTo>
                  <a:lnTo>
                    <a:pt x="24" y="1842"/>
                  </a:lnTo>
                  <a:lnTo>
                    <a:pt x="48" y="1842"/>
                  </a:lnTo>
                  <a:lnTo>
                    <a:pt x="54" y="1848"/>
                  </a:lnTo>
                  <a:lnTo>
                    <a:pt x="66" y="1848"/>
                  </a:lnTo>
                  <a:lnTo>
                    <a:pt x="72" y="1854"/>
                  </a:lnTo>
                  <a:lnTo>
                    <a:pt x="162" y="1854"/>
                  </a:lnTo>
                  <a:lnTo>
                    <a:pt x="162" y="1848"/>
                  </a:lnTo>
                  <a:lnTo>
                    <a:pt x="168" y="1848"/>
                  </a:lnTo>
                  <a:lnTo>
                    <a:pt x="162" y="1830"/>
                  </a:lnTo>
                  <a:lnTo>
                    <a:pt x="174" y="1818"/>
                  </a:lnTo>
                  <a:lnTo>
                    <a:pt x="174" y="1800"/>
                  </a:lnTo>
                  <a:lnTo>
                    <a:pt x="168" y="1788"/>
                  </a:lnTo>
                  <a:lnTo>
                    <a:pt x="162" y="1788"/>
                  </a:lnTo>
                  <a:close/>
                  <a:moveTo>
                    <a:pt x="1038" y="90"/>
                  </a:moveTo>
                  <a:lnTo>
                    <a:pt x="1062" y="72"/>
                  </a:lnTo>
                  <a:lnTo>
                    <a:pt x="1032" y="72"/>
                  </a:lnTo>
                  <a:lnTo>
                    <a:pt x="1032" y="84"/>
                  </a:lnTo>
                  <a:lnTo>
                    <a:pt x="1038" y="90"/>
                  </a:lnTo>
                  <a:close/>
                  <a:moveTo>
                    <a:pt x="990" y="72"/>
                  </a:moveTo>
                  <a:lnTo>
                    <a:pt x="1074" y="54"/>
                  </a:lnTo>
                  <a:lnTo>
                    <a:pt x="1044" y="42"/>
                  </a:lnTo>
                  <a:lnTo>
                    <a:pt x="996" y="54"/>
                  </a:lnTo>
                  <a:lnTo>
                    <a:pt x="948" y="54"/>
                  </a:lnTo>
                  <a:lnTo>
                    <a:pt x="966" y="66"/>
                  </a:lnTo>
                  <a:lnTo>
                    <a:pt x="990" y="72"/>
                  </a:lnTo>
                  <a:close/>
                  <a:moveTo>
                    <a:pt x="1122" y="90"/>
                  </a:moveTo>
                  <a:lnTo>
                    <a:pt x="1128" y="78"/>
                  </a:lnTo>
                  <a:lnTo>
                    <a:pt x="1152" y="78"/>
                  </a:lnTo>
                  <a:lnTo>
                    <a:pt x="1164" y="66"/>
                  </a:lnTo>
                  <a:lnTo>
                    <a:pt x="1218" y="66"/>
                  </a:lnTo>
                  <a:lnTo>
                    <a:pt x="1218" y="60"/>
                  </a:lnTo>
                  <a:lnTo>
                    <a:pt x="1206" y="54"/>
                  </a:lnTo>
                  <a:lnTo>
                    <a:pt x="1182" y="54"/>
                  </a:lnTo>
                  <a:lnTo>
                    <a:pt x="1182" y="48"/>
                  </a:lnTo>
                  <a:lnTo>
                    <a:pt x="1176" y="48"/>
                  </a:lnTo>
                  <a:lnTo>
                    <a:pt x="1164" y="42"/>
                  </a:lnTo>
                  <a:lnTo>
                    <a:pt x="1140" y="42"/>
                  </a:lnTo>
                  <a:lnTo>
                    <a:pt x="1134" y="48"/>
                  </a:lnTo>
                  <a:lnTo>
                    <a:pt x="1128" y="60"/>
                  </a:lnTo>
                  <a:lnTo>
                    <a:pt x="1128" y="66"/>
                  </a:lnTo>
                  <a:lnTo>
                    <a:pt x="1122" y="66"/>
                  </a:lnTo>
                  <a:lnTo>
                    <a:pt x="1116" y="72"/>
                  </a:lnTo>
                  <a:lnTo>
                    <a:pt x="1104" y="72"/>
                  </a:lnTo>
                  <a:lnTo>
                    <a:pt x="1086" y="78"/>
                  </a:lnTo>
                  <a:lnTo>
                    <a:pt x="1080" y="78"/>
                  </a:lnTo>
                  <a:lnTo>
                    <a:pt x="1074" y="84"/>
                  </a:lnTo>
                  <a:lnTo>
                    <a:pt x="1080" y="84"/>
                  </a:lnTo>
                  <a:lnTo>
                    <a:pt x="1092" y="90"/>
                  </a:lnTo>
                  <a:lnTo>
                    <a:pt x="1122" y="90"/>
                  </a:lnTo>
                  <a:close/>
                  <a:moveTo>
                    <a:pt x="1176" y="78"/>
                  </a:moveTo>
                  <a:lnTo>
                    <a:pt x="1158" y="90"/>
                  </a:lnTo>
                  <a:lnTo>
                    <a:pt x="1176" y="102"/>
                  </a:lnTo>
                  <a:lnTo>
                    <a:pt x="1194" y="108"/>
                  </a:lnTo>
                  <a:lnTo>
                    <a:pt x="1248" y="102"/>
                  </a:lnTo>
                  <a:lnTo>
                    <a:pt x="1242" y="90"/>
                  </a:lnTo>
                  <a:lnTo>
                    <a:pt x="1212" y="90"/>
                  </a:lnTo>
                  <a:lnTo>
                    <a:pt x="1176" y="78"/>
                  </a:lnTo>
                  <a:close/>
                  <a:moveTo>
                    <a:pt x="7812" y="2436"/>
                  </a:moveTo>
                  <a:lnTo>
                    <a:pt x="7782" y="2400"/>
                  </a:lnTo>
                  <a:lnTo>
                    <a:pt x="7776" y="2400"/>
                  </a:lnTo>
                  <a:lnTo>
                    <a:pt x="7770" y="2394"/>
                  </a:lnTo>
                  <a:lnTo>
                    <a:pt x="7752" y="2388"/>
                  </a:lnTo>
                  <a:lnTo>
                    <a:pt x="7728" y="2364"/>
                  </a:lnTo>
                  <a:lnTo>
                    <a:pt x="7722" y="2352"/>
                  </a:lnTo>
                  <a:lnTo>
                    <a:pt x="7704" y="2298"/>
                  </a:lnTo>
                  <a:lnTo>
                    <a:pt x="7698" y="2286"/>
                  </a:lnTo>
                  <a:lnTo>
                    <a:pt x="7698" y="2274"/>
                  </a:lnTo>
                  <a:lnTo>
                    <a:pt x="7674" y="2250"/>
                  </a:lnTo>
                  <a:lnTo>
                    <a:pt x="7680" y="2244"/>
                  </a:lnTo>
                  <a:lnTo>
                    <a:pt x="7698" y="2244"/>
                  </a:lnTo>
                  <a:lnTo>
                    <a:pt x="7770" y="2268"/>
                  </a:lnTo>
                  <a:lnTo>
                    <a:pt x="7800" y="2280"/>
                  </a:lnTo>
                  <a:lnTo>
                    <a:pt x="7812" y="2286"/>
                  </a:lnTo>
                  <a:lnTo>
                    <a:pt x="7740" y="2232"/>
                  </a:lnTo>
                  <a:lnTo>
                    <a:pt x="7734" y="2226"/>
                  </a:lnTo>
                  <a:lnTo>
                    <a:pt x="7722" y="2202"/>
                  </a:lnTo>
                  <a:lnTo>
                    <a:pt x="7710" y="2196"/>
                  </a:lnTo>
                  <a:lnTo>
                    <a:pt x="7704" y="2184"/>
                  </a:lnTo>
                  <a:lnTo>
                    <a:pt x="7698" y="2178"/>
                  </a:lnTo>
                  <a:lnTo>
                    <a:pt x="7674" y="2166"/>
                  </a:lnTo>
                  <a:lnTo>
                    <a:pt x="7668" y="2160"/>
                  </a:lnTo>
                  <a:lnTo>
                    <a:pt x="7656" y="2154"/>
                  </a:lnTo>
                  <a:lnTo>
                    <a:pt x="7578" y="2070"/>
                  </a:lnTo>
                  <a:lnTo>
                    <a:pt x="7554" y="2070"/>
                  </a:lnTo>
                  <a:lnTo>
                    <a:pt x="7542" y="2040"/>
                  </a:lnTo>
                  <a:lnTo>
                    <a:pt x="7524" y="2040"/>
                  </a:lnTo>
                  <a:lnTo>
                    <a:pt x="7512" y="2028"/>
                  </a:lnTo>
                  <a:lnTo>
                    <a:pt x="7500" y="2004"/>
                  </a:lnTo>
                  <a:lnTo>
                    <a:pt x="7500" y="1980"/>
                  </a:lnTo>
                  <a:lnTo>
                    <a:pt x="7470" y="1944"/>
                  </a:lnTo>
                  <a:lnTo>
                    <a:pt x="7446" y="1950"/>
                  </a:lnTo>
                  <a:lnTo>
                    <a:pt x="7434" y="1920"/>
                  </a:lnTo>
                  <a:lnTo>
                    <a:pt x="7392" y="1890"/>
                  </a:lnTo>
                  <a:lnTo>
                    <a:pt x="7380" y="1866"/>
                  </a:lnTo>
                  <a:lnTo>
                    <a:pt x="7368" y="1860"/>
                  </a:lnTo>
                  <a:lnTo>
                    <a:pt x="7362" y="1854"/>
                  </a:lnTo>
                  <a:lnTo>
                    <a:pt x="7344" y="1854"/>
                  </a:lnTo>
                  <a:lnTo>
                    <a:pt x="7344" y="1860"/>
                  </a:lnTo>
                  <a:lnTo>
                    <a:pt x="7392" y="1908"/>
                  </a:lnTo>
                  <a:lnTo>
                    <a:pt x="7392" y="1914"/>
                  </a:lnTo>
                  <a:lnTo>
                    <a:pt x="7386" y="1914"/>
                  </a:lnTo>
                  <a:lnTo>
                    <a:pt x="7380" y="1908"/>
                  </a:lnTo>
                  <a:lnTo>
                    <a:pt x="7368" y="1908"/>
                  </a:lnTo>
                  <a:lnTo>
                    <a:pt x="7362" y="1914"/>
                  </a:lnTo>
                  <a:lnTo>
                    <a:pt x="7362" y="1926"/>
                  </a:lnTo>
                  <a:lnTo>
                    <a:pt x="7374" y="1950"/>
                  </a:lnTo>
                  <a:lnTo>
                    <a:pt x="7386" y="1962"/>
                  </a:lnTo>
                  <a:lnTo>
                    <a:pt x="7392" y="1974"/>
                  </a:lnTo>
                  <a:lnTo>
                    <a:pt x="7404" y="1980"/>
                  </a:lnTo>
                  <a:lnTo>
                    <a:pt x="7404" y="1992"/>
                  </a:lnTo>
                  <a:lnTo>
                    <a:pt x="7416" y="2016"/>
                  </a:lnTo>
                  <a:lnTo>
                    <a:pt x="7422" y="2022"/>
                  </a:lnTo>
                  <a:lnTo>
                    <a:pt x="7440" y="2034"/>
                  </a:lnTo>
                  <a:lnTo>
                    <a:pt x="7470" y="2052"/>
                  </a:lnTo>
                  <a:lnTo>
                    <a:pt x="7500" y="2076"/>
                  </a:lnTo>
                  <a:lnTo>
                    <a:pt x="7518" y="2100"/>
                  </a:lnTo>
                  <a:lnTo>
                    <a:pt x="7524" y="2112"/>
                  </a:lnTo>
                  <a:lnTo>
                    <a:pt x="7536" y="2130"/>
                  </a:lnTo>
                  <a:lnTo>
                    <a:pt x="7536" y="2142"/>
                  </a:lnTo>
                  <a:lnTo>
                    <a:pt x="7548" y="2154"/>
                  </a:lnTo>
                  <a:lnTo>
                    <a:pt x="7554" y="2166"/>
                  </a:lnTo>
                  <a:lnTo>
                    <a:pt x="7572" y="2184"/>
                  </a:lnTo>
                  <a:lnTo>
                    <a:pt x="7590" y="2208"/>
                  </a:lnTo>
                  <a:lnTo>
                    <a:pt x="7608" y="2238"/>
                  </a:lnTo>
                  <a:lnTo>
                    <a:pt x="7620" y="2262"/>
                  </a:lnTo>
                  <a:lnTo>
                    <a:pt x="7626" y="2268"/>
                  </a:lnTo>
                  <a:lnTo>
                    <a:pt x="7626" y="2280"/>
                  </a:lnTo>
                  <a:lnTo>
                    <a:pt x="7632" y="2292"/>
                  </a:lnTo>
                  <a:lnTo>
                    <a:pt x="7644" y="2304"/>
                  </a:lnTo>
                  <a:lnTo>
                    <a:pt x="7656" y="2304"/>
                  </a:lnTo>
                  <a:lnTo>
                    <a:pt x="7668" y="2310"/>
                  </a:lnTo>
                  <a:lnTo>
                    <a:pt x="7674" y="2322"/>
                  </a:lnTo>
                  <a:lnTo>
                    <a:pt x="7686" y="2334"/>
                  </a:lnTo>
                  <a:lnTo>
                    <a:pt x="7698" y="2358"/>
                  </a:lnTo>
                  <a:lnTo>
                    <a:pt x="7698" y="2376"/>
                  </a:lnTo>
                  <a:lnTo>
                    <a:pt x="7740" y="2412"/>
                  </a:lnTo>
                  <a:lnTo>
                    <a:pt x="7752" y="2466"/>
                  </a:lnTo>
                  <a:lnTo>
                    <a:pt x="7794" y="2508"/>
                  </a:lnTo>
                  <a:lnTo>
                    <a:pt x="7794" y="2502"/>
                  </a:lnTo>
                  <a:lnTo>
                    <a:pt x="7788" y="2496"/>
                  </a:lnTo>
                  <a:lnTo>
                    <a:pt x="7788" y="2484"/>
                  </a:lnTo>
                  <a:lnTo>
                    <a:pt x="7782" y="2472"/>
                  </a:lnTo>
                  <a:lnTo>
                    <a:pt x="7782" y="2460"/>
                  </a:lnTo>
                  <a:lnTo>
                    <a:pt x="7776" y="2448"/>
                  </a:lnTo>
                  <a:lnTo>
                    <a:pt x="7782" y="2442"/>
                  </a:lnTo>
                  <a:lnTo>
                    <a:pt x="7788" y="2442"/>
                  </a:lnTo>
                  <a:lnTo>
                    <a:pt x="7800" y="2454"/>
                  </a:lnTo>
                  <a:lnTo>
                    <a:pt x="7830" y="2454"/>
                  </a:lnTo>
                  <a:lnTo>
                    <a:pt x="7866" y="2496"/>
                  </a:lnTo>
                  <a:lnTo>
                    <a:pt x="7866" y="2472"/>
                  </a:lnTo>
                  <a:lnTo>
                    <a:pt x="7836" y="2430"/>
                  </a:lnTo>
                  <a:lnTo>
                    <a:pt x="7812" y="2436"/>
                  </a:lnTo>
                  <a:close/>
                  <a:moveTo>
                    <a:pt x="1344" y="84"/>
                  </a:moveTo>
                  <a:lnTo>
                    <a:pt x="1350" y="72"/>
                  </a:lnTo>
                  <a:lnTo>
                    <a:pt x="1308" y="66"/>
                  </a:lnTo>
                  <a:lnTo>
                    <a:pt x="1284" y="78"/>
                  </a:lnTo>
                  <a:lnTo>
                    <a:pt x="1290" y="90"/>
                  </a:lnTo>
                  <a:lnTo>
                    <a:pt x="1344" y="84"/>
                  </a:lnTo>
                  <a:close/>
                  <a:moveTo>
                    <a:pt x="9048" y="996"/>
                  </a:moveTo>
                  <a:lnTo>
                    <a:pt x="9036" y="984"/>
                  </a:lnTo>
                  <a:lnTo>
                    <a:pt x="9024" y="978"/>
                  </a:lnTo>
                  <a:lnTo>
                    <a:pt x="9006" y="972"/>
                  </a:lnTo>
                  <a:lnTo>
                    <a:pt x="8994" y="966"/>
                  </a:lnTo>
                  <a:lnTo>
                    <a:pt x="8982" y="966"/>
                  </a:lnTo>
                  <a:lnTo>
                    <a:pt x="8940" y="948"/>
                  </a:lnTo>
                  <a:lnTo>
                    <a:pt x="8898" y="948"/>
                  </a:lnTo>
                  <a:lnTo>
                    <a:pt x="8868" y="930"/>
                  </a:lnTo>
                  <a:lnTo>
                    <a:pt x="8778" y="924"/>
                  </a:lnTo>
                  <a:lnTo>
                    <a:pt x="8736" y="906"/>
                  </a:lnTo>
                  <a:lnTo>
                    <a:pt x="8700" y="906"/>
                  </a:lnTo>
                  <a:lnTo>
                    <a:pt x="8754" y="942"/>
                  </a:lnTo>
                  <a:lnTo>
                    <a:pt x="8808" y="966"/>
                  </a:lnTo>
                  <a:lnTo>
                    <a:pt x="8796" y="966"/>
                  </a:lnTo>
                  <a:lnTo>
                    <a:pt x="8784" y="972"/>
                  </a:lnTo>
                  <a:lnTo>
                    <a:pt x="8754" y="972"/>
                  </a:lnTo>
                  <a:lnTo>
                    <a:pt x="8730" y="960"/>
                  </a:lnTo>
                  <a:lnTo>
                    <a:pt x="8676" y="906"/>
                  </a:lnTo>
                  <a:lnTo>
                    <a:pt x="8580" y="870"/>
                  </a:lnTo>
                  <a:lnTo>
                    <a:pt x="8496" y="846"/>
                  </a:lnTo>
                  <a:lnTo>
                    <a:pt x="8442" y="834"/>
                  </a:lnTo>
                  <a:lnTo>
                    <a:pt x="8370" y="822"/>
                  </a:lnTo>
                  <a:lnTo>
                    <a:pt x="8280" y="804"/>
                  </a:lnTo>
                  <a:lnTo>
                    <a:pt x="8190" y="780"/>
                  </a:lnTo>
                  <a:lnTo>
                    <a:pt x="8112" y="762"/>
                  </a:lnTo>
                  <a:lnTo>
                    <a:pt x="8052" y="750"/>
                  </a:lnTo>
                  <a:lnTo>
                    <a:pt x="7998" y="738"/>
                  </a:lnTo>
                  <a:lnTo>
                    <a:pt x="7956" y="732"/>
                  </a:lnTo>
                  <a:lnTo>
                    <a:pt x="7758" y="732"/>
                  </a:lnTo>
                  <a:lnTo>
                    <a:pt x="7746" y="714"/>
                  </a:lnTo>
                  <a:lnTo>
                    <a:pt x="7698" y="720"/>
                  </a:lnTo>
                  <a:lnTo>
                    <a:pt x="7680" y="708"/>
                  </a:lnTo>
                  <a:lnTo>
                    <a:pt x="7626" y="708"/>
                  </a:lnTo>
                  <a:lnTo>
                    <a:pt x="7650" y="726"/>
                  </a:lnTo>
                  <a:lnTo>
                    <a:pt x="7644" y="744"/>
                  </a:lnTo>
                  <a:lnTo>
                    <a:pt x="7656" y="744"/>
                  </a:lnTo>
                  <a:lnTo>
                    <a:pt x="7680" y="756"/>
                  </a:lnTo>
                  <a:lnTo>
                    <a:pt x="7716" y="762"/>
                  </a:lnTo>
                  <a:lnTo>
                    <a:pt x="7740" y="774"/>
                  </a:lnTo>
                  <a:lnTo>
                    <a:pt x="7758" y="786"/>
                  </a:lnTo>
                  <a:lnTo>
                    <a:pt x="7752" y="798"/>
                  </a:lnTo>
                  <a:lnTo>
                    <a:pt x="7728" y="804"/>
                  </a:lnTo>
                  <a:lnTo>
                    <a:pt x="7698" y="804"/>
                  </a:lnTo>
                  <a:lnTo>
                    <a:pt x="7686" y="798"/>
                  </a:lnTo>
                  <a:lnTo>
                    <a:pt x="7680" y="792"/>
                  </a:lnTo>
                  <a:lnTo>
                    <a:pt x="7656" y="774"/>
                  </a:lnTo>
                  <a:lnTo>
                    <a:pt x="7584" y="774"/>
                  </a:lnTo>
                  <a:lnTo>
                    <a:pt x="7530" y="738"/>
                  </a:lnTo>
                  <a:lnTo>
                    <a:pt x="7524" y="738"/>
                  </a:lnTo>
                  <a:lnTo>
                    <a:pt x="7518" y="744"/>
                  </a:lnTo>
                  <a:lnTo>
                    <a:pt x="7506" y="744"/>
                  </a:lnTo>
                  <a:lnTo>
                    <a:pt x="7500" y="750"/>
                  </a:lnTo>
                  <a:lnTo>
                    <a:pt x="7446" y="750"/>
                  </a:lnTo>
                  <a:lnTo>
                    <a:pt x="7440" y="738"/>
                  </a:lnTo>
                  <a:lnTo>
                    <a:pt x="7344" y="744"/>
                  </a:lnTo>
                  <a:lnTo>
                    <a:pt x="7320" y="726"/>
                  </a:lnTo>
                  <a:lnTo>
                    <a:pt x="7314" y="732"/>
                  </a:lnTo>
                  <a:lnTo>
                    <a:pt x="7212" y="732"/>
                  </a:lnTo>
                  <a:lnTo>
                    <a:pt x="7206" y="738"/>
                  </a:lnTo>
                  <a:lnTo>
                    <a:pt x="7212" y="744"/>
                  </a:lnTo>
                  <a:lnTo>
                    <a:pt x="7218" y="756"/>
                  </a:lnTo>
                  <a:lnTo>
                    <a:pt x="7254" y="792"/>
                  </a:lnTo>
                  <a:lnTo>
                    <a:pt x="7248" y="792"/>
                  </a:lnTo>
                  <a:lnTo>
                    <a:pt x="7242" y="786"/>
                  </a:lnTo>
                  <a:lnTo>
                    <a:pt x="7230" y="780"/>
                  </a:lnTo>
                  <a:lnTo>
                    <a:pt x="7218" y="768"/>
                  </a:lnTo>
                  <a:lnTo>
                    <a:pt x="7206" y="762"/>
                  </a:lnTo>
                  <a:lnTo>
                    <a:pt x="7194" y="750"/>
                  </a:lnTo>
                  <a:lnTo>
                    <a:pt x="7176" y="744"/>
                  </a:lnTo>
                  <a:lnTo>
                    <a:pt x="7104" y="732"/>
                  </a:lnTo>
                  <a:lnTo>
                    <a:pt x="7086" y="732"/>
                  </a:lnTo>
                  <a:lnTo>
                    <a:pt x="7086" y="726"/>
                  </a:lnTo>
                  <a:lnTo>
                    <a:pt x="7056" y="696"/>
                  </a:lnTo>
                  <a:lnTo>
                    <a:pt x="7032" y="684"/>
                  </a:lnTo>
                  <a:lnTo>
                    <a:pt x="6990" y="666"/>
                  </a:lnTo>
                  <a:lnTo>
                    <a:pt x="6948" y="660"/>
                  </a:lnTo>
                  <a:lnTo>
                    <a:pt x="6912" y="654"/>
                  </a:lnTo>
                  <a:lnTo>
                    <a:pt x="6882" y="654"/>
                  </a:lnTo>
                  <a:lnTo>
                    <a:pt x="6864" y="648"/>
                  </a:lnTo>
                  <a:lnTo>
                    <a:pt x="6834" y="648"/>
                  </a:lnTo>
                  <a:lnTo>
                    <a:pt x="6786" y="636"/>
                  </a:lnTo>
                  <a:lnTo>
                    <a:pt x="6774" y="642"/>
                  </a:lnTo>
                  <a:lnTo>
                    <a:pt x="6714" y="642"/>
                  </a:lnTo>
                  <a:lnTo>
                    <a:pt x="6696" y="660"/>
                  </a:lnTo>
                  <a:lnTo>
                    <a:pt x="6684" y="666"/>
                  </a:lnTo>
                  <a:lnTo>
                    <a:pt x="6648" y="666"/>
                  </a:lnTo>
                  <a:lnTo>
                    <a:pt x="6630" y="660"/>
                  </a:lnTo>
                  <a:lnTo>
                    <a:pt x="6594" y="660"/>
                  </a:lnTo>
                  <a:lnTo>
                    <a:pt x="6582" y="654"/>
                  </a:lnTo>
                  <a:lnTo>
                    <a:pt x="6576" y="648"/>
                  </a:lnTo>
                  <a:lnTo>
                    <a:pt x="6552" y="636"/>
                  </a:lnTo>
                  <a:lnTo>
                    <a:pt x="6534" y="630"/>
                  </a:lnTo>
                  <a:lnTo>
                    <a:pt x="6522" y="624"/>
                  </a:lnTo>
                  <a:lnTo>
                    <a:pt x="6498" y="624"/>
                  </a:lnTo>
                  <a:lnTo>
                    <a:pt x="6486" y="630"/>
                  </a:lnTo>
                  <a:lnTo>
                    <a:pt x="6474" y="612"/>
                  </a:lnTo>
                  <a:lnTo>
                    <a:pt x="6438" y="612"/>
                  </a:lnTo>
                  <a:lnTo>
                    <a:pt x="6372" y="606"/>
                  </a:lnTo>
                  <a:lnTo>
                    <a:pt x="6408" y="594"/>
                  </a:lnTo>
                  <a:lnTo>
                    <a:pt x="6372" y="570"/>
                  </a:lnTo>
                  <a:lnTo>
                    <a:pt x="6360" y="570"/>
                  </a:lnTo>
                  <a:lnTo>
                    <a:pt x="6324" y="564"/>
                  </a:lnTo>
                  <a:lnTo>
                    <a:pt x="6282" y="558"/>
                  </a:lnTo>
                  <a:lnTo>
                    <a:pt x="6246" y="558"/>
                  </a:lnTo>
                  <a:lnTo>
                    <a:pt x="6228" y="564"/>
                  </a:lnTo>
                  <a:lnTo>
                    <a:pt x="6228" y="594"/>
                  </a:lnTo>
                  <a:lnTo>
                    <a:pt x="6222" y="600"/>
                  </a:lnTo>
                  <a:lnTo>
                    <a:pt x="6192" y="600"/>
                  </a:lnTo>
                  <a:lnTo>
                    <a:pt x="6180" y="594"/>
                  </a:lnTo>
                  <a:lnTo>
                    <a:pt x="6168" y="594"/>
                  </a:lnTo>
                  <a:lnTo>
                    <a:pt x="6186" y="582"/>
                  </a:lnTo>
                  <a:lnTo>
                    <a:pt x="6168" y="570"/>
                  </a:lnTo>
                  <a:lnTo>
                    <a:pt x="6096" y="570"/>
                  </a:lnTo>
                  <a:lnTo>
                    <a:pt x="6114" y="558"/>
                  </a:lnTo>
                  <a:lnTo>
                    <a:pt x="6156" y="558"/>
                  </a:lnTo>
                  <a:lnTo>
                    <a:pt x="6216" y="588"/>
                  </a:lnTo>
                  <a:lnTo>
                    <a:pt x="6216" y="564"/>
                  </a:lnTo>
                  <a:lnTo>
                    <a:pt x="6162" y="540"/>
                  </a:lnTo>
                  <a:lnTo>
                    <a:pt x="6048" y="546"/>
                  </a:lnTo>
                  <a:lnTo>
                    <a:pt x="6048" y="534"/>
                  </a:lnTo>
                  <a:lnTo>
                    <a:pt x="5928" y="540"/>
                  </a:lnTo>
                  <a:lnTo>
                    <a:pt x="5880" y="522"/>
                  </a:lnTo>
                  <a:lnTo>
                    <a:pt x="5862" y="522"/>
                  </a:lnTo>
                  <a:lnTo>
                    <a:pt x="5898" y="546"/>
                  </a:lnTo>
                  <a:lnTo>
                    <a:pt x="5850" y="546"/>
                  </a:lnTo>
                  <a:lnTo>
                    <a:pt x="5838" y="552"/>
                  </a:lnTo>
                  <a:lnTo>
                    <a:pt x="5832" y="552"/>
                  </a:lnTo>
                  <a:lnTo>
                    <a:pt x="5832" y="558"/>
                  </a:lnTo>
                  <a:lnTo>
                    <a:pt x="5844" y="564"/>
                  </a:lnTo>
                  <a:lnTo>
                    <a:pt x="5850" y="570"/>
                  </a:lnTo>
                  <a:lnTo>
                    <a:pt x="5862" y="576"/>
                  </a:lnTo>
                  <a:lnTo>
                    <a:pt x="5892" y="576"/>
                  </a:lnTo>
                  <a:lnTo>
                    <a:pt x="5892" y="582"/>
                  </a:lnTo>
                  <a:lnTo>
                    <a:pt x="5952" y="618"/>
                  </a:lnTo>
                  <a:lnTo>
                    <a:pt x="5904" y="618"/>
                  </a:lnTo>
                  <a:lnTo>
                    <a:pt x="5898" y="612"/>
                  </a:lnTo>
                  <a:lnTo>
                    <a:pt x="5886" y="606"/>
                  </a:lnTo>
                  <a:lnTo>
                    <a:pt x="5874" y="606"/>
                  </a:lnTo>
                  <a:lnTo>
                    <a:pt x="5862" y="600"/>
                  </a:lnTo>
                  <a:lnTo>
                    <a:pt x="5844" y="618"/>
                  </a:lnTo>
                  <a:lnTo>
                    <a:pt x="5868" y="636"/>
                  </a:lnTo>
                  <a:lnTo>
                    <a:pt x="5814" y="630"/>
                  </a:lnTo>
                  <a:lnTo>
                    <a:pt x="5808" y="630"/>
                  </a:lnTo>
                  <a:lnTo>
                    <a:pt x="5802" y="624"/>
                  </a:lnTo>
                  <a:lnTo>
                    <a:pt x="5784" y="618"/>
                  </a:lnTo>
                  <a:lnTo>
                    <a:pt x="5766" y="618"/>
                  </a:lnTo>
                  <a:lnTo>
                    <a:pt x="5754" y="612"/>
                  </a:lnTo>
                  <a:lnTo>
                    <a:pt x="5736" y="606"/>
                  </a:lnTo>
                  <a:lnTo>
                    <a:pt x="5724" y="606"/>
                  </a:lnTo>
                  <a:lnTo>
                    <a:pt x="5712" y="612"/>
                  </a:lnTo>
                  <a:lnTo>
                    <a:pt x="5700" y="612"/>
                  </a:lnTo>
                  <a:lnTo>
                    <a:pt x="5688" y="618"/>
                  </a:lnTo>
                  <a:lnTo>
                    <a:pt x="5682" y="624"/>
                  </a:lnTo>
                  <a:lnTo>
                    <a:pt x="5676" y="624"/>
                  </a:lnTo>
                  <a:lnTo>
                    <a:pt x="5610" y="618"/>
                  </a:lnTo>
                  <a:lnTo>
                    <a:pt x="5604" y="618"/>
                  </a:lnTo>
                  <a:lnTo>
                    <a:pt x="5598" y="612"/>
                  </a:lnTo>
                  <a:lnTo>
                    <a:pt x="5562" y="594"/>
                  </a:lnTo>
                  <a:lnTo>
                    <a:pt x="5556" y="594"/>
                  </a:lnTo>
                  <a:lnTo>
                    <a:pt x="5550" y="588"/>
                  </a:lnTo>
                  <a:lnTo>
                    <a:pt x="5538" y="588"/>
                  </a:lnTo>
                  <a:lnTo>
                    <a:pt x="5538" y="606"/>
                  </a:lnTo>
                  <a:lnTo>
                    <a:pt x="5544" y="612"/>
                  </a:lnTo>
                  <a:lnTo>
                    <a:pt x="5550" y="624"/>
                  </a:lnTo>
                  <a:lnTo>
                    <a:pt x="5556" y="630"/>
                  </a:lnTo>
                  <a:lnTo>
                    <a:pt x="5562" y="642"/>
                  </a:lnTo>
                  <a:lnTo>
                    <a:pt x="5562" y="660"/>
                  </a:lnTo>
                  <a:lnTo>
                    <a:pt x="5556" y="666"/>
                  </a:lnTo>
                  <a:lnTo>
                    <a:pt x="5532" y="660"/>
                  </a:lnTo>
                  <a:lnTo>
                    <a:pt x="5424" y="624"/>
                  </a:lnTo>
                  <a:lnTo>
                    <a:pt x="5412" y="618"/>
                  </a:lnTo>
                  <a:lnTo>
                    <a:pt x="5406" y="618"/>
                  </a:lnTo>
                  <a:lnTo>
                    <a:pt x="5400" y="612"/>
                  </a:lnTo>
                  <a:lnTo>
                    <a:pt x="5394" y="600"/>
                  </a:lnTo>
                  <a:lnTo>
                    <a:pt x="5382" y="594"/>
                  </a:lnTo>
                  <a:lnTo>
                    <a:pt x="5376" y="588"/>
                  </a:lnTo>
                  <a:lnTo>
                    <a:pt x="5376" y="606"/>
                  </a:lnTo>
                  <a:lnTo>
                    <a:pt x="5322" y="588"/>
                  </a:lnTo>
                  <a:lnTo>
                    <a:pt x="5292" y="570"/>
                  </a:lnTo>
                  <a:lnTo>
                    <a:pt x="5298" y="570"/>
                  </a:lnTo>
                  <a:lnTo>
                    <a:pt x="5304" y="576"/>
                  </a:lnTo>
                  <a:lnTo>
                    <a:pt x="5328" y="576"/>
                  </a:lnTo>
                  <a:lnTo>
                    <a:pt x="5340" y="582"/>
                  </a:lnTo>
                  <a:lnTo>
                    <a:pt x="5352" y="582"/>
                  </a:lnTo>
                  <a:lnTo>
                    <a:pt x="5358" y="576"/>
                  </a:lnTo>
                  <a:lnTo>
                    <a:pt x="5358" y="570"/>
                  </a:lnTo>
                  <a:lnTo>
                    <a:pt x="5346" y="564"/>
                  </a:lnTo>
                  <a:lnTo>
                    <a:pt x="5334" y="552"/>
                  </a:lnTo>
                  <a:lnTo>
                    <a:pt x="5292" y="552"/>
                  </a:lnTo>
                  <a:lnTo>
                    <a:pt x="5304" y="540"/>
                  </a:lnTo>
                  <a:lnTo>
                    <a:pt x="5298" y="534"/>
                  </a:lnTo>
                  <a:lnTo>
                    <a:pt x="5286" y="528"/>
                  </a:lnTo>
                  <a:lnTo>
                    <a:pt x="5256" y="528"/>
                  </a:lnTo>
                  <a:lnTo>
                    <a:pt x="5268" y="510"/>
                  </a:lnTo>
                  <a:lnTo>
                    <a:pt x="5262" y="510"/>
                  </a:lnTo>
                  <a:lnTo>
                    <a:pt x="5256" y="504"/>
                  </a:lnTo>
                  <a:lnTo>
                    <a:pt x="5232" y="504"/>
                  </a:lnTo>
                  <a:lnTo>
                    <a:pt x="5220" y="498"/>
                  </a:lnTo>
                  <a:lnTo>
                    <a:pt x="5208" y="498"/>
                  </a:lnTo>
                  <a:lnTo>
                    <a:pt x="5202" y="492"/>
                  </a:lnTo>
                  <a:lnTo>
                    <a:pt x="5190" y="492"/>
                  </a:lnTo>
                  <a:lnTo>
                    <a:pt x="5184" y="486"/>
                  </a:lnTo>
                  <a:lnTo>
                    <a:pt x="5142" y="486"/>
                  </a:lnTo>
                  <a:lnTo>
                    <a:pt x="5130" y="492"/>
                  </a:lnTo>
                  <a:lnTo>
                    <a:pt x="5094" y="492"/>
                  </a:lnTo>
                  <a:lnTo>
                    <a:pt x="5076" y="486"/>
                  </a:lnTo>
                  <a:lnTo>
                    <a:pt x="5070" y="480"/>
                  </a:lnTo>
                  <a:lnTo>
                    <a:pt x="5064" y="480"/>
                  </a:lnTo>
                  <a:lnTo>
                    <a:pt x="5040" y="486"/>
                  </a:lnTo>
                  <a:lnTo>
                    <a:pt x="5040" y="474"/>
                  </a:lnTo>
                  <a:lnTo>
                    <a:pt x="4992" y="468"/>
                  </a:lnTo>
                  <a:lnTo>
                    <a:pt x="4980" y="456"/>
                  </a:lnTo>
                  <a:lnTo>
                    <a:pt x="4974" y="474"/>
                  </a:lnTo>
                  <a:lnTo>
                    <a:pt x="4956" y="480"/>
                  </a:lnTo>
                  <a:lnTo>
                    <a:pt x="4986" y="498"/>
                  </a:lnTo>
                  <a:lnTo>
                    <a:pt x="5010" y="528"/>
                  </a:lnTo>
                  <a:lnTo>
                    <a:pt x="4962" y="522"/>
                  </a:lnTo>
                  <a:lnTo>
                    <a:pt x="4956" y="516"/>
                  </a:lnTo>
                  <a:lnTo>
                    <a:pt x="4890" y="522"/>
                  </a:lnTo>
                  <a:lnTo>
                    <a:pt x="4872" y="528"/>
                  </a:lnTo>
                  <a:lnTo>
                    <a:pt x="4872" y="516"/>
                  </a:lnTo>
                  <a:lnTo>
                    <a:pt x="4824" y="522"/>
                  </a:lnTo>
                  <a:lnTo>
                    <a:pt x="4818" y="510"/>
                  </a:lnTo>
                  <a:lnTo>
                    <a:pt x="4764" y="510"/>
                  </a:lnTo>
                  <a:lnTo>
                    <a:pt x="4728" y="504"/>
                  </a:lnTo>
                  <a:lnTo>
                    <a:pt x="4746" y="480"/>
                  </a:lnTo>
                  <a:lnTo>
                    <a:pt x="4620" y="480"/>
                  </a:lnTo>
                  <a:lnTo>
                    <a:pt x="4608" y="468"/>
                  </a:lnTo>
                  <a:lnTo>
                    <a:pt x="4602" y="474"/>
                  </a:lnTo>
                  <a:lnTo>
                    <a:pt x="4590" y="468"/>
                  </a:lnTo>
                  <a:lnTo>
                    <a:pt x="4542" y="474"/>
                  </a:lnTo>
                  <a:lnTo>
                    <a:pt x="4548" y="486"/>
                  </a:lnTo>
                  <a:lnTo>
                    <a:pt x="4488" y="480"/>
                  </a:lnTo>
                  <a:lnTo>
                    <a:pt x="4476" y="486"/>
                  </a:lnTo>
                  <a:lnTo>
                    <a:pt x="4506" y="498"/>
                  </a:lnTo>
                  <a:lnTo>
                    <a:pt x="4464" y="492"/>
                  </a:lnTo>
                  <a:lnTo>
                    <a:pt x="4464" y="474"/>
                  </a:lnTo>
                  <a:lnTo>
                    <a:pt x="4434" y="456"/>
                  </a:lnTo>
                  <a:lnTo>
                    <a:pt x="4416" y="456"/>
                  </a:lnTo>
                  <a:lnTo>
                    <a:pt x="4428" y="474"/>
                  </a:lnTo>
                  <a:lnTo>
                    <a:pt x="4374" y="474"/>
                  </a:lnTo>
                  <a:lnTo>
                    <a:pt x="4368" y="468"/>
                  </a:lnTo>
                  <a:lnTo>
                    <a:pt x="4356" y="468"/>
                  </a:lnTo>
                  <a:lnTo>
                    <a:pt x="4350" y="456"/>
                  </a:lnTo>
                  <a:lnTo>
                    <a:pt x="4320" y="456"/>
                  </a:lnTo>
                  <a:lnTo>
                    <a:pt x="4296" y="444"/>
                  </a:lnTo>
                  <a:lnTo>
                    <a:pt x="4266" y="468"/>
                  </a:lnTo>
                  <a:lnTo>
                    <a:pt x="4320" y="474"/>
                  </a:lnTo>
                  <a:lnTo>
                    <a:pt x="4332" y="474"/>
                  </a:lnTo>
                  <a:lnTo>
                    <a:pt x="4326" y="480"/>
                  </a:lnTo>
                  <a:lnTo>
                    <a:pt x="4314" y="486"/>
                  </a:lnTo>
                  <a:lnTo>
                    <a:pt x="4308" y="492"/>
                  </a:lnTo>
                  <a:lnTo>
                    <a:pt x="4272" y="492"/>
                  </a:lnTo>
                  <a:lnTo>
                    <a:pt x="4266" y="498"/>
                  </a:lnTo>
                  <a:lnTo>
                    <a:pt x="4254" y="504"/>
                  </a:lnTo>
                  <a:lnTo>
                    <a:pt x="4182" y="504"/>
                  </a:lnTo>
                  <a:lnTo>
                    <a:pt x="4146" y="510"/>
                  </a:lnTo>
                  <a:lnTo>
                    <a:pt x="4134" y="534"/>
                  </a:lnTo>
                  <a:lnTo>
                    <a:pt x="4110" y="528"/>
                  </a:lnTo>
                  <a:lnTo>
                    <a:pt x="4110" y="516"/>
                  </a:lnTo>
                  <a:lnTo>
                    <a:pt x="4116" y="504"/>
                  </a:lnTo>
                  <a:lnTo>
                    <a:pt x="4122" y="498"/>
                  </a:lnTo>
                  <a:lnTo>
                    <a:pt x="4134" y="492"/>
                  </a:lnTo>
                  <a:lnTo>
                    <a:pt x="4152" y="492"/>
                  </a:lnTo>
                  <a:lnTo>
                    <a:pt x="4164" y="480"/>
                  </a:lnTo>
                  <a:lnTo>
                    <a:pt x="4206" y="474"/>
                  </a:lnTo>
                  <a:lnTo>
                    <a:pt x="4248" y="438"/>
                  </a:lnTo>
                  <a:lnTo>
                    <a:pt x="4248" y="426"/>
                  </a:lnTo>
                  <a:lnTo>
                    <a:pt x="4254" y="420"/>
                  </a:lnTo>
                  <a:lnTo>
                    <a:pt x="4266" y="414"/>
                  </a:lnTo>
                  <a:lnTo>
                    <a:pt x="4278" y="414"/>
                  </a:lnTo>
                  <a:lnTo>
                    <a:pt x="4290" y="408"/>
                  </a:lnTo>
                  <a:lnTo>
                    <a:pt x="4302" y="408"/>
                  </a:lnTo>
                  <a:lnTo>
                    <a:pt x="4320" y="402"/>
                  </a:lnTo>
                  <a:lnTo>
                    <a:pt x="4332" y="402"/>
                  </a:lnTo>
                  <a:lnTo>
                    <a:pt x="4344" y="396"/>
                  </a:lnTo>
                  <a:lnTo>
                    <a:pt x="4350" y="390"/>
                  </a:lnTo>
                  <a:lnTo>
                    <a:pt x="4356" y="378"/>
                  </a:lnTo>
                  <a:lnTo>
                    <a:pt x="4350" y="366"/>
                  </a:lnTo>
                  <a:lnTo>
                    <a:pt x="4344" y="360"/>
                  </a:lnTo>
                  <a:lnTo>
                    <a:pt x="4332" y="354"/>
                  </a:lnTo>
                  <a:lnTo>
                    <a:pt x="4326" y="348"/>
                  </a:lnTo>
                  <a:lnTo>
                    <a:pt x="4290" y="348"/>
                  </a:lnTo>
                  <a:lnTo>
                    <a:pt x="4320" y="336"/>
                  </a:lnTo>
                  <a:lnTo>
                    <a:pt x="4314" y="330"/>
                  </a:lnTo>
                  <a:lnTo>
                    <a:pt x="4302" y="324"/>
                  </a:lnTo>
                  <a:lnTo>
                    <a:pt x="4290" y="312"/>
                  </a:lnTo>
                  <a:lnTo>
                    <a:pt x="4284" y="312"/>
                  </a:lnTo>
                  <a:lnTo>
                    <a:pt x="4278" y="318"/>
                  </a:lnTo>
                  <a:lnTo>
                    <a:pt x="4254" y="318"/>
                  </a:lnTo>
                  <a:lnTo>
                    <a:pt x="4248" y="312"/>
                  </a:lnTo>
                  <a:lnTo>
                    <a:pt x="4242" y="300"/>
                  </a:lnTo>
                  <a:lnTo>
                    <a:pt x="4236" y="294"/>
                  </a:lnTo>
                  <a:lnTo>
                    <a:pt x="4194" y="294"/>
                  </a:lnTo>
                  <a:lnTo>
                    <a:pt x="4188" y="300"/>
                  </a:lnTo>
                  <a:lnTo>
                    <a:pt x="4182" y="300"/>
                  </a:lnTo>
                  <a:lnTo>
                    <a:pt x="4128" y="288"/>
                  </a:lnTo>
                  <a:lnTo>
                    <a:pt x="3990" y="282"/>
                  </a:lnTo>
                  <a:lnTo>
                    <a:pt x="3990" y="300"/>
                  </a:lnTo>
                  <a:lnTo>
                    <a:pt x="3924" y="300"/>
                  </a:lnTo>
                  <a:lnTo>
                    <a:pt x="3942" y="282"/>
                  </a:lnTo>
                  <a:lnTo>
                    <a:pt x="3942" y="276"/>
                  </a:lnTo>
                  <a:lnTo>
                    <a:pt x="3936" y="270"/>
                  </a:lnTo>
                  <a:lnTo>
                    <a:pt x="3912" y="264"/>
                  </a:lnTo>
                  <a:lnTo>
                    <a:pt x="3882" y="264"/>
                  </a:lnTo>
                  <a:lnTo>
                    <a:pt x="3852" y="270"/>
                  </a:lnTo>
                  <a:lnTo>
                    <a:pt x="3840" y="270"/>
                  </a:lnTo>
                  <a:lnTo>
                    <a:pt x="3780" y="264"/>
                  </a:lnTo>
                  <a:lnTo>
                    <a:pt x="3792" y="264"/>
                  </a:lnTo>
                  <a:lnTo>
                    <a:pt x="3810" y="258"/>
                  </a:lnTo>
                  <a:lnTo>
                    <a:pt x="3822" y="258"/>
                  </a:lnTo>
                  <a:lnTo>
                    <a:pt x="3834" y="252"/>
                  </a:lnTo>
                  <a:lnTo>
                    <a:pt x="3840" y="252"/>
                  </a:lnTo>
                  <a:lnTo>
                    <a:pt x="3840" y="246"/>
                  </a:lnTo>
                  <a:lnTo>
                    <a:pt x="3834" y="240"/>
                  </a:lnTo>
                  <a:lnTo>
                    <a:pt x="3822" y="240"/>
                  </a:lnTo>
                  <a:lnTo>
                    <a:pt x="3804" y="234"/>
                  </a:lnTo>
                  <a:lnTo>
                    <a:pt x="3762" y="234"/>
                  </a:lnTo>
                  <a:lnTo>
                    <a:pt x="3720" y="228"/>
                  </a:lnTo>
                  <a:lnTo>
                    <a:pt x="3714" y="240"/>
                  </a:lnTo>
                  <a:lnTo>
                    <a:pt x="3684" y="240"/>
                  </a:lnTo>
                  <a:lnTo>
                    <a:pt x="3672" y="246"/>
                  </a:lnTo>
                  <a:lnTo>
                    <a:pt x="3660" y="246"/>
                  </a:lnTo>
                  <a:lnTo>
                    <a:pt x="3648" y="252"/>
                  </a:lnTo>
                  <a:lnTo>
                    <a:pt x="3648" y="258"/>
                  </a:lnTo>
                  <a:lnTo>
                    <a:pt x="3654" y="270"/>
                  </a:lnTo>
                  <a:lnTo>
                    <a:pt x="3678" y="282"/>
                  </a:lnTo>
                  <a:lnTo>
                    <a:pt x="3696" y="294"/>
                  </a:lnTo>
                  <a:lnTo>
                    <a:pt x="3708" y="294"/>
                  </a:lnTo>
                  <a:lnTo>
                    <a:pt x="3714" y="300"/>
                  </a:lnTo>
                  <a:lnTo>
                    <a:pt x="3720" y="300"/>
                  </a:lnTo>
                  <a:lnTo>
                    <a:pt x="3576" y="294"/>
                  </a:lnTo>
                  <a:lnTo>
                    <a:pt x="3630" y="312"/>
                  </a:lnTo>
                  <a:lnTo>
                    <a:pt x="3576" y="324"/>
                  </a:lnTo>
                  <a:lnTo>
                    <a:pt x="3564" y="330"/>
                  </a:lnTo>
                  <a:lnTo>
                    <a:pt x="3534" y="336"/>
                  </a:lnTo>
                  <a:lnTo>
                    <a:pt x="3498" y="342"/>
                  </a:lnTo>
                  <a:lnTo>
                    <a:pt x="3474" y="342"/>
                  </a:lnTo>
                  <a:lnTo>
                    <a:pt x="3468" y="336"/>
                  </a:lnTo>
                  <a:lnTo>
                    <a:pt x="3474" y="324"/>
                  </a:lnTo>
                  <a:lnTo>
                    <a:pt x="3486" y="312"/>
                  </a:lnTo>
                  <a:lnTo>
                    <a:pt x="3420" y="312"/>
                  </a:lnTo>
                  <a:lnTo>
                    <a:pt x="3408" y="318"/>
                  </a:lnTo>
                  <a:lnTo>
                    <a:pt x="3390" y="318"/>
                  </a:lnTo>
                  <a:lnTo>
                    <a:pt x="3378" y="324"/>
                  </a:lnTo>
                  <a:lnTo>
                    <a:pt x="3366" y="336"/>
                  </a:lnTo>
                  <a:lnTo>
                    <a:pt x="3348" y="336"/>
                  </a:lnTo>
                  <a:lnTo>
                    <a:pt x="3318" y="342"/>
                  </a:lnTo>
                  <a:lnTo>
                    <a:pt x="3276" y="342"/>
                  </a:lnTo>
                  <a:lnTo>
                    <a:pt x="3246" y="348"/>
                  </a:lnTo>
                  <a:lnTo>
                    <a:pt x="3234" y="354"/>
                  </a:lnTo>
                  <a:lnTo>
                    <a:pt x="3216" y="354"/>
                  </a:lnTo>
                  <a:lnTo>
                    <a:pt x="3204" y="360"/>
                  </a:lnTo>
                  <a:lnTo>
                    <a:pt x="3186" y="360"/>
                  </a:lnTo>
                  <a:lnTo>
                    <a:pt x="3180" y="366"/>
                  </a:lnTo>
                  <a:lnTo>
                    <a:pt x="3174" y="366"/>
                  </a:lnTo>
                  <a:lnTo>
                    <a:pt x="3132" y="396"/>
                  </a:lnTo>
                  <a:lnTo>
                    <a:pt x="3114" y="396"/>
                  </a:lnTo>
                  <a:lnTo>
                    <a:pt x="3108" y="402"/>
                  </a:lnTo>
                  <a:lnTo>
                    <a:pt x="3102" y="402"/>
                  </a:lnTo>
                  <a:lnTo>
                    <a:pt x="3096" y="408"/>
                  </a:lnTo>
                  <a:lnTo>
                    <a:pt x="3102" y="414"/>
                  </a:lnTo>
                  <a:lnTo>
                    <a:pt x="3120" y="426"/>
                  </a:lnTo>
                  <a:lnTo>
                    <a:pt x="3132" y="438"/>
                  </a:lnTo>
                  <a:lnTo>
                    <a:pt x="3150" y="444"/>
                  </a:lnTo>
                  <a:lnTo>
                    <a:pt x="3156" y="450"/>
                  </a:lnTo>
                  <a:lnTo>
                    <a:pt x="3162" y="450"/>
                  </a:lnTo>
                  <a:lnTo>
                    <a:pt x="3120" y="462"/>
                  </a:lnTo>
                  <a:lnTo>
                    <a:pt x="3096" y="474"/>
                  </a:lnTo>
                  <a:lnTo>
                    <a:pt x="2994" y="474"/>
                  </a:lnTo>
                  <a:lnTo>
                    <a:pt x="2988" y="480"/>
                  </a:lnTo>
                  <a:lnTo>
                    <a:pt x="2952" y="468"/>
                  </a:lnTo>
                  <a:lnTo>
                    <a:pt x="2934" y="474"/>
                  </a:lnTo>
                  <a:lnTo>
                    <a:pt x="2880" y="474"/>
                  </a:lnTo>
                  <a:lnTo>
                    <a:pt x="2874" y="480"/>
                  </a:lnTo>
                  <a:lnTo>
                    <a:pt x="2874" y="498"/>
                  </a:lnTo>
                  <a:lnTo>
                    <a:pt x="2880" y="510"/>
                  </a:lnTo>
                  <a:lnTo>
                    <a:pt x="2892" y="522"/>
                  </a:lnTo>
                  <a:lnTo>
                    <a:pt x="2898" y="522"/>
                  </a:lnTo>
                  <a:lnTo>
                    <a:pt x="2904" y="528"/>
                  </a:lnTo>
                  <a:lnTo>
                    <a:pt x="2910" y="540"/>
                  </a:lnTo>
                  <a:lnTo>
                    <a:pt x="2916" y="546"/>
                  </a:lnTo>
                  <a:lnTo>
                    <a:pt x="2922" y="546"/>
                  </a:lnTo>
                  <a:lnTo>
                    <a:pt x="2928" y="552"/>
                  </a:lnTo>
                  <a:lnTo>
                    <a:pt x="2940" y="552"/>
                  </a:lnTo>
                  <a:lnTo>
                    <a:pt x="2952" y="558"/>
                  </a:lnTo>
                  <a:lnTo>
                    <a:pt x="2964" y="558"/>
                  </a:lnTo>
                  <a:lnTo>
                    <a:pt x="2976" y="564"/>
                  </a:lnTo>
                  <a:lnTo>
                    <a:pt x="2994" y="564"/>
                  </a:lnTo>
                  <a:lnTo>
                    <a:pt x="3012" y="570"/>
                  </a:lnTo>
                  <a:lnTo>
                    <a:pt x="3024" y="570"/>
                  </a:lnTo>
                  <a:lnTo>
                    <a:pt x="3036" y="576"/>
                  </a:lnTo>
                  <a:lnTo>
                    <a:pt x="3042" y="576"/>
                  </a:lnTo>
                  <a:lnTo>
                    <a:pt x="3054" y="588"/>
                  </a:lnTo>
                  <a:lnTo>
                    <a:pt x="3054" y="594"/>
                  </a:lnTo>
                  <a:lnTo>
                    <a:pt x="3060" y="600"/>
                  </a:lnTo>
                  <a:lnTo>
                    <a:pt x="3030" y="600"/>
                  </a:lnTo>
                  <a:lnTo>
                    <a:pt x="3012" y="606"/>
                  </a:lnTo>
                  <a:lnTo>
                    <a:pt x="3000" y="606"/>
                  </a:lnTo>
                  <a:lnTo>
                    <a:pt x="2964" y="588"/>
                  </a:lnTo>
                  <a:lnTo>
                    <a:pt x="2928" y="576"/>
                  </a:lnTo>
                  <a:lnTo>
                    <a:pt x="2904" y="570"/>
                  </a:lnTo>
                  <a:lnTo>
                    <a:pt x="2886" y="564"/>
                  </a:lnTo>
                  <a:lnTo>
                    <a:pt x="2862" y="564"/>
                  </a:lnTo>
                  <a:lnTo>
                    <a:pt x="2844" y="558"/>
                  </a:lnTo>
                  <a:lnTo>
                    <a:pt x="2802" y="558"/>
                  </a:lnTo>
                  <a:lnTo>
                    <a:pt x="2796" y="564"/>
                  </a:lnTo>
                  <a:lnTo>
                    <a:pt x="2796" y="576"/>
                  </a:lnTo>
                  <a:lnTo>
                    <a:pt x="2802" y="582"/>
                  </a:lnTo>
                  <a:lnTo>
                    <a:pt x="2808" y="582"/>
                  </a:lnTo>
                  <a:lnTo>
                    <a:pt x="2820" y="594"/>
                  </a:lnTo>
                  <a:lnTo>
                    <a:pt x="2784" y="594"/>
                  </a:lnTo>
                  <a:lnTo>
                    <a:pt x="2772" y="582"/>
                  </a:lnTo>
                  <a:lnTo>
                    <a:pt x="2754" y="582"/>
                  </a:lnTo>
                  <a:lnTo>
                    <a:pt x="2748" y="576"/>
                  </a:lnTo>
                  <a:lnTo>
                    <a:pt x="2724" y="576"/>
                  </a:lnTo>
                  <a:lnTo>
                    <a:pt x="2724" y="582"/>
                  </a:lnTo>
                  <a:lnTo>
                    <a:pt x="2730" y="600"/>
                  </a:lnTo>
                  <a:lnTo>
                    <a:pt x="2736" y="612"/>
                  </a:lnTo>
                  <a:lnTo>
                    <a:pt x="2748" y="618"/>
                  </a:lnTo>
                  <a:lnTo>
                    <a:pt x="2766" y="624"/>
                  </a:lnTo>
                  <a:lnTo>
                    <a:pt x="2802" y="624"/>
                  </a:lnTo>
                  <a:lnTo>
                    <a:pt x="2820" y="630"/>
                  </a:lnTo>
                  <a:lnTo>
                    <a:pt x="2844" y="630"/>
                  </a:lnTo>
                  <a:lnTo>
                    <a:pt x="2856" y="636"/>
                  </a:lnTo>
                  <a:lnTo>
                    <a:pt x="2862" y="648"/>
                  </a:lnTo>
                  <a:lnTo>
                    <a:pt x="2874" y="654"/>
                  </a:lnTo>
                  <a:lnTo>
                    <a:pt x="2844" y="654"/>
                  </a:lnTo>
                  <a:lnTo>
                    <a:pt x="2838" y="648"/>
                  </a:lnTo>
                  <a:lnTo>
                    <a:pt x="2826" y="642"/>
                  </a:lnTo>
                  <a:lnTo>
                    <a:pt x="2772" y="642"/>
                  </a:lnTo>
                  <a:lnTo>
                    <a:pt x="2760" y="636"/>
                  </a:lnTo>
                  <a:lnTo>
                    <a:pt x="2730" y="636"/>
                  </a:lnTo>
                  <a:lnTo>
                    <a:pt x="2724" y="624"/>
                  </a:lnTo>
                  <a:lnTo>
                    <a:pt x="2700" y="624"/>
                  </a:lnTo>
                  <a:lnTo>
                    <a:pt x="2694" y="606"/>
                  </a:lnTo>
                  <a:lnTo>
                    <a:pt x="2664" y="594"/>
                  </a:lnTo>
                  <a:lnTo>
                    <a:pt x="2670" y="588"/>
                  </a:lnTo>
                  <a:lnTo>
                    <a:pt x="2682" y="582"/>
                  </a:lnTo>
                  <a:lnTo>
                    <a:pt x="2688" y="576"/>
                  </a:lnTo>
                  <a:lnTo>
                    <a:pt x="2688" y="564"/>
                  </a:lnTo>
                  <a:lnTo>
                    <a:pt x="2658" y="534"/>
                  </a:lnTo>
                  <a:lnTo>
                    <a:pt x="2646" y="528"/>
                  </a:lnTo>
                  <a:lnTo>
                    <a:pt x="2616" y="528"/>
                  </a:lnTo>
                  <a:lnTo>
                    <a:pt x="2628" y="534"/>
                  </a:lnTo>
                  <a:lnTo>
                    <a:pt x="2652" y="558"/>
                  </a:lnTo>
                  <a:lnTo>
                    <a:pt x="2640" y="570"/>
                  </a:lnTo>
                  <a:lnTo>
                    <a:pt x="2616" y="582"/>
                  </a:lnTo>
                  <a:lnTo>
                    <a:pt x="2604" y="582"/>
                  </a:lnTo>
                  <a:lnTo>
                    <a:pt x="2586" y="624"/>
                  </a:lnTo>
                  <a:lnTo>
                    <a:pt x="2658" y="660"/>
                  </a:lnTo>
                  <a:lnTo>
                    <a:pt x="2676" y="660"/>
                  </a:lnTo>
                  <a:lnTo>
                    <a:pt x="2676" y="696"/>
                  </a:lnTo>
                  <a:lnTo>
                    <a:pt x="2670" y="708"/>
                  </a:lnTo>
                  <a:lnTo>
                    <a:pt x="2670" y="720"/>
                  </a:lnTo>
                  <a:lnTo>
                    <a:pt x="2676" y="738"/>
                  </a:lnTo>
                  <a:lnTo>
                    <a:pt x="2712" y="744"/>
                  </a:lnTo>
                  <a:lnTo>
                    <a:pt x="2712" y="768"/>
                  </a:lnTo>
                  <a:lnTo>
                    <a:pt x="2772" y="780"/>
                  </a:lnTo>
                  <a:lnTo>
                    <a:pt x="2778" y="780"/>
                  </a:lnTo>
                  <a:lnTo>
                    <a:pt x="2784" y="774"/>
                  </a:lnTo>
                  <a:lnTo>
                    <a:pt x="2796" y="774"/>
                  </a:lnTo>
                  <a:lnTo>
                    <a:pt x="2814" y="768"/>
                  </a:lnTo>
                  <a:lnTo>
                    <a:pt x="2850" y="768"/>
                  </a:lnTo>
                  <a:lnTo>
                    <a:pt x="2868" y="774"/>
                  </a:lnTo>
                  <a:lnTo>
                    <a:pt x="2874" y="780"/>
                  </a:lnTo>
                  <a:lnTo>
                    <a:pt x="2886" y="786"/>
                  </a:lnTo>
                  <a:lnTo>
                    <a:pt x="2904" y="786"/>
                  </a:lnTo>
                  <a:lnTo>
                    <a:pt x="2916" y="792"/>
                  </a:lnTo>
                  <a:lnTo>
                    <a:pt x="2952" y="804"/>
                  </a:lnTo>
                  <a:lnTo>
                    <a:pt x="2976" y="828"/>
                  </a:lnTo>
                  <a:lnTo>
                    <a:pt x="2976" y="834"/>
                  </a:lnTo>
                  <a:lnTo>
                    <a:pt x="2964" y="834"/>
                  </a:lnTo>
                  <a:lnTo>
                    <a:pt x="2958" y="840"/>
                  </a:lnTo>
                  <a:lnTo>
                    <a:pt x="2946" y="840"/>
                  </a:lnTo>
                  <a:lnTo>
                    <a:pt x="2940" y="846"/>
                  </a:lnTo>
                  <a:lnTo>
                    <a:pt x="2946" y="852"/>
                  </a:lnTo>
                  <a:lnTo>
                    <a:pt x="2958" y="858"/>
                  </a:lnTo>
                  <a:lnTo>
                    <a:pt x="2976" y="876"/>
                  </a:lnTo>
                  <a:lnTo>
                    <a:pt x="3024" y="876"/>
                  </a:lnTo>
                  <a:lnTo>
                    <a:pt x="3012" y="882"/>
                  </a:lnTo>
                  <a:lnTo>
                    <a:pt x="3006" y="882"/>
                  </a:lnTo>
                  <a:lnTo>
                    <a:pt x="2994" y="888"/>
                  </a:lnTo>
                  <a:lnTo>
                    <a:pt x="2970" y="888"/>
                  </a:lnTo>
                  <a:lnTo>
                    <a:pt x="2958" y="882"/>
                  </a:lnTo>
                  <a:lnTo>
                    <a:pt x="2952" y="876"/>
                  </a:lnTo>
                  <a:lnTo>
                    <a:pt x="2940" y="870"/>
                  </a:lnTo>
                  <a:lnTo>
                    <a:pt x="2940" y="858"/>
                  </a:lnTo>
                  <a:lnTo>
                    <a:pt x="2928" y="834"/>
                  </a:lnTo>
                  <a:lnTo>
                    <a:pt x="2916" y="822"/>
                  </a:lnTo>
                  <a:lnTo>
                    <a:pt x="2892" y="810"/>
                  </a:lnTo>
                  <a:lnTo>
                    <a:pt x="2886" y="804"/>
                  </a:lnTo>
                  <a:lnTo>
                    <a:pt x="2880" y="804"/>
                  </a:lnTo>
                  <a:lnTo>
                    <a:pt x="2874" y="798"/>
                  </a:lnTo>
                  <a:lnTo>
                    <a:pt x="2874" y="786"/>
                  </a:lnTo>
                  <a:lnTo>
                    <a:pt x="2868" y="780"/>
                  </a:lnTo>
                  <a:lnTo>
                    <a:pt x="2844" y="780"/>
                  </a:lnTo>
                  <a:lnTo>
                    <a:pt x="2832" y="786"/>
                  </a:lnTo>
                  <a:lnTo>
                    <a:pt x="2814" y="786"/>
                  </a:lnTo>
                  <a:lnTo>
                    <a:pt x="2802" y="792"/>
                  </a:lnTo>
                  <a:lnTo>
                    <a:pt x="2778" y="792"/>
                  </a:lnTo>
                  <a:lnTo>
                    <a:pt x="2760" y="810"/>
                  </a:lnTo>
                  <a:lnTo>
                    <a:pt x="2766" y="816"/>
                  </a:lnTo>
                  <a:lnTo>
                    <a:pt x="2772" y="828"/>
                  </a:lnTo>
                  <a:lnTo>
                    <a:pt x="2784" y="834"/>
                  </a:lnTo>
                  <a:lnTo>
                    <a:pt x="2802" y="852"/>
                  </a:lnTo>
                  <a:lnTo>
                    <a:pt x="2814" y="858"/>
                  </a:lnTo>
                  <a:lnTo>
                    <a:pt x="2814" y="864"/>
                  </a:lnTo>
                  <a:lnTo>
                    <a:pt x="2790" y="888"/>
                  </a:lnTo>
                  <a:lnTo>
                    <a:pt x="2784" y="888"/>
                  </a:lnTo>
                  <a:lnTo>
                    <a:pt x="2778" y="930"/>
                  </a:lnTo>
                  <a:lnTo>
                    <a:pt x="2736" y="948"/>
                  </a:lnTo>
                  <a:lnTo>
                    <a:pt x="2736" y="954"/>
                  </a:lnTo>
                  <a:lnTo>
                    <a:pt x="2730" y="966"/>
                  </a:lnTo>
                  <a:lnTo>
                    <a:pt x="2724" y="972"/>
                  </a:lnTo>
                  <a:lnTo>
                    <a:pt x="2694" y="972"/>
                  </a:lnTo>
                  <a:lnTo>
                    <a:pt x="2682" y="966"/>
                  </a:lnTo>
                  <a:lnTo>
                    <a:pt x="2652" y="966"/>
                  </a:lnTo>
                  <a:lnTo>
                    <a:pt x="2592" y="960"/>
                  </a:lnTo>
                  <a:lnTo>
                    <a:pt x="2586" y="960"/>
                  </a:lnTo>
                  <a:lnTo>
                    <a:pt x="2580" y="954"/>
                  </a:lnTo>
                  <a:lnTo>
                    <a:pt x="2568" y="948"/>
                  </a:lnTo>
                  <a:lnTo>
                    <a:pt x="2556" y="948"/>
                  </a:lnTo>
                  <a:lnTo>
                    <a:pt x="2544" y="936"/>
                  </a:lnTo>
                  <a:lnTo>
                    <a:pt x="2598" y="936"/>
                  </a:lnTo>
                  <a:lnTo>
                    <a:pt x="2616" y="942"/>
                  </a:lnTo>
                  <a:lnTo>
                    <a:pt x="2640" y="924"/>
                  </a:lnTo>
                  <a:lnTo>
                    <a:pt x="2652" y="924"/>
                  </a:lnTo>
                  <a:lnTo>
                    <a:pt x="2664" y="930"/>
                  </a:lnTo>
                  <a:lnTo>
                    <a:pt x="2682" y="930"/>
                  </a:lnTo>
                  <a:lnTo>
                    <a:pt x="2694" y="924"/>
                  </a:lnTo>
                  <a:lnTo>
                    <a:pt x="2694" y="906"/>
                  </a:lnTo>
                  <a:lnTo>
                    <a:pt x="2700" y="894"/>
                  </a:lnTo>
                  <a:lnTo>
                    <a:pt x="2700" y="882"/>
                  </a:lnTo>
                  <a:lnTo>
                    <a:pt x="2724" y="876"/>
                  </a:lnTo>
                  <a:lnTo>
                    <a:pt x="2724" y="852"/>
                  </a:lnTo>
                  <a:lnTo>
                    <a:pt x="2712" y="852"/>
                  </a:lnTo>
                  <a:lnTo>
                    <a:pt x="2718" y="846"/>
                  </a:lnTo>
                  <a:lnTo>
                    <a:pt x="2724" y="834"/>
                  </a:lnTo>
                  <a:lnTo>
                    <a:pt x="2724" y="822"/>
                  </a:lnTo>
                  <a:lnTo>
                    <a:pt x="2718" y="816"/>
                  </a:lnTo>
                  <a:lnTo>
                    <a:pt x="2712" y="816"/>
                  </a:lnTo>
                  <a:lnTo>
                    <a:pt x="2700" y="810"/>
                  </a:lnTo>
                  <a:lnTo>
                    <a:pt x="2682" y="810"/>
                  </a:lnTo>
                  <a:lnTo>
                    <a:pt x="2664" y="804"/>
                  </a:lnTo>
                  <a:lnTo>
                    <a:pt x="2652" y="804"/>
                  </a:lnTo>
                  <a:lnTo>
                    <a:pt x="2634" y="786"/>
                  </a:lnTo>
                  <a:lnTo>
                    <a:pt x="2634" y="744"/>
                  </a:lnTo>
                  <a:lnTo>
                    <a:pt x="2628" y="732"/>
                  </a:lnTo>
                  <a:lnTo>
                    <a:pt x="2616" y="720"/>
                  </a:lnTo>
                  <a:lnTo>
                    <a:pt x="2604" y="714"/>
                  </a:lnTo>
                  <a:lnTo>
                    <a:pt x="2598" y="702"/>
                  </a:lnTo>
                  <a:lnTo>
                    <a:pt x="2592" y="696"/>
                  </a:lnTo>
                  <a:lnTo>
                    <a:pt x="2586" y="660"/>
                  </a:lnTo>
                  <a:lnTo>
                    <a:pt x="2520" y="624"/>
                  </a:lnTo>
                  <a:lnTo>
                    <a:pt x="2532" y="612"/>
                  </a:lnTo>
                  <a:lnTo>
                    <a:pt x="2544" y="588"/>
                  </a:lnTo>
                  <a:lnTo>
                    <a:pt x="2544" y="576"/>
                  </a:lnTo>
                  <a:lnTo>
                    <a:pt x="2538" y="564"/>
                  </a:lnTo>
                  <a:lnTo>
                    <a:pt x="2514" y="540"/>
                  </a:lnTo>
                  <a:lnTo>
                    <a:pt x="2496" y="540"/>
                  </a:lnTo>
                  <a:lnTo>
                    <a:pt x="2484" y="534"/>
                  </a:lnTo>
                  <a:lnTo>
                    <a:pt x="2472" y="534"/>
                  </a:lnTo>
                  <a:lnTo>
                    <a:pt x="2340" y="522"/>
                  </a:lnTo>
                  <a:lnTo>
                    <a:pt x="2328" y="552"/>
                  </a:lnTo>
                  <a:lnTo>
                    <a:pt x="2346" y="570"/>
                  </a:lnTo>
                  <a:lnTo>
                    <a:pt x="2334" y="600"/>
                  </a:lnTo>
                  <a:lnTo>
                    <a:pt x="2280" y="624"/>
                  </a:lnTo>
                  <a:lnTo>
                    <a:pt x="2268" y="654"/>
                  </a:lnTo>
                  <a:lnTo>
                    <a:pt x="2304" y="660"/>
                  </a:lnTo>
                  <a:lnTo>
                    <a:pt x="2334" y="708"/>
                  </a:lnTo>
                  <a:lnTo>
                    <a:pt x="2322" y="726"/>
                  </a:lnTo>
                  <a:lnTo>
                    <a:pt x="2352" y="750"/>
                  </a:lnTo>
                  <a:lnTo>
                    <a:pt x="2388" y="744"/>
                  </a:lnTo>
                  <a:lnTo>
                    <a:pt x="2394" y="750"/>
                  </a:lnTo>
                  <a:lnTo>
                    <a:pt x="2400" y="762"/>
                  </a:lnTo>
                  <a:lnTo>
                    <a:pt x="2412" y="768"/>
                  </a:lnTo>
                  <a:lnTo>
                    <a:pt x="2418" y="774"/>
                  </a:lnTo>
                  <a:lnTo>
                    <a:pt x="2430" y="780"/>
                  </a:lnTo>
                  <a:lnTo>
                    <a:pt x="2472" y="780"/>
                  </a:lnTo>
                  <a:lnTo>
                    <a:pt x="2466" y="840"/>
                  </a:lnTo>
                  <a:lnTo>
                    <a:pt x="2448" y="816"/>
                  </a:lnTo>
                  <a:lnTo>
                    <a:pt x="2430" y="828"/>
                  </a:lnTo>
                  <a:lnTo>
                    <a:pt x="2418" y="822"/>
                  </a:lnTo>
                  <a:lnTo>
                    <a:pt x="2388" y="804"/>
                  </a:lnTo>
                  <a:lnTo>
                    <a:pt x="2352" y="792"/>
                  </a:lnTo>
                  <a:lnTo>
                    <a:pt x="2328" y="780"/>
                  </a:lnTo>
                  <a:lnTo>
                    <a:pt x="2268" y="780"/>
                  </a:lnTo>
                  <a:lnTo>
                    <a:pt x="2250" y="762"/>
                  </a:lnTo>
                  <a:lnTo>
                    <a:pt x="2244" y="780"/>
                  </a:lnTo>
                  <a:lnTo>
                    <a:pt x="2220" y="756"/>
                  </a:lnTo>
                  <a:lnTo>
                    <a:pt x="2214" y="756"/>
                  </a:lnTo>
                  <a:lnTo>
                    <a:pt x="2208" y="750"/>
                  </a:lnTo>
                  <a:lnTo>
                    <a:pt x="2196" y="744"/>
                  </a:lnTo>
                  <a:lnTo>
                    <a:pt x="2178" y="744"/>
                  </a:lnTo>
                  <a:lnTo>
                    <a:pt x="2154" y="732"/>
                  </a:lnTo>
                  <a:lnTo>
                    <a:pt x="2130" y="732"/>
                  </a:lnTo>
                  <a:lnTo>
                    <a:pt x="2118" y="738"/>
                  </a:lnTo>
                  <a:lnTo>
                    <a:pt x="2088" y="738"/>
                  </a:lnTo>
                  <a:lnTo>
                    <a:pt x="2076" y="732"/>
                  </a:lnTo>
                  <a:lnTo>
                    <a:pt x="2022" y="732"/>
                  </a:lnTo>
                  <a:lnTo>
                    <a:pt x="2016" y="738"/>
                  </a:lnTo>
                  <a:lnTo>
                    <a:pt x="2010" y="738"/>
                  </a:lnTo>
                  <a:lnTo>
                    <a:pt x="2004" y="744"/>
                  </a:lnTo>
                  <a:lnTo>
                    <a:pt x="2004" y="750"/>
                  </a:lnTo>
                  <a:lnTo>
                    <a:pt x="2016" y="762"/>
                  </a:lnTo>
                  <a:lnTo>
                    <a:pt x="2028" y="768"/>
                  </a:lnTo>
                  <a:lnTo>
                    <a:pt x="2040" y="780"/>
                  </a:lnTo>
                  <a:lnTo>
                    <a:pt x="2046" y="780"/>
                  </a:lnTo>
                  <a:lnTo>
                    <a:pt x="2022" y="810"/>
                  </a:lnTo>
                  <a:lnTo>
                    <a:pt x="2010" y="798"/>
                  </a:lnTo>
                  <a:lnTo>
                    <a:pt x="2010" y="828"/>
                  </a:lnTo>
                  <a:lnTo>
                    <a:pt x="1998" y="828"/>
                  </a:lnTo>
                  <a:lnTo>
                    <a:pt x="1986" y="822"/>
                  </a:lnTo>
                  <a:lnTo>
                    <a:pt x="1980" y="822"/>
                  </a:lnTo>
                  <a:lnTo>
                    <a:pt x="1974" y="816"/>
                  </a:lnTo>
                  <a:lnTo>
                    <a:pt x="1974" y="786"/>
                  </a:lnTo>
                  <a:lnTo>
                    <a:pt x="1968" y="780"/>
                  </a:lnTo>
                  <a:lnTo>
                    <a:pt x="1950" y="780"/>
                  </a:lnTo>
                  <a:lnTo>
                    <a:pt x="1938" y="786"/>
                  </a:lnTo>
                  <a:lnTo>
                    <a:pt x="1920" y="792"/>
                  </a:lnTo>
                  <a:lnTo>
                    <a:pt x="1908" y="804"/>
                  </a:lnTo>
                  <a:lnTo>
                    <a:pt x="1884" y="816"/>
                  </a:lnTo>
                  <a:lnTo>
                    <a:pt x="1866" y="816"/>
                  </a:lnTo>
                  <a:lnTo>
                    <a:pt x="1842" y="804"/>
                  </a:lnTo>
                  <a:lnTo>
                    <a:pt x="1824" y="804"/>
                  </a:lnTo>
                  <a:lnTo>
                    <a:pt x="1800" y="810"/>
                  </a:lnTo>
                  <a:lnTo>
                    <a:pt x="1782" y="816"/>
                  </a:lnTo>
                  <a:lnTo>
                    <a:pt x="1764" y="828"/>
                  </a:lnTo>
                  <a:lnTo>
                    <a:pt x="1752" y="834"/>
                  </a:lnTo>
                  <a:lnTo>
                    <a:pt x="1746" y="840"/>
                  </a:lnTo>
                  <a:lnTo>
                    <a:pt x="1680" y="840"/>
                  </a:lnTo>
                  <a:lnTo>
                    <a:pt x="1692" y="816"/>
                  </a:lnTo>
                  <a:lnTo>
                    <a:pt x="1692" y="780"/>
                  </a:lnTo>
                  <a:lnTo>
                    <a:pt x="1680" y="780"/>
                  </a:lnTo>
                  <a:lnTo>
                    <a:pt x="1668" y="786"/>
                  </a:lnTo>
                  <a:lnTo>
                    <a:pt x="1650" y="792"/>
                  </a:lnTo>
                  <a:lnTo>
                    <a:pt x="1638" y="792"/>
                  </a:lnTo>
                  <a:lnTo>
                    <a:pt x="1626" y="804"/>
                  </a:lnTo>
                  <a:lnTo>
                    <a:pt x="1626" y="816"/>
                  </a:lnTo>
                  <a:lnTo>
                    <a:pt x="1632" y="822"/>
                  </a:lnTo>
                  <a:lnTo>
                    <a:pt x="1632" y="828"/>
                  </a:lnTo>
                  <a:lnTo>
                    <a:pt x="1608" y="834"/>
                  </a:lnTo>
                  <a:lnTo>
                    <a:pt x="1608" y="810"/>
                  </a:lnTo>
                  <a:lnTo>
                    <a:pt x="1584" y="816"/>
                  </a:lnTo>
                  <a:lnTo>
                    <a:pt x="1530" y="822"/>
                  </a:lnTo>
                  <a:lnTo>
                    <a:pt x="1488" y="852"/>
                  </a:lnTo>
                  <a:lnTo>
                    <a:pt x="1440" y="858"/>
                  </a:lnTo>
                  <a:lnTo>
                    <a:pt x="1452" y="876"/>
                  </a:lnTo>
                  <a:lnTo>
                    <a:pt x="1440" y="876"/>
                  </a:lnTo>
                  <a:lnTo>
                    <a:pt x="1428" y="870"/>
                  </a:lnTo>
                  <a:lnTo>
                    <a:pt x="1422" y="870"/>
                  </a:lnTo>
                  <a:lnTo>
                    <a:pt x="1410" y="876"/>
                  </a:lnTo>
                  <a:lnTo>
                    <a:pt x="1404" y="882"/>
                  </a:lnTo>
                  <a:lnTo>
                    <a:pt x="1404" y="924"/>
                  </a:lnTo>
                  <a:lnTo>
                    <a:pt x="1332" y="930"/>
                  </a:lnTo>
                  <a:lnTo>
                    <a:pt x="1326" y="924"/>
                  </a:lnTo>
                  <a:lnTo>
                    <a:pt x="1314" y="918"/>
                  </a:lnTo>
                  <a:lnTo>
                    <a:pt x="1308" y="912"/>
                  </a:lnTo>
                  <a:lnTo>
                    <a:pt x="1266" y="912"/>
                  </a:lnTo>
                  <a:lnTo>
                    <a:pt x="1260" y="906"/>
                  </a:lnTo>
                  <a:lnTo>
                    <a:pt x="1260" y="876"/>
                  </a:lnTo>
                  <a:lnTo>
                    <a:pt x="1266" y="870"/>
                  </a:lnTo>
                  <a:lnTo>
                    <a:pt x="1266" y="864"/>
                  </a:lnTo>
                  <a:lnTo>
                    <a:pt x="1272" y="858"/>
                  </a:lnTo>
                  <a:lnTo>
                    <a:pt x="1284" y="864"/>
                  </a:lnTo>
                  <a:lnTo>
                    <a:pt x="1344" y="864"/>
                  </a:lnTo>
                  <a:lnTo>
                    <a:pt x="1332" y="858"/>
                  </a:lnTo>
                  <a:lnTo>
                    <a:pt x="1326" y="846"/>
                  </a:lnTo>
                  <a:lnTo>
                    <a:pt x="1314" y="840"/>
                  </a:lnTo>
                  <a:lnTo>
                    <a:pt x="1302" y="828"/>
                  </a:lnTo>
                  <a:lnTo>
                    <a:pt x="1290" y="822"/>
                  </a:lnTo>
                  <a:lnTo>
                    <a:pt x="1278" y="810"/>
                  </a:lnTo>
                  <a:lnTo>
                    <a:pt x="1152" y="810"/>
                  </a:lnTo>
                  <a:lnTo>
                    <a:pt x="1164" y="822"/>
                  </a:lnTo>
                  <a:lnTo>
                    <a:pt x="1188" y="822"/>
                  </a:lnTo>
                  <a:lnTo>
                    <a:pt x="1200" y="828"/>
                  </a:lnTo>
                  <a:lnTo>
                    <a:pt x="1200" y="846"/>
                  </a:lnTo>
                  <a:lnTo>
                    <a:pt x="1194" y="864"/>
                  </a:lnTo>
                  <a:lnTo>
                    <a:pt x="1194" y="876"/>
                  </a:lnTo>
                  <a:lnTo>
                    <a:pt x="1188" y="894"/>
                  </a:lnTo>
                  <a:lnTo>
                    <a:pt x="1188" y="918"/>
                  </a:lnTo>
                  <a:lnTo>
                    <a:pt x="1194" y="918"/>
                  </a:lnTo>
                  <a:lnTo>
                    <a:pt x="1206" y="924"/>
                  </a:lnTo>
                  <a:lnTo>
                    <a:pt x="1230" y="924"/>
                  </a:lnTo>
                  <a:lnTo>
                    <a:pt x="1236" y="930"/>
                  </a:lnTo>
                  <a:lnTo>
                    <a:pt x="1242" y="930"/>
                  </a:lnTo>
                  <a:lnTo>
                    <a:pt x="1236" y="966"/>
                  </a:lnTo>
                  <a:lnTo>
                    <a:pt x="1248" y="996"/>
                  </a:lnTo>
                  <a:lnTo>
                    <a:pt x="1212" y="972"/>
                  </a:lnTo>
                  <a:lnTo>
                    <a:pt x="1194" y="996"/>
                  </a:lnTo>
                  <a:lnTo>
                    <a:pt x="1188" y="966"/>
                  </a:lnTo>
                  <a:lnTo>
                    <a:pt x="1116" y="948"/>
                  </a:lnTo>
                  <a:lnTo>
                    <a:pt x="1086" y="984"/>
                  </a:lnTo>
                  <a:lnTo>
                    <a:pt x="1062" y="984"/>
                  </a:lnTo>
                  <a:lnTo>
                    <a:pt x="1056" y="996"/>
                  </a:lnTo>
                  <a:lnTo>
                    <a:pt x="1044" y="1002"/>
                  </a:lnTo>
                  <a:lnTo>
                    <a:pt x="1038" y="1008"/>
                  </a:lnTo>
                  <a:lnTo>
                    <a:pt x="1026" y="1014"/>
                  </a:lnTo>
                  <a:lnTo>
                    <a:pt x="1014" y="1014"/>
                  </a:lnTo>
                  <a:lnTo>
                    <a:pt x="1002" y="1020"/>
                  </a:lnTo>
                  <a:lnTo>
                    <a:pt x="1002" y="1032"/>
                  </a:lnTo>
                  <a:lnTo>
                    <a:pt x="1008" y="1038"/>
                  </a:lnTo>
                  <a:lnTo>
                    <a:pt x="1020" y="1044"/>
                  </a:lnTo>
                  <a:lnTo>
                    <a:pt x="1032" y="1056"/>
                  </a:lnTo>
                  <a:lnTo>
                    <a:pt x="1044" y="1062"/>
                  </a:lnTo>
                  <a:lnTo>
                    <a:pt x="1050" y="1068"/>
                  </a:lnTo>
                  <a:lnTo>
                    <a:pt x="1062" y="1074"/>
                  </a:lnTo>
                  <a:lnTo>
                    <a:pt x="1080" y="1104"/>
                  </a:lnTo>
                  <a:lnTo>
                    <a:pt x="1050" y="1086"/>
                  </a:lnTo>
                  <a:lnTo>
                    <a:pt x="1038" y="1092"/>
                  </a:lnTo>
                  <a:lnTo>
                    <a:pt x="1032" y="1098"/>
                  </a:lnTo>
                  <a:lnTo>
                    <a:pt x="1020" y="1098"/>
                  </a:lnTo>
                  <a:lnTo>
                    <a:pt x="1008" y="1092"/>
                  </a:lnTo>
                  <a:lnTo>
                    <a:pt x="996" y="1092"/>
                  </a:lnTo>
                  <a:lnTo>
                    <a:pt x="978" y="1086"/>
                  </a:lnTo>
                  <a:lnTo>
                    <a:pt x="966" y="1080"/>
                  </a:lnTo>
                  <a:lnTo>
                    <a:pt x="948" y="1080"/>
                  </a:lnTo>
                  <a:lnTo>
                    <a:pt x="936" y="1074"/>
                  </a:lnTo>
                  <a:lnTo>
                    <a:pt x="924" y="1074"/>
                  </a:lnTo>
                  <a:lnTo>
                    <a:pt x="918" y="1068"/>
                  </a:lnTo>
                  <a:lnTo>
                    <a:pt x="918" y="1056"/>
                  </a:lnTo>
                  <a:lnTo>
                    <a:pt x="906" y="1050"/>
                  </a:lnTo>
                  <a:lnTo>
                    <a:pt x="888" y="1050"/>
                  </a:lnTo>
                  <a:lnTo>
                    <a:pt x="864" y="1062"/>
                  </a:lnTo>
                  <a:lnTo>
                    <a:pt x="858" y="1068"/>
                  </a:lnTo>
                  <a:lnTo>
                    <a:pt x="840" y="1068"/>
                  </a:lnTo>
                  <a:lnTo>
                    <a:pt x="882" y="1104"/>
                  </a:lnTo>
                  <a:lnTo>
                    <a:pt x="900" y="1104"/>
                  </a:lnTo>
                  <a:lnTo>
                    <a:pt x="912" y="1110"/>
                  </a:lnTo>
                  <a:lnTo>
                    <a:pt x="924" y="1110"/>
                  </a:lnTo>
                  <a:lnTo>
                    <a:pt x="936" y="1116"/>
                  </a:lnTo>
                  <a:lnTo>
                    <a:pt x="942" y="1116"/>
                  </a:lnTo>
                  <a:lnTo>
                    <a:pt x="942" y="1122"/>
                  </a:lnTo>
                  <a:lnTo>
                    <a:pt x="936" y="1134"/>
                  </a:lnTo>
                  <a:lnTo>
                    <a:pt x="924" y="1140"/>
                  </a:lnTo>
                  <a:lnTo>
                    <a:pt x="918" y="1146"/>
                  </a:lnTo>
                  <a:lnTo>
                    <a:pt x="852" y="1128"/>
                  </a:lnTo>
                  <a:lnTo>
                    <a:pt x="840" y="1122"/>
                  </a:lnTo>
                  <a:lnTo>
                    <a:pt x="834" y="1116"/>
                  </a:lnTo>
                  <a:lnTo>
                    <a:pt x="822" y="1110"/>
                  </a:lnTo>
                  <a:lnTo>
                    <a:pt x="762" y="1110"/>
                  </a:lnTo>
                  <a:lnTo>
                    <a:pt x="756" y="1104"/>
                  </a:lnTo>
                  <a:lnTo>
                    <a:pt x="756" y="1056"/>
                  </a:lnTo>
                  <a:lnTo>
                    <a:pt x="738" y="1044"/>
                  </a:lnTo>
                  <a:lnTo>
                    <a:pt x="750" y="1032"/>
                  </a:lnTo>
                  <a:lnTo>
                    <a:pt x="756" y="1020"/>
                  </a:lnTo>
                  <a:lnTo>
                    <a:pt x="756" y="1002"/>
                  </a:lnTo>
                  <a:lnTo>
                    <a:pt x="738" y="990"/>
                  </a:lnTo>
                  <a:lnTo>
                    <a:pt x="702" y="978"/>
                  </a:lnTo>
                  <a:lnTo>
                    <a:pt x="672" y="972"/>
                  </a:lnTo>
                  <a:lnTo>
                    <a:pt x="660" y="966"/>
                  </a:lnTo>
                  <a:lnTo>
                    <a:pt x="630" y="948"/>
                  </a:lnTo>
                  <a:lnTo>
                    <a:pt x="606" y="930"/>
                  </a:lnTo>
                  <a:lnTo>
                    <a:pt x="594" y="912"/>
                  </a:lnTo>
                  <a:lnTo>
                    <a:pt x="630" y="912"/>
                  </a:lnTo>
                  <a:lnTo>
                    <a:pt x="630" y="924"/>
                  </a:lnTo>
                  <a:lnTo>
                    <a:pt x="642" y="924"/>
                  </a:lnTo>
                  <a:lnTo>
                    <a:pt x="654" y="930"/>
                  </a:lnTo>
                  <a:lnTo>
                    <a:pt x="672" y="930"/>
                  </a:lnTo>
                  <a:lnTo>
                    <a:pt x="690" y="936"/>
                  </a:lnTo>
                  <a:lnTo>
                    <a:pt x="720" y="936"/>
                  </a:lnTo>
                  <a:lnTo>
                    <a:pt x="732" y="942"/>
                  </a:lnTo>
                  <a:lnTo>
                    <a:pt x="738" y="954"/>
                  </a:lnTo>
                  <a:lnTo>
                    <a:pt x="762" y="966"/>
                  </a:lnTo>
                  <a:lnTo>
                    <a:pt x="816" y="966"/>
                  </a:lnTo>
                  <a:lnTo>
                    <a:pt x="846" y="972"/>
                  </a:lnTo>
                  <a:lnTo>
                    <a:pt x="858" y="972"/>
                  </a:lnTo>
                  <a:lnTo>
                    <a:pt x="870" y="978"/>
                  </a:lnTo>
                  <a:lnTo>
                    <a:pt x="894" y="984"/>
                  </a:lnTo>
                  <a:lnTo>
                    <a:pt x="930" y="990"/>
                  </a:lnTo>
                  <a:lnTo>
                    <a:pt x="978" y="984"/>
                  </a:lnTo>
                  <a:lnTo>
                    <a:pt x="1026" y="972"/>
                  </a:lnTo>
                  <a:lnTo>
                    <a:pt x="1062" y="954"/>
                  </a:lnTo>
                  <a:lnTo>
                    <a:pt x="1080" y="936"/>
                  </a:lnTo>
                  <a:lnTo>
                    <a:pt x="1074" y="912"/>
                  </a:lnTo>
                  <a:lnTo>
                    <a:pt x="1032" y="870"/>
                  </a:lnTo>
                  <a:lnTo>
                    <a:pt x="1014" y="858"/>
                  </a:lnTo>
                  <a:lnTo>
                    <a:pt x="996" y="852"/>
                  </a:lnTo>
                  <a:lnTo>
                    <a:pt x="948" y="840"/>
                  </a:lnTo>
                  <a:lnTo>
                    <a:pt x="900" y="822"/>
                  </a:lnTo>
                  <a:lnTo>
                    <a:pt x="828" y="798"/>
                  </a:lnTo>
                  <a:lnTo>
                    <a:pt x="792" y="780"/>
                  </a:lnTo>
                  <a:lnTo>
                    <a:pt x="756" y="774"/>
                  </a:lnTo>
                  <a:lnTo>
                    <a:pt x="624" y="774"/>
                  </a:lnTo>
                  <a:lnTo>
                    <a:pt x="612" y="756"/>
                  </a:lnTo>
                  <a:lnTo>
                    <a:pt x="588" y="762"/>
                  </a:lnTo>
                  <a:lnTo>
                    <a:pt x="552" y="744"/>
                  </a:lnTo>
                  <a:lnTo>
                    <a:pt x="588" y="738"/>
                  </a:lnTo>
                  <a:lnTo>
                    <a:pt x="606" y="726"/>
                  </a:lnTo>
                  <a:lnTo>
                    <a:pt x="600" y="726"/>
                  </a:lnTo>
                  <a:lnTo>
                    <a:pt x="594" y="720"/>
                  </a:lnTo>
                  <a:lnTo>
                    <a:pt x="582" y="720"/>
                  </a:lnTo>
                  <a:lnTo>
                    <a:pt x="564" y="714"/>
                  </a:lnTo>
                  <a:lnTo>
                    <a:pt x="546" y="714"/>
                  </a:lnTo>
                  <a:lnTo>
                    <a:pt x="534" y="708"/>
                  </a:lnTo>
                  <a:lnTo>
                    <a:pt x="522" y="720"/>
                  </a:lnTo>
                  <a:lnTo>
                    <a:pt x="522" y="726"/>
                  </a:lnTo>
                  <a:lnTo>
                    <a:pt x="516" y="732"/>
                  </a:lnTo>
                  <a:lnTo>
                    <a:pt x="498" y="732"/>
                  </a:lnTo>
                  <a:lnTo>
                    <a:pt x="486" y="744"/>
                  </a:lnTo>
                  <a:lnTo>
                    <a:pt x="450" y="744"/>
                  </a:lnTo>
                  <a:lnTo>
                    <a:pt x="444" y="756"/>
                  </a:lnTo>
                  <a:lnTo>
                    <a:pt x="420" y="762"/>
                  </a:lnTo>
                  <a:lnTo>
                    <a:pt x="420" y="768"/>
                  </a:lnTo>
                  <a:lnTo>
                    <a:pt x="414" y="780"/>
                  </a:lnTo>
                  <a:lnTo>
                    <a:pt x="390" y="780"/>
                  </a:lnTo>
                  <a:lnTo>
                    <a:pt x="384" y="792"/>
                  </a:lnTo>
                  <a:lnTo>
                    <a:pt x="396" y="804"/>
                  </a:lnTo>
                  <a:lnTo>
                    <a:pt x="396" y="810"/>
                  </a:lnTo>
                  <a:lnTo>
                    <a:pt x="378" y="810"/>
                  </a:lnTo>
                  <a:lnTo>
                    <a:pt x="378" y="822"/>
                  </a:lnTo>
                  <a:lnTo>
                    <a:pt x="384" y="834"/>
                  </a:lnTo>
                  <a:lnTo>
                    <a:pt x="384" y="840"/>
                  </a:lnTo>
                  <a:lnTo>
                    <a:pt x="390" y="846"/>
                  </a:lnTo>
                  <a:lnTo>
                    <a:pt x="396" y="846"/>
                  </a:lnTo>
                  <a:lnTo>
                    <a:pt x="402" y="840"/>
                  </a:lnTo>
                  <a:lnTo>
                    <a:pt x="420" y="840"/>
                  </a:lnTo>
                  <a:lnTo>
                    <a:pt x="468" y="888"/>
                  </a:lnTo>
                  <a:lnTo>
                    <a:pt x="468" y="900"/>
                  </a:lnTo>
                  <a:lnTo>
                    <a:pt x="462" y="900"/>
                  </a:lnTo>
                  <a:lnTo>
                    <a:pt x="450" y="906"/>
                  </a:lnTo>
                  <a:lnTo>
                    <a:pt x="444" y="906"/>
                  </a:lnTo>
                  <a:lnTo>
                    <a:pt x="444" y="918"/>
                  </a:lnTo>
                  <a:lnTo>
                    <a:pt x="438" y="918"/>
                  </a:lnTo>
                  <a:lnTo>
                    <a:pt x="426" y="924"/>
                  </a:lnTo>
                  <a:lnTo>
                    <a:pt x="420" y="930"/>
                  </a:lnTo>
                  <a:lnTo>
                    <a:pt x="438" y="948"/>
                  </a:lnTo>
                  <a:lnTo>
                    <a:pt x="450" y="954"/>
                  </a:lnTo>
                  <a:lnTo>
                    <a:pt x="456" y="966"/>
                  </a:lnTo>
                  <a:lnTo>
                    <a:pt x="468" y="972"/>
                  </a:lnTo>
                  <a:lnTo>
                    <a:pt x="492" y="996"/>
                  </a:lnTo>
                  <a:lnTo>
                    <a:pt x="504" y="1002"/>
                  </a:lnTo>
                  <a:lnTo>
                    <a:pt x="510" y="1008"/>
                  </a:lnTo>
                  <a:lnTo>
                    <a:pt x="510" y="1014"/>
                  </a:lnTo>
                  <a:lnTo>
                    <a:pt x="504" y="1020"/>
                  </a:lnTo>
                  <a:lnTo>
                    <a:pt x="492" y="1020"/>
                  </a:lnTo>
                  <a:lnTo>
                    <a:pt x="480" y="1014"/>
                  </a:lnTo>
                  <a:lnTo>
                    <a:pt x="474" y="1014"/>
                  </a:lnTo>
                  <a:lnTo>
                    <a:pt x="468" y="1044"/>
                  </a:lnTo>
                  <a:lnTo>
                    <a:pt x="480" y="1056"/>
                  </a:lnTo>
                  <a:lnTo>
                    <a:pt x="480" y="1068"/>
                  </a:lnTo>
                  <a:lnTo>
                    <a:pt x="492" y="1068"/>
                  </a:lnTo>
                  <a:lnTo>
                    <a:pt x="498" y="1074"/>
                  </a:lnTo>
                  <a:lnTo>
                    <a:pt x="504" y="1074"/>
                  </a:lnTo>
                  <a:lnTo>
                    <a:pt x="510" y="1080"/>
                  </a:lnTo>
                  <a:lnTo>
                    <a:pt x="510" y="1086"/>
                  </a:lnTo>
                  <a:lnTo>
                    <a:pt x="504" y="1092"/>
                  </a:lnTo>
                  <a:lnTo>
                    <a:pt x="498" y="1104"/>
                  </a:lnTo>
                  <a:lnTo>
                    <a:pt x="522" y="1110"/>
                  </a:lnTo>
                  <a:lnTo>
                    <a:pt x="534" y="1116"/>
                  </a:lnTo>
                  <a:lnTo>
                    <a:pt x="540" y="1122"/>
                  </a:lnTo>
                  <a:lnTo>
                    <a:pt x="540" y="1128"/>
                  </a:lnTo>
                  <a:lnTo>
                    <a:pt x="516" y="1152"/>
                  </a:lnTo>
                  <a:lnTo>
                    <a:pt x="510" y="1152"/>
                  </a:lnTo>
                  <a:lnTo>
                    <a:pt x="582" y="1188"/>
                  </a:lnTo>
                  <a:lnTo>
                    <a:pt x="588" y="1200"/>
                  </a:lnTo>
                  <a:lnTo>
                    <a:pt x="594" y="1206"/>
                  </a:lnTo>
                  <a:lnTo>
                    <a:pt x="600" y="1218"/>
                  </a:lnTo>
                  <a:lnTo>
                    <a:pt x="600" y="1230"/>
                  </a:lnTo>
                  <a:lnTo>
                    <a:pt x="594" y="1236"/>
                  </a:lnTo>
                  <a:lnTo>
                    <a:pt x="588" y="1248"/>
                  </a:lnTo>
                  <a:lnTo>
                    <a:pt x="552" y="1284"/>
                  </a:lnTo>
                  <a:lnTo>
                    <a:pt x="546" y="1284"/>
                  </a:lnTo>
                  <a:lnTo>
                    <a:pt x="486" y="1344"/>
                  </a:lnTo>
                  <a:lnTo>
                    <a:pt x="426" y="1374"/>
                  </a:lnTo>
                  <a:lnTo>
                    <a:pt x="432" y="1386"/>
                  </a:lnTo>
                  <a:lnTo>
                    <a:pt x="462" y="1368"/>
                  </a:lnTo>
                  <a:lnTo>
                    <a:pt x="468" y="1386"/>
                  </a:lnTo>
                  <a:lnTo>
                    <a:pt x="480" y="1398"/>
                  </a:lnTo>
                  <a:lnTo>
                    <a:pt x="492" y="1404"/>
                  </a:lnTo>
                  <a:lnTo>
                    <a:pt x="498" y="1410"/>
                  </a:lnTo>
                  <a:lnTo>
                    <a:pt x="546" y="1410"/>
                  </a:lnTo>
                  <a:lnTo>
                    <a:pt x="558" y="1428"/>
                  </a:lnTo>
                  <a:lnTo>
                    <a:pt x="546" y="1428"/>
                  </a:lnTo>
                  <a:lnTo>
                    <a:pt x="534" y="1422"/>
                  </a:lnTo>
                  <a:lnTo>
                    <a:pt x="504" y="1422"/>
                  </a:lnTo>
                  <a:lnTo>
                    <a:pt x="492" y="1434"/>
                  </a:lnTo>
                  <a:lnTo>
                    <a:pt x="492" y="1440"/>
                  </a:lnTo>
                  <a:lnTo>
                    <a:pt x="456" y="1440"/>
                  </a:lnTo>
                  <a:lnTo>
                    <a:pt x="450" y="1470"/>
                  </a:lnTo>
                  <a:lnTo>
                    <a:pt x="438" y="1470"/>
                  </a:lnTo>
                  <a:lnTo>
                    <a:pt x="432" y="1482"/>
                  </a:lnTo>
                  <a:lnTo>
                    <a:pt x="438" y="1494"/>
                  </a:lnTo>
                  <a:lnTo>
                    <a:pt x="432" y="1500"/>
                  </a:lnTo>
                  <a:lnTo>
                    <a:pt x="426" y="1500"/>
                  </a:lnTo>
                  <a:lnTo>
                    <a:pt x="414" y="1512"/>
                  </a:lnTo>
                  <a:lnTo>
                    <a:pt x="414" y="1530"/>
                  </a:lnTo>
                  <a:lnTo>
                    <a:pt x="432" y="1536"/>
                  </a:lnTo>
                  <a:lnTo>
                    <a:pt x="420" y="1560"/>
                  </a:lnTo>
                  <a:lnTo>
                    <a:pt x="432" y="1566"/>
                  </a:lnTo>
                  <a:lnTo>
                    <a:pt x="444" y="1584"/>
                  </a:lnTo>
                  <a:lnTo>
                    <a:pt x="426" y="1596"/>
                  </a:lnTo>
                  <a:lnTo>
                    <a:pt x="426" y="1608"/>
                  </a:lnTo>
                  <a:lnTo>
                    <a:pt x="432" y="1608"/>
                  </a:lnTo>
                  <a:lnTo>
                    <a:pt x="444" y="1620"/>
                  </a:lnTo>
                  <a:lnTo>
                    <a:pt x="456" y="1626"/>
                  </a:lnTo>
                  <a:lnTo>
                    <a:pt x="462" y="1632"/>
                  </a:lnTo>
                  <a:lnTo>
                    <a:pt x="462" y="1638"/>
                  </a:lnTo>
                  <a:lnTo>
                    <a:pt x="444" y="1638"/>
                  </a:lnTo>
                  <a:lnTo>
                    <a:pt x="438" y="1656"/>
                  </a:lnTo>
                  <a:lnTo>
                    <a:pt x="462" y="1662"/>
                  </a:lnTo>
                  <a:lnTo>
                    <a:pt x="468" y="1668"/>
                  </a:lnTo>
                  <a:lnTo>
                    <a:pt x="474" y="1680"/>
                  </a:lnTo>
                  <a:lnTo>
                    <a:pt x="486" y="1692"/>
                  </a:lnTo>
                  <a:lnTo>
                    <a:pt x="486" y="1716"/>
                  </a:lnTo>
                  <a:lnTo>
                    <a:pt x="510" y="1716"/>
                  </a:lnTo>
                  <a:lnTo>
                    <a:pt x="516" y="1722"/>
                  </a:lnTo>
                  <a:lnTo>
                    <a:pt x="516" y="1728"/>
                  </a:lnTo>
                  <a:lnTo>
                    <a:pt x="528" y="1722"/>
                  </a:lnTo>
                  <a:lnTo>
                    <a:pt x="564" y="1728"/>
                  </a:lnTo>
                  <a:lnTo>
                    <a:pt x="570" y="1746"/>
                  </a:lnTo>
                  <a:lnTo>
                    <a:pt x="600" y="1728"/>
                  </a:lnTo>
                  <a:lnTo>
                    <a:pt x="606" y="1728"/>
                  </a:lnTo>
                  <a:lnTo>
                    <a:pt x="612" y="1734"/>
                  </a:lnTo>
                  <a:lnTo>
                    <a:pt x="648" y="1752"/>
                  </a:lnTo>
                  <a:lnTo>
                    <a:pt x="654" y="1758"/>
                  </a:lnTo>
                  <a:lnTo>
                    <a:pt x="654" y="1770"/>
                  </a:lnTo>
                  <a:lnTo>
                    <a:pt x="648" y="1776"/>
                  </a:lnTo>
                  <a:lnTo>
                    <a:pt x="660" y="1794"/>
                  </a:lnTo>
                  <a:lnTo>
                    <a:pt x="654" y="1812"/>
                  </a:lnTo>
                  <a:lnTo>
                    <a:pt x="660" y="1818"/>
                  </a:lnTo>
                  <a:lnTo>
                    <a:pt x="672" y="1824"/>
                  </a:lnTo>
                  <a:lnTo>
                    <a:pt x="690" y="1842"/>
                  </a:lnTo>
                  <a:lnTo>
                    <a:pt x="690" y="1854"/>
                  </a:lnTo>
                  <a:lnTo>
                    <a:pt x="720" y="1866"/>
                  </a:lnTo>
                  <a:lnTo>
                    <a:pt x="720" y="1890"/>
                  </a:lnTo>
                  <a:lnTo>
                    <a:pt x="756" y="1890"/>
                  </a:lnTo>
                  <a:lnTo>
                    <a:pt x="762" y="1896"/>
                  </a:lnTo>
                  <a:lnTo>
                    <a:pt x="768" y="1896"/>
                  </a:lnTo>
                  <a:lnTo>
                    <a:pt x="768" y="1902"/>
                  </a:lnTo>
                  <a:lnTo>
                    <a:pt x="762" y="1908"/>
                  </a:lnTo>
                  <a:lnTo>
                    <a:pt x="786" y="1920"/>
                  </a:lnTo>
                  <a:lnTo>
                    <a:pt x="774" y="1926"/>
                  </a:lnTo>
                  <a:lnTo>
                    <a:pt x="768" y="1938"/>
                  </a:lnTo>
                  <a:lnTo>
                    <a:pt x="744" y="1950"/>
                  </a:lnTo>
                  <a:lnTo>
                    <a:pt x="738" y="1950"/>
                  </a:lnTo>
                  <a:lnTo>
                    <a:pt x="732" y="1944"/>
                  </a:lnTo>
                  <a:lnTo>
                    <a:pt x="726" y="1944"/>
                  </a:lnTo>
                  <a:lnTo>
                    <a:pt x="726" y="1938"/>
                  </a:lnTo>
                  <a:lnTo>
                    <a:pt x="702" y="1938"/>
                  </a:lnTo>
                  <a:lnTo>
                    <a:pt x="696" y="1944"/>
                  </a:lnTo>
                  <a:lnTo>
                    <a:pt x="696" y="1950"/>
                  </a:lnTo>
                  <a:lnTo>
                    <a:pt x="720" y="1974"/>
                  </a:lnTo>
                  <a:lnTo>
                    <a:pt x="720" y="1992"/>
                  </a:lnTo>
                  <a:lnTo>
                    <a:pt x="726" y="1998"/>
                  </a:lnTo>
                  <a:lnTo>
                    <a:pt x="732" y="2010"/>
                  </a:lnTo>
                  <a:lnTo>
                    <a:pt x="732" y="2028"/>
                  </a:lnTo>
                  <a:lnTo>
                    <a:pt x="720" y="2028"/>
                  </a:lnTo>
                  <a:lnTo>
                    <a:pt x="714" y="2022"/>
                  </a:lnTo>
                  <a:lnTo>
                    <a:pt x="708" y="2022"/>
                  </a:lnTo>
                  <a:lnTo>
                    <a:pt x="720" y="2028"/>
                  </a:lnTo>
                  <a:lnTo>
                    <a:pt x="768" y="2028"/>
                  </a:lnTo>
                  <a:lnTo>
                    <a:pt x="774" y="2022"/>
                  </a:lnTo>
                  <a:lnTo>
                    <a:pt x="774" y="2010"/>
                  </a:lnTo>
                  <a:lnTo>
                    <a:pt x="804" y="2010"/>
                  </a:lnTo>
                  <a:lnTo>
                    <a:pt x="816" y="2004"/>
                  </a:lnTo>
                  <a:lnTo>
                    <a:pt x="864" y="2004"/>
                  </a:lnTo>
                  <a:lnTo>
                    <a:pt x="870" y="2022"/>
                  </a:lnTo>
                  <a:lnTo>
                    <a:pt x="876" y="2022"/>
                  </a:lnTo>
                  <a:lnTo>
                    <a:pt x="882" y="2028"/>
                  </a:lnTo>
                  <a:lnTo>
                    <a:pt x="894" y="2034"/>
                  </a:lnTo>
                  <a:lnTo>
                    <a:pt x="900" y="2034"/>
                  </a:lnTo>
                  <a:lnTo>
                    <a:pt x="900" y="2046"/>
                  </a:lnTo>
                  <a:lnTo>
                    <a:pt x="894" y="2052"/>
                  </a:lnTo>
                  <a:lnTo>
                    <a:pt x="888" y="2052"/>
                  </a:lnTo>
                  <a:lnTo>
                    <a:pt x="894" y="2070"/>
                  </a:lnTo>
                  <a:lnTo>
                    <a:pt x="894" y="2088"/>
                  </a:lnTo>
                  <a:lnTo>
                    <a:pt x="930" y="2088"/>
                  </a:lnTo>
                  <a:lnTo>
                    <a:pt x="972" y="2106"/>
                  </a:lnTo>
                  <a:lnTo>
                    <a:pt x="984" y="2154"/>
                  </a:lnTo>
                  <a:lnTo>
                    <a:pt x="990" y="2154"/>
                  </a:lnTo>
                  <a:lnTo>
                    <a:pt x="1014" y="2148"/>
                  </a:lnTo>
                  <a:lnTo>
                    <a:pt x="1020" y="2154"/>
                  </a:lnTo>
                  <a:lnTo>
                    <a:pt x="1032" y="2154"/>
                  </a:lnTo>
                  <a:lnTo>
                    <a:pt x="1038" y="2160"/>
                  </a:lnTo>
                  <a:lnTo>
                    <a:pt x="1086" y="2160"/>
                  </a:lnTo>
                  <a:lnTo>
                    <a:pt x="1092" y="2166"/>
                  </a:lnTo>
                  <a:lnTo>
                    <a:pt x="1092" y="2160"/>
                  </a:lnTo>
                  <a:lnTo>
                    <a:pt x="1098" y="2154"/>
                  </a:lnTo>
                  <a:lnTo>
                    <a:pt x="1110" y="2154"/>
                  </a:lnTo>
                  <a:lnTo>
                    <a:pt x="1116" y="2166"/>
                  </a:lnTo>
                  <a:lnTo>
                    <a:pt x="1140" y="2190"/>
                  </a:lnTo>
                  <a:lnTo>
                    <a:pt x="1152" y="2184"/>
                  </a:lnTo>
                  <a:lnTo>
                    <a:pt x="1170" y="2184"/>
                  </a:lnTo>
                  <a:lnTo>
                    <a:pt x="1176" y="2190"/>
                  </a:lnTo>
                  <a:lnTo>
                    <a:pt x="1188" y="2196"/>
                  </a:lnTo>
                  <a:lnTo>
                    <a:pt x="1230" y="2196"/>
                  </a:lnTo>
                  <a:lnTo>
                    <a:pt x="1230" y="2202"/>
                  </a:lnTo>
                  <a:lnTo>
                    <a:pt x="1236" y="2208"/>
                  </a:lnTo>
                  <a:lnTo>
                    <a:pt x="1254" y="2220"/>
                  </a:lnTo>
                  <a:lnTo>
                    <a:pt x="1278" y="2220"/>
                  </a:lnTo>
                  <a:lnTo>
                    <a:pt x="1284" y="2226"/>
                  </a:lnTo>
                  <a:lnTo>
                    <a:pt x="1284" y="2250"/>
                  </a:lnTo>
                  <a:lnTo>
                    <a:pt x="1266" y="2262"/>
                  </a:lnTo>
                  <a:lnTo>
                    <a:pt x="1272" y="2262"/>
                  </a:lnTo>
                  <a:lnTo>
                    <a:pt x="1278" y="2268"/>
                  </a:lnTo>
                  <a:lnTo>
                    <a:pt x="1284" y="2268"/>
                  </a:lnTo>
                  <a:lnTo>
                    <a:pt x="1290" y="2274"/>
                  </a:lnTo>
                  <a:lnTo>
                    <a:pt x="1284" y="2280"/>
                  </a:lnTo>
                  <a:lnTo>
                    <a:pt x="1266" y="2280"/>
                  </a:lnTo>
                  <a:lnTo>
                    <a:pt x="1260" y="2286"/>
                  </a:lnTo>
                  <a:lnTo>
                    <a:pt x="1272" y="2298"/>
                  </a:lnTo>
                  <a:lnTo>
                    <a:pt x="1284" y="2304"/>
                  </a:lnTo>
                  <a:lnTo>
                    <a:pt x="1284" y="2316"/>
                  </a:lnTo>
                  <a:lnTo>
                    <a:pt x="1290" y="2328"/>
                  </a:lnTo>
                  <a:lnTo>
                    <a:pt x="1290" y="2334"/>
                  </a:lnTo>
                  <a:lnTo>
                    <a:pt x="1278" y="2346"/>
                  </a:lnTo>
                  <a:lnTo>
                    <a:pt x="1266" y="2346"/>
                  </a:lnTo>
                  <a:lnTo>
                    <a:pt x="1254" y="2352"/>
                  </a:lnTo>
                  <a:lnTo>
                    <a:pt x="1224" y="2352"/>
                  </a:lnTo>
                  <a:lnTo>
                    <a:pt x="1212" y="2364"/>
                  </a:lnTo>
                  <a:lnTo>
                    <a:pt x="1212" y="2370"/>
                  </a:lnTo>
                  <a:lnTo>
                    <a:pt x="1206" y="2376"/>
                  </a:lnTo>
                  <a:lnTo>
                    <a:pt x="1188" y="2376"/>
                  </a:lnTo>
                  <a:lnTo>
                    <a:pt x="1188" y="2412"/>
                  </a:lnTo>
                  <a:lnTo>
                    <a:pt x="1194" y="2412"/>
                  </a:lnTo>
                  <a:lnTo>
                    <a:pt x="1200" y="2406"/>
                  </a:lnTo>
                  <a:lnTo>
                    <a:pt x="1212" y="2406"/>
                  </a:lnTo>
                  <a:lnTo>
                    <a:pt x="1224" y="2400"/>
                  </a:lnTo>
                  <a:lnTo>
                    <a:pt x="1254" y="2400"/>
                  </a:lnTo>
                  <a:lnTo>
                    <a:pt x="1254" y="2412"/>
                  </a:lnTo>
                  <a:lnTo>
                    <a:pt x="1248" y="2418"/>
                  </a:lnTo>
                  <a:lnTo>
                    <a:pt x="1242" y="2430"/>
                  </a:lnTo>
                  <a:lnTo>
                    <a:pt x="1230" y="2436"/>
                  </a:lnTo>
                  <a:lnTo>
                    <a:pt x="1224" y="2442"/>
                  </a:lnTo>
                  <a:lnTo>
                    <a:pt x="1170" y="2454"/>
                  </a:lnTo>
                  <a:lnTo>
                    <a:pt x="1218" y="2490"/>
                  </a:lnTo>
                  <a:lnTo>
                    <a:pt x="1212" y="2490"/>
                  </a:lnTo>
                  <a:lnTo>
                    <a:pt x="1206" y="2496"/>
                  </a:lnTo>
                  <a:lnTo>
                    <a:pt x="1194" y="2496"/>
                  </a:lnTo>
                  <a:lnTo>
                    <a:pt x="1188" y="2502"/>
                  </a:lnTo>
                  <a:lnTo>
                    <a:pt x="1176" y="2526"/>
                  </a:lnTo>
                  <a:lnTo>
                    <a:pt x="1176" y="2544"/>
                  </a:lnTo>
                  <a:lnTo>
                    <a:pt x="1164" y="2550"/>
                  </a:lnTo>
                  <a:lnTo>
                    <a:pt x="1158" y="2556"/>
                  </a:lnTo>
                  <a:lnTo>
                    <a:pt x="1146" y="2556"/>
                  </a:lnTo>
                  <a:lnTo>
                    <a:pt x="1140" y="2550"/>
                  </a:lnTo>
                  <a:lnTo>
                    <a:pt x="1128" y="2544"/>
                  </a:lnTo>
                  <a:lnTo>
                    <a:pt x="1122" y="2538"/>
                  </a:lnTo>
                  <a:lnTo>
                    <a:pt x="1116" y="2556"/>
                  </a:lnTo>
                  <a:lnTo>
                    <a:pt x="1122" y="2562"/>
                  </a:lnTo>
                  <a:lnTo>
                    <a:pt x="1128" y="2574"/>
                  </a:lnTo>
                  <a:lnTo>
                    <a:pt x="1134" y="2580"/>
                  </a:lnTo>
                  <a:lnTo>
                    <a:pt x="1146" y="2580"/>
                  </a:lnTo>
                  <a:lnTo>
                    <a:pt x="1146" y="2586"/>
                  </a:lnTo>
                  <a:lnTo>
                    <a:pt x="1152" y="2598"/>
                  </a:lnTo>
                  <a:lnTo>
                    <a:pt x="1158" y="2604"/>
                  </a:lnTo>
                  <a:lnTo>
                    <a:pt x="1194" y="2604"/>
                  </a:lnTo>
                  <a:lnTo>
                    <a:pt x="1200" y="2610"/>
                  </a:lnTo>
                  <a:lnTo>
                    <a:pt x="1212" y="2616"/>
                  </a:lnTo>
                  <a:lnTo>
                    <a:pt x="1218" y="2628"/>
                  </a:lnTo>
                  <a:lnTo>
                    <a:pt x="1224" y="2634"/>
                  </a:lnTo>
                  <a:lnTo>
                    <a:pt x="1254" y="2634"/>
                  </a:lnTo>
                  <a:lnTo>
                    <a:pt x="1272" y="2652"/>
                  </a:lnTo>
                  <a:lnTo>
                    <a:pt x="1278" y="2664"/>
                  </a:lnTo>
                  <a:lnTo>
                    <a:pt x="1290" y="2670"/>
                  </a:lnTo>
                  <a:lnTo>
                    <a:pt x="1314" y="2694"/>
                  </a:lnTo>
                  <a:lnTo>
                    <a:pt x="1320" y="2694"/>
                  </a:lnTo>
                  <a:lnTo>
                    <a:pt x="1332" y="2700"/>
                  </a:lnTo>
                  <a:lnTo>
                    <a:pt x="1338" y="2700"/>
                  </a:lnTo>
                  <a:lnTo>
                    <a:pt x="1350" y="2706"/>
                  </a:lnTo>
                  <a:lnTo>
                    <a:pt x="1344" y="2706"/>
                  </a:lnTo>
                  <a:lnTo>
                    <a:pt x="1368" y="2688"/>
                  </a:lnTo>
                  <a:lnTo>
                    <a:pt x="1380" y="2688"/>
                  </a:lnTo>
                  <a:lnTo>
                    <a:pt x="1398" y="2694"/>
                  </a:lnTo>
                  <a:lnTo>
                    <a:pt x="1410" y="2700"/>
                  </a:lnTo>
                  <a:lnTo>
                    <a:pt x="1428" y="2706"/>
                  </a:lnTo>
                  <a:lnTo>
                    <a:pt x="1488" y="2718"/>
                  </a:lnTo>
                  <a:lnTo>
                    <a:pt x="1524" y="2718"/>
                  </a:lnTo>
                  <a:lnTo>
                    <a:pt x="1530" y="2724"/>
                  </a:lnTo>
                  <a:lnTo>
                    <a:pt x="1536" y="2724"/>
                  </a:lnTo>
                  <a:lnTo>
                    <a:pt x="1584" y="2754"/>
                  </a:lnTo>
                  <a:lnTo>
                    <a:pt x="1584" y="2760"/>
                  </a:lnTo>
                  <a:lnTo>
                    <a:pt x="1590" y="2760"/>
                  </a:lnTo>
                  <a:lnTo>
                    <a:pt x="1602" y="2766"/>
                  </a:lnTo>
                  <a:lnTo>
                    <a:pt x="1626" y="2766"/>
                  </a:lnTo>
                  <a:lnTo>
                    <a:pt x="1632" y="2760"/>
                  </a:lnTo>
                  <a:lnTo>
                    <a:pt x="1644" y="2760"/>
                  </a:lnTo>
                  <a:lnTo>
                    <a:pt x="1644" y="2754"/>
                  </a:lnTo>
                  <a:lnTo>
                    <a:pt x="1674" y="2754"/>
                  </a:lnTo>
                  <a:lnTo>
                    <a:pt x="1686" y="2760"/>
                  </a:lnTo>
                  <a:lnTo>
                    <a:pt x="1698" y="2772"/>
                  </a:lnTo>
                  <a:lnTo>
                    <a:pt x="1728" y="2778"/>
                  </a:lnTo>
                  <a:lnTo>
                    <a:pt x="1728" y="2790"/>
                  </a:lnTo>
                  <a:lnTo>
                    <a:pt x="1722" y="2796"/>
                  </a:lnTo>
                  <a:lnTo>
                    <a:pt x="1722" y="2802"/>
                  </a:lnTo>
                  <a:lnTo>
                    <a:pt x="1740" y="2802"/>
                  </a:lnTo>
                  <a:lnTo>
                    <a:pt x="1752" y="2814"/>
                  </a:lnTo>
                  <a:lnTo>
                    <a:pt x="1764" y="2820"/>
                  </a:lnTo>
                  <a:lnTo>
                    <a:pt x="1776" y="2832"/>
                  </a:lnTo>
                  <a:lnTo>
                    <a:pt x="1788" y="2826"/>
                  </a:lnTo>
                  <a:lnTo>
                    <a:pt x="1794" y="2826"/>
                  </a:lnTo>
                  <a:lnTo>
                    <a:pt x="1818" y="2838"/>
                  </a:lnTo>
                  <a:lnTo>
                    <a:pt x="1836" y="2856"/>
                  </a:lnTo>
                  <a:lnTo>
                    <a:pt x="1842" y="2868"/>
                  </a:lnTo>
                  <a:lnTo>
                    <a:pt x="1854" y="2874"/>
                  </a:lnTo>
                  <a:lnTo>
                    <a:pt x="1860" y="2880"/>
                  </a:lnTo>
                  <a:lnTo>
                    <a:pt x="1884" y="2880"/>
                  </a:lnTo>
                  <a:lnTo>
                    <a:pt x="1890" y="2874"/>
                  </a:lnTo>
                  <a:lnTo>
                    <a:pt x="1890" y="2862"/>
                  </a:lnTo>
                  <a:lnTo>
                    <a:pt x="1908" y="2862"/>
                  </a:lnTo>
                  <a:lnTo>
                    <a:pt x="1914" y="2856"/>
                  </a:lnTo>
                  <a:lnTo>
                    <a:pt x="1914" y="2826"/>
                  </a:lnTo>
                  <a:lnTo>
                    <a:pt x="1908" y="2820"/>
                  </a:lnTo>
                  <a:lnTo>
                    <a:pt x="1908" y="2814"/>
                  </a:lnTo>
                  <a:lnTo>
                    <a:pt x="1896" y="2802"/>
                  </a:lnTo>
                  <a:lnTo>
                    <a:pt x="1890" y="2790"/>
                  </a:lnTo>
                  <a:lnTo>
                    <a:pt x="1884" y="2784"/>
                  </a:lnTo>
                  <a:lnTo>
                    <a:pt x="1872" y="2778"/>
                  </a:lnTo>
                  <a:lnTo>
                    <a:pt x="1866" y="2772"/>
                  </a:lnTo>
                  <a:lnTo>
                    <a:pt x="1854" y="2772"/>
                  </a:lnTo>
                  <a:lnTo>
                    <a:pt x="1854" y="2748"/>
                  </a:lnTo>
                  <a:lnTo>
                    <a:pt x="1848" y="2742"/>
                  </a:lnTo>
                  <a:lnTo>
                    <a:pt x="1836" y="2736"/>
                  </a:lnTo>
                  <a:lnTo>
                    <a:pt x="1830" y="2724"/>
                  </a:lnTo>
                  <a:lnTo>
                    <a:pt x="1824" y="2718"/>
                  </a:lnTo>
                  <a:lnTo>
                    <a:pt x="1824" y="2706"/>
                  </a:lnTo>
                  <a:lnTo>
                    <a:pt x="1830" y="2694"/>
                  </a:lnTo>
                  <a:lnTo>
                    <a:pt x="1830" y="2682"/>
                  </a:lnTo>
                  <a:lnTo>
                    <a:pt x="1818" y="2658"/>
                  </a:lnTo>
                  <a:lnTo>
                    <a:pt x="1812" y="2652"/>
                  </a:lnTo>
                  <a:lnTo>
                    <a:pt x="1806" y="2640"/>
                  </a:lnTo>
                  <a:lnTo>
                    <a:pt x="1794" y="2634"/>
                  </a:lnTo>
                  <a:lnTo>
                    <a:pt x="1788" y="2628"/>
                  </a:lnTo>
                  <a:lnTo>
                    <a:pt x="1776" y="2628"/>
                  </a:lnTo>
                  <a:lnTo>
                    <a:pt x="1758" y="2622"/>
                  </a:lnTo>
                  <a:lnTo>
                    <a:pt x="1758" y="2604"/>
                  </a:lnTo>
                  <a:lnTo>
                    <a:pt x="1794" y="2568"/>
                  </a:lnTo>
                  <a:lnTo>
                    <a:pt x="1800" y="2556"/>
                  </a:lnTo>
                  <a:lnTo>
                    <a:pt x="1806" y="2550"/>
                  </a:lnTo>
                  <a:lnTo>
                    <a:pt x="1806" y="2544"/>
                  </a:lnTo>
                  <a:lnTo>
                    <a:pt x="1800" y="2532"/>
                  </a:lnTo>
                  <a:lnTo>
                    <a:pt x="1788" y="2520"/>
                  </a:lnTo>
                  <a:lnTo>
                    <a:pt x="1800" y="2520"/>
                  </a:lnTo>
                  <a:lnTo>
                    <a:pt x="1812" y="2526"/>
                  </a:lnTo>
                  <a:lnTo>
                    <a:pt x="1830" y="2526"/>
                  </a:lnTo>
                  <a:lnTo>
                    <a:pt x="1842" y="2514"/>
                  </a:lnTo>
                  <a:lnTo>
                    <a:pt x="1872" y="2514"/>
                  </a:lnTo>
                  <a:lnTo>
                    <a:pt x="1878" y="2508"/>
                  </a:lnTo>
                  <a:lnTo>
                    <a:pt x="1860" y="2490"/>
                  </a:lnTo>
                  <a:lnTo>
                    <a:pt x="1890" y="2490"/>
                  </a:lnTo>
                  <a:lnTo>
                    <a:pt x="1890" y="2472"/>
                  </a:lnTo>
                  <a:lnTo>
                    <a:pt x="1878" y="2472"/>
                  </a:lnTo>
                  <a:lnTo>
                    <a:pt x="1854" y="2460"/>
                  </a:lnTo>
                  <a:lnTo>
                    <a:pt x="1842" y="2448"/>
                  </a:lnTo>
                  <a:lnTo>
                    <a:pt x="1842" y="2442"/>
                  </a:lnTo>
                  <a:lnTo>
                    <a:pt x="1878" y="2442"/>
                  </a:lnTo>
                  <a:lnTo>
                    <a:pt x="1878" y="2430"/>
                  </a:lnTo>
                  <a:lnTo>
                    <a:pt x="1866" y="2418"/>
                  </a:lnTo>
                  <a:lnTo>
                    <a:pt x="1860" y="2406"/>
                  </a:lnTo>
                  <a:lnTo>
                    <a:pt x="1812" y="2358"/>
                  </a:lnTo>
                  <a:lnTo>
                    <a:pt x="1800" y="2358"/>
                  </a:lnTo>
                  <a:lnTo>
                    <a:pt x="1788" y="2364"/>
                  </a:lnTo>
                  <a:lnTo>
                    <a:pt x="1746" y="2364"/>
                  </a:lnTo>
                  <a:lnTo>
                    <a:pt x="1740" y="2358"/>
                  </a:lnTo>
                  <a:lnTo>
                    <a:pt x="1740" y="2328"/>
                  </a:lnTo>
                  <a:lnTo>
                    <a:pt x="1734" y="2322"/>
                  </a:lnTo>
                  <a:lnTo>
                    <a:pt x="1710" y="2322"/>
                  </a:lnTo>
                  <a:lnTo>
                    <a:pt x="1704" y="2316"/>
                  </a:lnTo>
                  <a:lnTo>
                    <a:pt x="1698" y="2316"/>
                  </a:lnTo>
                  <a:lnTo>
                    <a:pt x="1698" y="2286"/>
                  </a:lnTo>
                  <a:lnTo>
                    <a:pt x="1710" y="2262"/>
                  </a:lnTo>
                  <a:lnTo>
                    <a:pt x="1710" y="2238"/>
                  </a:lnTo>
                  <a:lnTo>
                    <a:pt x="1704" y="2232"/>
                  </a:lnTo>
                  <a:lnTo>
                    <a:pt x="1698" y="2196"/>
                  </a:lnTo>
                  <a:lnTo>
                    <a:pt x="1722" y="2196"/>
                  </a:lnTo>
                  <a:lnTo>
                    <a:pt x="1722" y="2172"/>
                  </a:lnTo>
                  <a:lnTo>
                    <a:pt x="1716" y="2166"/>
                  </a:lnTo>
                  <a:lnTo>
                    <a:pt x="1716" y="2154"/>
                  </a:lnTo>
                  <a:lnTo>
                    <a:pt x="1722" y="2148"/>
                  </a:lnTo>
                  <a:lnTo>
                    <a:pt x="1734" y="2148"/>
                  </a:lnTo>
                  <a:lnTo>
                    <a:pt x="1746" y="2154"/>
                  </a:lnTo>
                  <a:lnTo>
                    <a:pt x="1758" y="2166"/>
                  </a:lnTo>
                  <a:lnTo>
                    <a:pt x="1770" y="2172"/>
                  </a:lnTo>
                  <a:lnTo>
                    <a:pt x="1776" y="2184"/>
                  </a:lnTo>
                  <a:lnTo>
                    <a:pt x="1788" y="2190"/>
                  </a:lnTo>
                  <a:lnTo>
                    <a:pt x="1800" y="2190"/>
                  </a:lnTo>
                  <a:lnTo>
                    <a:pt x="1806" y="2184"/>
                  </a:lnTo>
                  <a:lnTo>
                    <a:pt x="1812" y="2172"/>
                  </a:lnTo>
                  <a:lnTo>
                    <a:pt x="1818" y="2166"/>
                  </a:lnTo>
                  <a:lnTo>
                    <a:pt x="1812" y="2154"/>
                  </a:lnTo>
                  <a:lnTo>
                    <a:pt x="1800" y="2142"/>
                  </a:lnTo>
                  <a:lnTo>
                    <a:pt x="1830" y="2130"/>
                  </a:lnTo>
                  <a:lnTo>
                    <a:pt x="1830" y="2106"/>
                  </a:lnTo>
                  <a:lnTo>
                    <a:pt x="1836" y="2106"/>
                  </a:lnTo>
                  <a:lnTo>
                    <a:pt x="1848" y="2100"/>
                  </a:lnTo>
                  <a:lnTo>
                    <a:pt x="1860" y="2100"/>
                  </a:lnTo>
                  <a:lnTo>
                    <a:pt x="1872" y="2094"/>
                  </a:lnTo>
                  <a:lnTo>
                    <a:pt x="1884" y="2082"/>
                  </a:lnTo>
                  <a:lnTo>
                    <a:pt x="1884" y="2064"/>
                  </a:lnTo>
                  <a:lnTo>
                    <a:pt x="1878" y="2058"/>
                  </a:lnTo>
                  <a:lnTo>
                    <a:pt x="1878" y="2052"/>
                  </a:lnTo>
                  <a:lnTo>
                    <a:pt x="1908" y="2052"/>
                  </a:lnTo>
                  <a:lnTo>
                    <a:pt x="1920" y="2058"/>
                  </a:lnTo>
                  <a:lnTo>
                    <a:pt x="1926" y="2058"/>
                  </a:lnTo>
                  <a:lnTo>
                    <a:pt x="1926" y="2064"/>
                  </a:lnTo>
                  <a:lnTo>
                    <a:pt x="1932" y="2070"/>
                  </a:lnTo>
                  <a:lnTo>
                    <a:pt x="1962" y="2070"/>
                  </a:lnTo>
                  <a:lnTo>
                    <a:pt x="1974" y="2058"/>
                  </a:lnTo>
                  <a:lnTo>
                    <a:pt x="1986" y="2052"/>
                  </a:lnTo>
                  <a:lnTo>
                    <a:pt x="2004" y="2052"/>
                  </a:lnTo>
                  <a:lnTo>
                    <a:pt x="2010" y="2058"/>
                  </a:lnTo>
                  <a:lnTo>
                    <a:pt x="2016" y="2070"/>
                  </a:lnTo>
                  <a:lnTo>
                    <a:pt x="2076" y="2070"/>
                  </a:lnTo>
                  <a:lnTo>
                    <a:pt x="2082" y="2076"/>
                  </a:lnTo>
                  <a:lnTo>
                    <a:pt x="2082" y="2082"/>
                  </a:lnTo>
                  <a:lnTo>
                    <a:pt x="2088" y="2094"/>
                  </a:lnTo>
                  <a:lnTo>
                    <a:pt x="2124" y="2094"/>
                  </a:lnTo>
                  <a:lnTo>
                    <a:pt x="2136" y="2124"/>
                  </a:lnTo>
                  <a:lnTo>
                    <a:pt x="2136" y="2130"/>
                  </a:lnTo>
                  <a:lnTo>
                    <a:pt x="2148" y="2142"/>
                  </a:lnTo>
                  <a:lnTo>
                    <a:pt x="2160" y="2142"/>
                  </a:lnTo>
                  <a:lnTo>
                    <a:pt x="2160" y="2124"/>
                  </a:lnTo>
                  <a:lnTo>
                    <a:pt x="2148" y="2112"/>
                  </a:lnTo>
                  <a:lnTo>
                    <a:pt x="2148" y="2106"/>
                  </a:lnTo>
                  <a:lnTo>
                    <a:pt x="2160" y="2106"/>
                  </a:lnTo>
                  <a:lnTo>
                    <a:pt x="2232" y="2142"/>
                  </a:lnTo>
                  <a:lnTo>
                    <a:pt x="2238" y="2136"/>
                  </a:lnTo>
                  <a:lnTo>
                    <a:pt x="2244" y="2124"/>
                  </a:lnTo>
                  <a:lnTo>
                    <a:pt x="2256" y="2118"/>
                  </a:lnTo>
                  <a:lnTo>
                    <a:pt x="2268" y="2106"/>
                  </a:lnTo>
                  <a:lnTo>
                    <a:pt x="2280" y="2100"/>
                  </a:lnTo>
                  <a:lnTo>
                    <a:pt x="2286" y="2100"/>
                  </a:lnTo>
                  <a:lnTo>
                    <a:pt x="2322" y="2118"/>
                  </a:lnTo>
                  <a:lnTo>
                    <a:pt x="2334" y="2118"/>
                  </a:lnTo>
                  <a:lnTo>
                    <a:pt x="2352" y="2112"/>
                  </a:lnTo>
                  <a:lnTo>
                    <a:pt x="2364" y="2106"/>
                  </a:lnTo>
                  <a:lnTo>
                    <a:pt x="2370" y="2100"/>
                  </a:lnTo>
                  <a:lnTo>
                    <a:pt x="2382" y="2100"/>
                  </a:lnTo>
                  <a:lnTo>
                    <a:pt x="2388" y="2106"/>
                  </a:lnTo>
                  <a:lnTo>
                    <a:pt x="2400" y="2112"/>
                  </a:lnTo>
                  <a:lnTo>
                    <a:pt x="2406" y="2124"/>
                  </a:lnTo>
                  <a:lnTo>
                    <a:pt x="2430" y="2136"/>
                  </a:lnTo>
                  <a:lnTo>
                    <a:pt x="2454" y="2136"/>
                  </a:lnTo>
                  <a:lnTo>
                    <a:pt x="2466" y="2142"/>
                  </a:lnTo>
                  <a:lnTo>
                    <a:pt x="2478" y="2142"/>
                  </a:lnTo>
                  <a:lnTo>
                    <a:pt x="2490" y="2118"/>
                  </a:lnTo>
                  <a:lnTo>
                    <a:pt x="2496" y="2124"/>
                  </a:lnTo>
                  <a:lnTo>
                    <a:pt x="2508" y="2124"/>
                  </a:lnTo>
                  <a:lnTo>
                    <a:pt x="2514" y="2130"/>
                  </a:lnTo>
                  <a:lnTo>
                    <a:pt x="2526" y="2136"/>
                  </a:lnTo>
                  <a:lnTo>
                    <a:pt x="2562" y="2136"/>
                  </a:lnTo>
                  <a:lnTo>
                    <a:pt x="2568" y="2130"/>
                  </a:lnTo>
                  <a:lnTo>
                    <a:pt x="2574" y="2118"/>
                  </a:lnTo>
                  <a:lnTo>
                    <a:pt x="2574" y="2106"/>
                  </a:lnTo>
                  <a:lnTo>
                    <a:pt x="2568" y="2088"/>
                  </a:lnTo>
                  <a:lnTo>
                    <a:pt x="2544" y="2064"/>
                  </a:lnTo>
                  <a:lnTo>
                    <a:pt x="2532" y="2058"/>
                  </a:lnTo>
                  <a:lnTo>
                    <a:pt x="2514" y="2052"/>
                  </a:lnTo>
                  <a:lnTo>
                    <a:pt x="2490" y="2052"/>
                  </a:lnTo>
                  <a:lnTo>
                    <a:pt x="2460" y="2022"/>
                  </a:lnTo>
                  <a:lnTo>
                    <a:pt x="2472" y="2022"/>
                  </a:lnTo>
                  <a:lnTo>
                    <a:pt x="2484" y="2016"/>
                  </a:lnTo>
                  <a:lnTo>
                    <a:pt x="2496" y="2016"/>
                  </a:lnTo>
                  <a:lnTo>
                    <a:pt x="2508" y="2004"/>
                  </a:lnTo>
                  <a:lnTo>
                    <a:pt x="2508" y="1992"/>
                  </a:lnTo>
                  <a:lnTo>
                    <a:pt x="2502" y="1986"/>
                  </a:lnTo>
                  <a:lnTo>
                    <a:pt x="2496" y="1974"/>
                  </a:lnTo>
                  <a:lnTo>
                    <a:pt x="2490" y="1968"/>
                  </a:lnTo>
                  <a:lnTo>
                    <a:pt x="2502" y="1956"/>
                  </a:lnTo>
                  <a:lnTo>
                    <a:pt x="2556" y="1956"/>
                  </a:lnTo>
                  <a:lnTo>
                    <a:pt x="2544" y="1944"/>
                  </a:lnTo>
                  <a:lnTo>
                    <a:pt x="2532" y="1944"/>
                  </a:lnTo>
                  <a:lnTo>
                    <a:pt x="2508" y="1932"/>
                  </a:lnTo>
                  <a:lnTo>
                    <a:pt x="2496" y="1932"/>
                  </a:lnTo>
                  <a:lnTo>
                    <a:pt x="2508" y="1914"/>
                  </a:lnTo>
                  <a:lnTo>
                    <a:pt x="2484" y="1914"/>
                  </a:lnTo>
                  <a:lnTo>
                    <a:pt x="2484" y="1908"/>
                  </a:lnTo>
                  <a:lnTo>
                    <a:pt x="2478" y="1902"/>
                  </a:lnTo>
                  <a:lnTo>
                    <a:pt x="2478" y="1896"/>
                  </a:lnTo>
                  <a:lnTo>
                    <a:pt x="2490" y="1884"/>
                  </a:lnTo>
                  <a:lnTo>
                    <a:pt x="2526" y="1872"/>
                  </a:lnTo>
                  <a:lnTo>
                    <a:pt x="2586" y="1866"/>
                  </a:lnTo>
                  <a:lnTo>
                    <a:pt x="2640" y="1866"/>
                  </a:lnTo>
                  <a:lnTo>
                    <a:pt x="2646" y="1848"/>
                  </a:lnTo>
                  <a:lnTo>
                    <a:pt x="2712" y="1848"/>
                  </a:lnTo>
                  <a:lnTo>
                    <a:pt x="2712" y="1830"/>
                  </a:lnTo>
                  <a:lnTo>
                    <a:pt x="2718" y="1824"/>
                  </a:lnTo>
                  <a:lnTo>
                    <a:pt x="2808" y="1824"/>
                  </a:lnTo>
                  <a:lnTo>
                    <a:pt x="2862" y="1806"/>
                  </a:lnTo>
                  <a:lnTo>
                    <a:pt x="2874" y="1806"/>
                  </a:lnTo>
                  <a:lnTo>
                    <a:pt x="2874" y="1794"/>
                  </a:lnTo>
                  <a:lnTo>
                    <a:pt x="2886" y="1782"/>
                  </a:lnTo>
                  <a:lnTo>
                    <a:pt x="2898" y="1776"/>
                  </a:lnTo>
                  <a:lnTo>
                    <a:pt x="2916" y="1770"/>
                  </a:lnTo>
                  <a:lnTo>
                    <a:pt x="2940" y="1770"/>
                  </a:lnTo>
                  <a:lnTo>
                    <a:pt x="2958" y="1776"/>
                  </a:lnTo>
                  <a:lnTo>
                    <a:pt x="2976" y="1776"/>
                  </a:lnTo>
                  <a:lnTo>
                    <a:pt x="2988" y="1788"/>
                  </a:lnTo>
                  <a:lnTo>
                    <a:pt x="3000" y="1788"/>
                  </a:lnTo>
                  <a:lnTo>
                    <a:pt x="3012" y="1776"/>
                  </a:lnTo>
                  <a:lnTo>
                    <a:pt x="3018" y="1776"/>
                  </a:lnTo>
                  <a:lnTo>
                    <a:pt x="3036" y="1794"/>
                  </a:lnTo>
                  <a:lnTo>
                    <a:pt x="3042" y="1806"/>
                  </a:lnTo>
                  <a:lnTo>
                    <a:pt x="3048" y="1812"/>
                  </a:lnTo>
                  <a:lnTo>
                    <a:pt x="3060" y="1812"/>
                  </a:lnTo>
                  <a:lnTo>
                    <a:pt x="3066" y="1818"/>
                  </a:lnTo>
                  <a:lnTo>
                    <a:pt x="3066" y="1860"/>
                  </a:lnTo>
                  <a:lnTo>
                    <a:pt x="3072" y="1866"/>
                  </a:lnTo>
                  <a:lnTo>
                    <a:pt x="3090" y="1866"/>
                  </a:lnTo>
                  <a:lnTo>
                    <a:pt x="3102" y="1860"/>
                  </a:lnTo>
                  <a:lnTo>
                    <a:pt x="3120" y="1860"/>
                  </a:lnTo>
                  <a:lnTo>
                    <a:pt x="3132" y="1842"/>
                  </a:lnTo>
                  <a:lnTo>
                    <a:pt x="3156" y="1878"/>
                  </a:lnTo>
                  <a:lnTo>
                    <a:pt x="3180" y="1866"/>
                  </a:lnTo>
                  <a:lnTo>
                    <a:pt x="3204" y="1878"/>
                  </a:lnTo>
                  <a:lnTo>
                    <a:pt x="3210" y="1872"/>
                  </a:lnTo>
                  <a:lnTo>
                    <a:pt x="3216" y="1872"/>
                  </a:lnTo>
                  <a:lnTo>
                    <a:pt x="3228" y="1878"/>
                  </a:lnTo>
                  <a:lnTo>
                    <a:pt x="3228" y="1902"/>
                  </a:lnTo>
                  <a:lnTo>
                    <a:pt x="3222" y="1908"/>
                  </a:lnTo>
                  <a:lnTo>
                    <a:pt x="3222" y="1914"/>
                  </a:lnTo>
                  <a:lnTo>
                    <a:pt x="3228" y="1914"/>
                  </a:lnTo>
                  <a:lnTo>
                    <a:pt x="3234" y="1908"/>
                  </a:lnTo>
                  <a:lnTo>
                    <a:pt x="3240" y="1908"/>
                  </a:lnTo>
                  <a:lnTo>
                    <a:pt x="3246" y="1902"/>
                  </a:lnTo>
                  <a:lnTo>
                    <a:pt x="3252" y="1902"/>
                  </a:lnTo>
                  <a:lnTo>
                    <a:pt x="3258" y="1908"/>
                  </a:lnTo>
                  <a:lnTo>
                    <a:pt x="3270" y="1914"/>
                  </a:lnTo>
                  <a:lnTo>
                    <a:pt x="3276" y="1920"/>
                  </a:lnTo>
                  <a:lnTo>
                    <a:pt x="3288" y="1926"/>
                  </a:lnTo>
                  <a:lnTo>
                    <a:pt x="3300" y="1914"/>
                  </a:lnTo>
                  <a:lnTo>
                    <a:pt x="3300" y="1896"/>
                  </a:lnTo>
                  <a:lnTo>
                    <a:pt x="3306" y="1890"/>
                  </a:lnTo>
                  <a:lnTo>
                    <a:pt x="3318" y="1884"/>
                  </a:lnTo>
                  <a:lnTo>
                    <a:pt x="3330" y="1884"/>
                  </a:lnTo>
                  <a:lnTo>
                    <a:pt x="3342" y="1866"/>
                  </a:lnTo>
                  <a:lnTo>
                    <a:pt x="3378" y="1854"/>
                  </a:lnTo>
                  <a:lnTo>
                    <a:pt x="3396" y="1836"/>
                  </a:lnTo>
                  <a:lnTo>
                    <a:pt x="3402" y="1836"/>
                  </a:lnTo>
                  <a:lnTo>
                    <a:pt x="3408" y="1842"/>
                  </a:lnTo>
                  <a:lnTo>
                    <a:pt x="3408" y="1860"/>
                  </a:lnTo>
                  <a:lnTo>
                    <a:pt x="3396" y="1872"/>
                  </a:lnTo>
                  <a:lnTo>
                    <a:pt x="3390" y="1872"/>
                  </a:lnTo>
                  <a:lnTo>
                    <a:pt x="3426" y="1890"/>
                  </a:lnTo>
                  <a:lnTo>
                    <a:pt x="3456" y="1902"/>
                  </a:lnTo>
                  <a:lnTo>
                    <a:pt x="3486" y="1920"/>
                  </a:lnTo>
                  <a:lnTo>
                    <a:pt x="3498" y="1926"/>
                  </a:lnTo>
                  <a:lnTo>
                    <a:pt x="3516" y="1938"/>
                  </a:lnTo>
                  <a:lnTo>
                    <a:pt x="3546" y="1968"/>
                  </a:lnTo>
                  <a:lnTo>
                    <a:pt x="3618" y="2028"/>
                  </a:lnTo>
                  <a:lnTo>
                    <a:pt x="3636" y="2052"/>
                  </a:lnTo>
                  <a:lnTo>
                    <a:pt x="3672" y="2088"/>
                  </a:lnTo>
                  <a:lnTo>
                    <a:pt x="3684" y="2106"/>
                  </a:lnTo>
                  <a:lnTo>
                    <a:pt x="3696" y="2118"/>
                  </a:lnTo>
                  <a:lnTo>
                    <a:pt x="3708" y="2124"/>
                  </a:lnTo>
                  <a:lnTo>
                    <a:pt x="3720" y="2124"/>
                  </a:lnTo>
                  <a:lnTo>
                    <a:pt x="3732" y="2118"/>
                  </a:lnTo>
                  <a:lnTo>
                    <a:pt x="3744" y="2106"/>
                  </a:lnTo>
                  <a:lnTo>
                    <a:pt x="3744" y="2094"/>
                  </a:lnTo>
                  <a:lnTo>
                    <a:pt x="3750" y="2088"/>
                  </a:lnTo>
                  <a:lnTo>
                    <a:pt x="3750" y="2082"/>
                  </a:lnTo>
                  <a:lnTo>
                    <a:pt x="3762" y="2082"/>
                  </a:lnTo>
                  <a:lnTo>
                    <a:pt x="3768" y="2088"/>
                  </a:lnTo>
                  <a:lnTo>
                    <a:pt x="3768" y="2100"/>
                  </a:lnTo>
                  <a:lnTo>
                    <a:pt x="3774" y="2106"/>
                  </a:lnTo>
                  <a:lnTo>
                    <a:pt x="3774" y="2112"/>
                  </a:lnTo>
                  <a:lnTo>
                    <a:pt x="3804" y="2112"/>
                  </a:lnTo>
                  <a:lnTo>
                    <a:pt x="3816" y="2118"/>
                  </a:lnTo>
                  <a:lnTo>
                    <a:pt x="3822" y="2130"/>
                  </a:lnTo>
                  <a:lnTo>
                    <a:pt x="3834" y="2136"/>
                  </a:lnTo>
                  <a:lnTo>
                    <a:pt x="3858" y="2136"/>
                  </a:lnTo>
                  <a:lnTo>
                    <a:pt x="3864" y="2124"/>
                  </a:lnTo>
                  <a:lnTo>
                    <a:pt x="3876" y="2118"/>
                  </a:lnTo>
                  <a:lnTo>
                    <a:pt x="3894" y="2112"/>
                  </a:lnTo>
                  <a:lnTo>
                    <a:pt x="3906" y="2106"/>
                  </a:lnTo>
                  <a:lnTo>
                    <a:pt x="3924" y="2106"/>
                  </a:lnTo>
                  <a:lnTo>
                    <a:pt x="3948" y="2118"/>
                  </a:lnTo>
                  <a:lnTo>
                    <a:pt x="3972" y="2142"/>
                  </a:lnTo>
                  <a:lnTo>
                    <a:pt x="3984" y="2148"/>
                  </a:lnTo>
                  <a:lnTo>
                    <a:pt x="3990" y="2160"/>
                  </a:lnTo>
                  <a:lnTo>
                    <a:pt x="4002" y="2160"/>
                  </a:lnTo>
                  <a:lnTo>
                    <a:pt x="4014" y="2166"/>
                  </a:lnTo>
                  <a:lnTo>
                    <a:pt x="4026" y="2166"/>
                  </a:lnTo>
                  <a:lnTo>
                    <a:pt x="4038" y="2172"/>
                  </a:lnTo>
                  <a:lnTo>
                    <a:pt x="4044" y="2172"/>
                  </a:lnTo>
                  <a:lnTo>
                    <a:pt x="4044" y="2178"/>
                  </a:lnTo>
                  <a:lnTo>
                    <a:pt x="4050" y="2190"/>
                  </a:lnTo>
                  <a:lnTo>
                    <a:pt x="4056" y="2196"/>
                  </a:lnTo>
                  <a:lnTo>
                    <a:pt x="4062" y="2208"/>
                  </a:lnTo>
                  <a:lnTo>
                    <a:pt x="4068" y="2214"/>
                  </a:lnTo>
                  <a:lnTo>
                    <a:pt x="4068" y="2220"/>
                  </a:lnTo>
                  <a:lnTo>
                    <a:pt x="4140" y="2226"/>
                  </a:lnTo>
                  <a:lnTo>
                    <a:pt x="4152" y="2190"/>
                  </a:lnTo>
                  <a:lnTo>
                    <a:pt x="4176" y="2214"/>
                  </a:lnTo>
                  <a:lnTo>
                    <a:pt x="4212" y="2256"/>
                  </a:lnTo>
                  <a:lnTo>
                    <a:pt x="4254" y="2256"/>
                  </a:lnTo>
                  <a:lnTo>
                    <a:pt x="4266" y="2244"/>
                  </a:lnTo>
                  <a:lnTo>
                    <a:pt x="4266" y="2226"/>
                  </a:lnTo>
                  <a:lnTo>
                    <a:pt x="4326" y="2226"/>
                  </a:lnTo>
                  <a:lnTo>
                    <a:pt x="4320" y="2214"/>
                  </a:lnTo>
                  <a:lnTo>
                    <a:pt x="4344" y="2214"/>
                  </a:lnTo>
                  <a:lnTo>
                    <a:pt x="4338" y="2208"/>
                  </a:lnTo>
                  <a:lnTo>
                    <a:pt x="4338" y="2202"/>
                  </a:lnTo>
                  <a:lnTo>
                    <a:pt x="4374" y="2166"/>
                  </a:lnTo>
                  <a:lnTo>
                    <a:pt x="4392" y="2166"/>
                  </a:lnTo>
                  <a:lnTo>
                    <a:pt x="4404" y="2148"/>
                  </a:lnTo>
                  <a:lnTo>
                    <a:pt x="4428" y="2148"/>
                  </a:lnTo>
                  <a:lnTo>
                    <a:pt x="4428" y="2142"/>
                  </a:lnTo>
                  <a:lnTo>
                    <a:pt x="4434" y="2136"/>
                  </a:lnTo>
                  <a:lnTo>
                    <a:pt x="4434" y="2130"/>
                  </a:lnTo>
                  <a:lnTo>
                    <a:pt x="4440" y="2124"/>
                  </a:lnTo>
                  <a:lnTo>
                    <a:pt x="4458" y="2124"/>
                  </a:lnTo>
                  <a:lnTo>
                    <a:pt x="4464" y="2130"/>
                  </a:lnTo>
                  <a:lnTo>
                    <a:pt x="4482" y="2124"/>
                  </a:lnTo>
                  <a:lnTo>
                    <a:pt x="4482" y="2130"/>
                  </a:lnTo>
                  <a:lnTo>
                    <a:pt x="4518" y="2130"/>
                  </a:lnTo>
                  <a:lnTo>
                    <a:pt x="4524" y="2148"/>
                  </a:lnTo>
                  <a:lnTo>
                    <a:pt x="4548" y="2148"/>
                  </a:lnTo>
                  <a:lnTo>
                    <a:pt x="4566" y="2142"/>
                  </a:lnTo>
                  <a:lnTo>
                    <a:pt x="4608" y="2142"/>
                  </a:lnTo>
                  <a:lnTo>
                    <a:pt x="4608" y="2148"/>
                  </a:lnTo>
                  <a:lnTo>
                    <a:pt x="4614" y="2154"/>
                  </a:lnTo>
                  <a:lnTo>
                    <a:pt x="4614" y="2166"/>
                  </a:lnTo>
                  <a:lnTo>
                    <a:pt x="4620" y="2172"/>
                  </a:lnTo>
                  <a:lnTo>
                    <a:pt x="4638" y="2178"/>
                  </a:lnTo>
                  <a:lnTo>
                    <a:pt x="4668" y="2178"/>
                  </a:lnTo>
                  <a:lnTo>
                    <a:pt x="4674" y="2190"/>
                  </a:lnTo>
                  <a:lnTo>
                    <a:pt x="4698" y="2184"/>
                  </a:lnTo>
                  <a:lnTo>
                    <a:pt x="4704" y="2196"/>
                  </a:lnTo>
                  <a:lnTo>
                    <a:pt x="4704" y="2190"/>
                  </a:lnTo>
                  <a:lnTo>
                    <a:pt x="4710" y="2184"/>
                  </a:lnTo>
                  <a:lnTo>
                    <a:pt x="4752" y="2184"/>
                  </a:lnTo>
                  <a:lnTo>
                    <a:pt x="4752" y="2196"/>
                  </a:lnTo>
                  <a:lnTo>
                    <a:pt x="4800" y="2190"/>
                  </a:lnTo>
                  <a:lnTo>
                    <a:pt x="4800" y="2202"/>
                  </a:lnTo>
                  <a:lnTo>
                    <a:pt x="4806" y="2208"/>
                  </a:lnTo>
                  <a:lnTo>
                    <a:pt x="4830" y="2196"/>
                  </a:lnTo>
                  <a:lnTo>
                    <a:pt x="4836" y="2190"/>
                  </a:lnTo>
                  <a:lnTo>
                    <a:pt x="4836" y="2184"/>
                  </a:lnTo>
                  <a:lnTo>
                    <a:pt x="4854" y="2184"/>
                  </a:lnTo>
                  <a:lnTo>
                    <a:pt x="4854" y="2160"/>
                  </a:lnTo>
                  <a:lnTo>
                    <a:pt x="4848" y="2148"/>
                  </a:lnTo>
                  <a:lnTo>
                    <a:pt x="4842" y="2142"/>
                  </a:lnTo>
                  <a:lnTo>
                    <a:pt x="4836" y="2142"/>
                  </a:lnTo>
                  <a:lnTo>
                    <a:pt x="4812" y="2106"/>
                  </a:lnTo>
                  <a:lnTo>
                    <a:pt x="4806" y="2088"/>
                  </a:lnTo>
                  <a:lnTo>
                    <a:pt x="4794" y="2076"/>
                  </a:lnTo>
                  <a:lnTo>
                    <a:pt x="4794" y="2064"/>
                  </a:lnTo>
                  <a:lnTo>
                    <a:pt x="4812" y="2064"/>
                  </a:lnTo>
                  <a:lnTo>
                    <a:pt x="4806" y="2052"/>
                  </a:lnTo>
                  <a:lnTo>
                    <a:pt x="4812" y="2052"/>
                  </a:lnTo>
                  <a:lnTo>
                    <a:pt x="4824" y="2046"/>
                  </a:lnTo>
                  <a:lnTo>
                    <a:pt x="4830" y="2034"/>
                  </a:lnTo>
                  <a:lnTo>
                    <a:pt x="4830" y="2016"/>
                  </a:lnTo>
                  <a:lnTo>
                    <a:pt x="4890" y="2046"/>
                  </a:lnTo>
                  <a:lnTo>
                    <a:pt x="4902" y="2046"/>
                  </a:lnTo>
                  <a:lnTo>
                    <a:pt x="4926" y="2052"/>
                  </a:lnTo>
                  <a:lnTo>
                    <a:pt x="4962" y="2052"/>
                  </a:lnTo>
                  <a:lnTo>
                    <a:pt x="4974" y="2058"/>
                  </a:lnTo>
                  <a:lnTo>
                    <a:pt x="4980" y="2064"/>
                  </a:lnTo>
                  <a:lnTo>
                    <a:pt x="5004" y="2076"/>
                  </a:lnTo>
                  <a:lnTo>
                    <a:pt x="5010" y="2076"/>
                  </a:lnTo>
                  <a:lnTo>
                    <a:pt x="5022" y="2070"/>
                  </a:lnTo>
                  <a:lnTo>
                    <a:pt x="5040" y="2070"/>
                  </a:lnTo>
                  <a:lnTo>
                    <a:pt x="5052" y="2076"/>
                  </a:lnTo>
                  <a:lnTo>
                    <a:pt x="5058" y="2082"/>
                  </a:lnTo>
                  <a:lnTo>
                    <a:pt x="5064" y="2094"/>
                  </a:lnTo>
                  <a:lnTo>
                    <a:pt x="5076" y="2106"/>
                  </a:lnTo>
                  <a:lnTo>
                    <a:pt x="5088" y="2130"/>
                  </a:lnTo>
                  <a:lnTo>
                    <a:pt x="5094" y="2136"/>
                  </a:lnTo>
                  <a:lnTo>
                    <a:pt x="5094" y="2142"/>
                  </a:lnTo>
                  <a:lnTo>
                    <a:pt x="5118" y="2136"/>
                  </a:lnTo>
                  <a:lnTo>
                    <a:pt x="5118" y="2142"/>
                  </a:lnTo>
                  <a:lnTo>
                    <a:pt x="5136" y="2160"/>
                  </a:lnTo>
                  <a:lnTo>
                    <a:pt x="5166" y="2160"/>
                  </a:lnTo>
                  <a:lnTo>
                    <a:pt x="5172" y="2166"/>
                  </a:lnTo>
                  <a:lnTo>
                    <a:pt x="5184" y="2166"/>
                  </a:lnTo>
                  <a:lnTo>
                    <a:pt x="5196" y="2172"/>
                  </a:lnTo>
                  <a:lnTo>
                    <a:pt x="5208" y="2172"/>
                  </a:lnTo>
                  <a:lnTo>
                    <a:pt x="5220" y="2166"/>
                  </a:lnTo>
                  <a:lnTo>
                    <a:pt x="5274" y="2148"/>
                  </a:lnTo>
                  <a:lnTo>
                    <a:pt x="5322" y="2148"/>
                  </a:lnTo>
                  <a:lnTo>
                    <a:pt x="5334" y="2154"/>
                  </a:lnTo>
                  <a:lnTo>
                    <a:pt x="5340" y="2154"/>
                  </a:lnTo>
                  <a:lnTo>
                    <a:pt x="5346" y="2160"/>
                  </a:lnTo>
                  <a:lnTo>
                    <a:pt x="5382" y="2160"/>
                  </a:lnTo>
                  <a:lnTo>
                    <a:pt x="5406" y="2184"/>
                  </a:lnTo>
                  <a:lnTo>
                    <a:pt x="5466" y="2184"/>
                  </a:lnTo>
                  <a:lnTo>
                    <a:pt x="5472" y="2190"/>
                  </a:lnTo>
                  <a:lnTo>
                    <a:pt x="5472" y="2196"/>
                  </a:lnTo>
                  <a:lnTo>
                    <a:pt x="5484" y="2208"/>
                  </a:lnTo>
                  <a:lnTo>
                    <a:pt x="5484" y="2214"/>
                  </a:lnTo>
                  <a:lnTo>
                    <a:pt x="5502" y="2214"/>
                  </a:lnTo>
                  <a:lnTo>
                    <a:pt x="5514" y="2220"/>
                  </a:lnTo>
                  <a:lnTo>
                    <a:pt x="5514" y="2232"/>
                  </a:lnTo>
                  <a:lnTo>
                    <a:pt x="5520" y="2238"/>
                  </a:lnTo>
                  <a:lnTo>
                    <a:pt x="5586" y="2238"/>
                  </a:lnTo>
                  <a:lnTo>
                    <a:pt x="5592" y="2244"/>
                  </a:lnTo>
                  <a:lnTo>
                    <a:pt x="5598" y="2244"/>
                  </a:lnTo>
                  <a:lnTo>
                    <a:pt x="5610" y="2250"/>
                  </a:lnTo>
                  <a:lnTo>
                    <a:pt x="5634" y="2250"/>
                  </a:lnTo>
                  <a:lnTo>
                    <a:pt x="5646" y="2244"/>
                  </a:lnTo>
                  <a:lnTo>
                    <a:pt x="5664" y="2244"/>
                  </a:lnTo>
                  <a:lnTo>
                    <a:pt x="5670" y="2250"/>
                  </a:lnTo>
                  <a:lnTo>
                    <a:pt x="5670" y="2256"/>
                  </a:lnTo>
                  <a:lnTo>
                    <a:pt x="5676" y="2256"/>
                  </a:lnTo>
                  <a:lnTo>
                    <a:pt x="5694" y="2238"/>
                  </a:lnTo>
                  <a:lnTo>
                    <a:pt x="5694" y="2232"/>
                  </a:lnTo>
                  <a:lnTo>
                    <a:pt x="5742" y="2232"/>
                  </a:lnTo>
                  <a:lnTo>
                    <a:pt x="5754" y="2220"/>
                  </a:lnTo>
                  <a:lnTo>
                    <a:pt x="5790" y="2220"/>
                  </a:lnTo>
                  <a:lnTo>
                    <a:pt x="5802" y="2208"/>
                  </a:lnTo>
                  <a:lnTo>
                    <a:pt x="5802" y="2196"/>
                  </a:lnTo>
                  <a:lnTo>
                    <a:pt x="5832" y="2166"/>
                  </a:lnTo>
                  <a:lnTo>
                    <a:pt x="5850" y="2166"/>
                  </a:lnTo>
                  <a:lnTo>
                    <a:pt x="5862" y="2172"/>
                  </a:lnTo>
                  <a:lnTo>
                    <a:pt x="5898" y="2172"/>
                  </a:lnTo>
                  <a:lnTo>
                    <a:pt x="5916" y="2190"/>
                  </a:lnTo>
                  <a:lnTo>
                    <a:pt x="5928" y="2196"/>
                  </a:lnTo>
                  <a:lnTo>
                    <a:pt x="5952" y="2196"/>
                  </a:lnTo>
                  <a:lnTo>
                    <a:pt x="5964" y="2190"/>
                  </a:lnTo>
                  <a:lnTo>
                    <a:pt x="5970" y="2184"/>
                  </a:lnTo>
                  <a:lnTo>
                    <a:pt x="5994" y="2190"/>
                  </a:lnTo>
                  <a:lnTo>
                    <a:pt x="6012" y="2190"/>
                  </a:lnTo>
                  <a:lnTo>
                    <a:pt x="6048" y="2214"/>
                  </a:lnTo>
                  <a:lnTo>
                    <a:pt x="6084" y="2214"/>
                  </a:lnTo>
                  <a:lnTo>
                    <a:pt x="6090" y="2220"/>
                  </a:lnTo>
                  <a:lnTo>
                    <a:pt x="6102" y="2220"/>
                  </a:lnTo>
                  <a:lnTo>
                    <a:pt x="6120" y="2202"/>
                  </a:lnTo>
                  <a:lnTo>
                    <a:pt x="6120" y="2190"/>
                  </a:lnTo>
                  <a:lnTo>
                    <a:pt x="6144" y="2190"/>
                  </a:lnTo>
                  <a:lnTo>
                    <a:pt x="6156" y="2184"/>
                  </a:lnTo>
                  <a:lnTo>
                    <a:pt x="6162" y="2178"/>
                  </a:lnTo>
                  <a:lnTo>
                    <a:pt x="6162" y="2166"/>
                  </a:lnTo>
                  <a:lnTo>
                    <a:pt x="6150" y="2166"/>
                  </a:lnTo>
                  <a:lnTo>
                    <a:pt x="6144" y="2160"/>
                  </a:lnTo>
                  <a:lnTo>
                    <a:pt x="6138" y="2118"/>
                  </a:lnTo>
                  <a:lnTo>
                    <a:pt x="6138" y="2046"/>
                  </a:lnTo>
                  <a:lnTo>
                    <a:pt x="6156" y="2028"/>
                  </a:lnTo>
                  <a:lnTo>
                    <a:pt x="6156" y="2016"/>
                  </a:lnTo>
                  <a:lnTo>
                    <a:pt x="6150" y="2010"/>
                  </a:lnTo>
                  <a:lnTo>
                    <a:pt x="6138" y="2004"/>
                  </a:lnTo>
                  <a:lnTo>
                    <a:pt x="6126" y="1992"/>
                  </a:lnTo>
                  <a:lnTo>
                    <a:pt x="6114" y="1992"/>
                  </a:lnTo>
                  <a:lnTo>
                    <a:pt x="6108" y="1986"/>
                  </a:lnTo>
                  <a:lnTo>
                    <a:pt x="6096" y="1986"/>
                  </a:lnTo>
                  <a:lnTo>
                    <a:pt x="6078" y="1980"/>
                  </a:lnTo>
                  <a:lnTo>
                    <a:pt x="6072" y="1980"/>
                  </a:lnTo>
                  <a:lnTo>
                    <a:pt x="6072" y="1968"/>
                  </a:lnTo>
                  <a:lnTo>
                    <a:pt x="6078" y="1968"/>
                  </a:lnTo>
                  <a:lnTo>
                    <a:pt x="6120" y="1926"/>
                  </a:lnTo>
                  <a:lnTo>
                    <a:pt x="6156" y="1920"/>
                  </a:lnTo>
                  <a:lnTo>
                    <a:pt x="6162" y="1908"/>
                  </a:lnTo>
                  <a:lnTo>
                    <a:pt x="6204" y="1914"/>
                  </a:lnTo>
                  <a:lnTo>
                    <a:pt x="6258" y="1902"/>
                  </a:lnTo>
                  <a:lnTo>
                    <a:pt x="6294" y="1920"/>
                  </a:lnTo>
                  <a:lnTo>
                    <a:pt x="6330" y="1944"/>
                  </a:lnTo>
                  <a:lnTo>
                    <a:pt x="6402" y="1944"/>
                  </a:lnTo>
                  <a:lnTo>
                    <a:pt x="6408" y="1950"/>
                  </a:lnTo>
                  <a:lnTo>
                    <a:pt x="6420" y="1956"/>
                  </a:lnTo>
                  <a:lnTo>
                    <a:pt x="6426" y="1962"/>
                  </a:lnTo>
                  <a:lnTo>
                    <a:pt x="6438" y="1968"/>
                  </a:lnTo>
                  <a:lnTo>
                    <a:pt x="6438" y="1980"/>
                  </a:lnTo>
                  <a:lnTo>
                    <a:pt x="6444" y="1980"/>
                  </a:lnTo>
                  <a:lnTo>
                    <a:pt x="6456" y="1992"/>
                  </a:lnTo>
                  <a:lnTo>
                    <a:pt x="6468" y="1998"/>
                  </a:lnTo>
                  <a:lnTo>
                    <a:pt x="6480" y="2010"/>
                  </a:lnTo>
                  <a:lnTo>
                    <a:pt x="6492" y="2010"/>
                  </a:lnTo>
                  <a:lnTo>
                    <a:pt x="6498" y="2016"/>
                  </a:lnTo>
                  <a:lnTo>
                    <a:pt x="6504" y="2016"/>
                  </a:lnTo>
                  <a:lnTo>
                    <a:pt x="6510" y="2046"/>
                  </a:lnTo>
                  <a:lnTo>
                    <a:pt x="6558" y="2070"/>
                  </a:lnTo>
                  <a:lnTo>
                    <a:pt x="6570" y="2100"/>
                  </a:lnTo>
                  <a:lnTo>
                    <a:pt x="6582" y="2100"/>
                  </a:lnTo>
                  <a:lnTo>
                    <a:pt x="6630" y="2124"/>
                  </a:lnTo>
                  <a:lnTo>
                    <a:pt x="6636" y="2136"/>
                  </a:lnTo>
                  <a:lnTo>
                    <a:pt x="6654" y="2154"/>
                  </a:lnTo>
                  <a:lnTo>
                    <a:pt x="6660" y="2166"/>
                  </a:lnTo>
                  <a:lnTo>
                    <a:pt x="6672" y="2166"/>
                  </a:lnTo>
                  <a:lnTo>
                    <a:pt x="6678" y="2190"/>
                  </a:lnTo>
                  <a:lnTo>
                    <a:pt x="6684" y="2190"/>
                  </a:lnTo>
                  <a:lnTo>
                    <a:pt x="6690" y="2196"/>
                  </a:lnTo>
                  <a:lnTo>
                    <a:pt x="6714" y="2208"/>
                  </a:lnTo>
                  <a:lnTo>
                    <a:pt x="6720" y="2214"/>
                  </a:lnTo>
                  <a:lnTo>
                    <a:pt x="6732" y="2220"/>
                  </a:lnTo>
                  <a:lnTo>
                    <a:pt x="6780" y="2220"/>
                  </a:lnTo>
                  <a:lnTo>
                    <a:pt x="6792" y="2226"/>
                  </a:lnTo>
                  <a:lnTo>
                    <a:pt x="6798" y="2232"/>
                  </a:lnTo>
                  <a:lnTo>
                    <a:pt x="6810" y="2238"/>
                  </a:lnTo>
                  <a:lnTo>
                    <a:pt x="6822" y="2226"/>
                  </a:lnTo>
                  <a:lnTo>
                    <a:pt x="6834" y="2226"/>
                  </a:lnTo>
                  <a:lnTo>
                    <a:pt x="6852" y="2244"/>
                  </a:lnTo>
                  <a:lnTo>
                    <a:pt x="6864" y="2250"/>
                  </a:lnTo>
                  <a:lnTo>
                    <a:pt x="6882" y="2268"/>
                  </a:lnTo>
                  <a:lnTo>
                    <a:pt x="6924" y="2268"/>
                  </a:lnTo>
                  <a:lnTo>
                    <a:pt x="6942" y="2298"/>
                  </a:lnTo>
                  <a:lnTo>
                    <a:pt x="6960" y="2298"/>
                  </a:lnTo>
                  <a:lnTo>
                    <a:pt x="6966" y="2304"/>
                  </a:lnTo>
                  <a:lnTo>
                    <a:pt x="6966" y="2310"/>
                  </a:lnTo>
                  <a:lnTo>
                    <a:pt x="6972" y="2322"/>
                  </a:lnTo>
                  <a:lnTo>
                    <a:pt x="6972" y="2334"/>
                  </a:lnTo>
                  <a:lnTo>
                    <a:pt x="7014" y="2364"/>
                  </a:lnTo>
                  <a:lnTo>
                    <a:pt x="7038" y="2358"/>
                  </a:lnTo>
                  <a:lnTo>
                    <a:pt x="7050" y="2370"/>
                  </a:lnTo>
                  <a:lnTo>
                    <a:pt x="7068" y="2370"/>
                  </a:lnTo>
                  <a:lnTo>
                    <a:pt x="7068" y="2358"/>
                  </a:lnTo>
                  <a:lnTo>
                    <a:pt x="7098" y="2364"/>
                  </a:lnTo>
                  <a:lnTo>
                    <a:pt x="7098" y="2346"/>
                  </a:lnTo>
                  <a:lnTo>
                    <a:pt x="7104" y="2340"/>
                  </a:lnTo>
                  <a:lnTo>
                    <a:pt x="7110" y="2340"/>
                  </a:lnTo>
                  <a:lnTo>
                    <a:pt x="7122" y="2334"/>
                  </a:lnTo>
                  <a:lnTo>
                    <a:pt x="7152" y="2334"/>
                  </a:lnTo>
                  <a:lnTo>
                    <a:pt x="7158" y="2310"/>
                  </a:lnTo>
                  <a:lnTo>
                    <a:pt x="7200" y="2310"/>
                  </a:lnTo>
                  <a:lnTo>
                    <a:pt x="7212" y="2316"/>
                  </a:lnTo>
                  <a:lnTo>
                    <a:pt x="7218" y="2328"/>
                  </a:lnTo>
                  <a:lnTo>
                    <a:pt x="7218" y="2346"/>
                  </a:lnTo>
                  <a:lnTo>
                    <a:pt x="7242" y="2358"/>
                  </a:lnTo>
                  <a:lnTo>
                    <a:pt x="7242" y="2388"/>
                  </a:lnTo>
                  <a:lnTo>
                    <a:pt x="7224" y="2394"/>
                  </a:lnTo>
                  <a:lnTo>
                    <a:pt x="7236" y="2412"/>
                  </a:lnTo>
                  <a:lnTo>
                    <a:pt x="7236" y="2430"/>
                  </a:lnTo>
                  <a:lnTo>
                    <a:pt x="7248" y="2442"/>
                  </a:lnTo>
                  <a:lnTo>
                    <a:pt x="7248" y="2466"/>
                  </a:lnTo>
                  <a:lnTo>
                    <a:pt x="7266" y="2472"/>
                  </a:lnTo>
                  <a:lnTo>
                    <a:pt x="7260" y="2502"/>
                  </a:lnTo>
                  <a:lnTo>
                    <a:pt x="7266" y="2526"/>
                  </a:lnTo>
                  <a:lnTo>
                    <a:pt x="7260" y="2532"/>
                  </a:lnTo>
                  <a:lnTo>
                    <a:pt x="7254" y="2532"/>
                  </a:lnTo>
                  <a:lnTo>
                    <a:pt x="7254" y="2550"/>
                  </a:lnTo>
                  <a:lnTo>
                    <a:pt x="7260" y="2562"/>
                  </a:lnTo>
                  <a:lnTo>
                    <a:pt x="7260" y="2574"/>
                  </a:lnTo>
                  <a:lnTo>
                    <a:pt x="7254" y="2580"/>
                  </a:lnTo>
                  <a:lnTo>
                    <a:pt x="7248" y="2580"/>
                  </a:lnTo>
                  <a:lnTo>
                    <a:pt x="7236" y="2574"/>
                  </a:lnTo>
                  <a:lnTo>
                    <a:pt x="7224" y="2574"/>
                  </a:lnTo>
                  <a:lnTo>
                    <a:pt x="7206" y="2568"/>
                  </a:lnTo>
                  <a:lnTo>
                    <a:pt x="7194" y="2562"/>
                  </a:lnTo>
                  <a:lnTo>
                    <a:pt x="7170" y="2562"/>
                  </a:lnTo>
                  <a:lnTo>
                    <a:pt x="7164" y="2568"/>
                  </a:lnTo>
                  <a:lnTo>
                    <a:pt x="7170" y="2574"/>
                  </a:lnTo>
                  <a:lnTo>
                    <a:pt x="7170" y="2586"/>
                  </a:lnTo>
                  <a:lnTo>
                    <a:pt x="7146" y="2586"/>
                  </a:lnTo>
                  <a:lnTo>
                    <a:pt x="7146" y="2598"/>
                  </a:lnTo>
                  <a:lnTo>
                    <a:pt x="7152" y="2610"/>
                  </a:lnTo>
                  <a:lnTo>
                    <a:pt x="7158" y="2610"/>
                  </a:lnTo>
                  <a:lnTo>
                    <a:pt x="7170" y="2622"/>
                  </a:lnTo>
                  <a:lnTo>
                    <a:pt x="7182" y="2628"/>
                  </a:lnTo>
                  <a:lnTo>
                    <a:pt x="7194" y="2646"/>
                  </a:lnTo>
                  <a:lnTo>
                    <a:pt x="7206" y="2658"/>
                  </a:lnTo>
                  <a:lnTo>
                    <a:pt x="7212" y="2676"/>
                  </a:lnTo>
                  <a:lnTo>
                    <a:pt x="7212" y="2688"/>
                  </a:lnTo>
                  <a:lnTo>
                    <a:pt x="7224" y="2700"/>
                  </a:lnTo>
                  <a:lnTo>
                    <a:pt x="7230" y="2712"/>
                  </a:lnTo>
                  <a:lnTo>
                    <a:pt x="7236" y="2748"/>
                  </a:lnTo>
                  <a:lnTo>
                    <a:pt x="7206" y="2742"/>
                  </a:lnTo>
                  <a:lnTo>
                    <a:pt x="7200" y="2766"/>
                  </a:lnTo>
                  <a:lnTo>
                    <a:pt x="7224" y="2778"/>
                  </a:lnTo>
                  <a:lnTo>
                    <a:pt x="7260" y="2778"/>
                  </a:lnTo>
                  <a:lnTo>
                    <a:pt x="7260" y="2718"/>
                  </a:lnTo>
                  <a:lnTo>
                    <a:pt x="7266" y="2712"/>
                  </a:lnTo>
                  <a:lnTo>
                    <a:pt x="7272" y="2712"/>
                  </a:lnTo>
                  <a:lnTo>
                    <a:pt x="7284" y="2718"/>
                  </a:lnTo>
                  <a:lnTo>
                    <a:pt x="7290" y="2724"/>
                  </a:lnTo>
                  <a:lnTo>
                    <a:pt x="7302" y="2712"/>
                  </a:lnTo>
                  <a:lnTo>
                    <a:pt x="7308" y="2724"/>
                  </a:lnTo>
                  <a:lnTo>
                    <a:pt x="7314" y="2730"/>
                  </a:lnTo>
                  <a:lnTo>
                    <a:pt x="7320" y="2742"/>
                  </a:lnTo>
                  <a:lnTo>
                    <a:pt x="7332" y="2754"/>
                  </a:lnTo>
                  <a:lnTo>
                    <a:pt x="7344" y="2754"/>
                  </a:lnTo>
                  <a:lnTo>
                    <a:pt x="7356" y="2748"/>
                  </a:lnTo>
                  <a:lnTo>
                    <a:pt x="7368" y="2748"/>
                  </a:lnTo>
                  <a:lnTo>
                    <a:pt x="7374" y="2742"/>
                  </a:lnTo>
                  <a:lnTo>
                    <a:pt x="7380" y="2742"/>
                  </a:lnTo>
                  <a:lnTo>
                    <a:pt x="7380" y="2760"/>
                  </a:lnTo>
                  <a:lnTo>
                    <a:pt x="7386" y="2760"/>
                  </a:lnTo>
                  <a:lnTo>
                    <a:pt x="7392" y="2754"/>
                  </a:lnTo>
                  <a:lnTo>
                    <a:pt x="7404" y="2748"/>
                  </a:lnTo>
                  <a:lnTo>
                    <a:pt x="7422" y="2742"/>
                  </a:lnTo>
                  <a:lnTo>
                    <a:pt x="7440" y="2730"/>
                  </a:lnTo>
                  <a:lnTo>
                    <a:pt x="7452" y="2724"/>
                  </a:lnTo>
                  <a:lnTo>
                    <a:pt x="7464" y="2700"/>
                  </a:lnTo>
                  <a:lnTo>
                    <a:pt x="7464" y="2682"/>
                  </a:lnTo>
                  <a:lnTo>
                    <a:pt x="7470" y="2664"/>
                  </a:lnTo>
                  <a:lnTo>
                    <a:pt x="7470" y="2628"/>
                  </a:lnTo>
                  <a:lnTo>
                    <a:pt x="7494" y="2622"/>
                  </a:lnTo>
                  <a:lnTo>
                    <a:pt x="7494" y="2562"/>
                  </a:lnTo>
                  <a:lnTo>
                    <a:pt x="7500" y="2550"/>
                  </a:lnTo>
                  <a:lnTo>
                    <a:pt x="7506" y="2544"/>
                  </a:lnTo>
                  <a:lnTo>
                    <a:pt x="7518" y="2520"/>
                  </a:lnTo>
                  <a:lnTo>
                    <a:pt x="7518" y="2490"/>
                  </a:lnTo>
                  <a:lnTo>
                    <a:pt x="7524" y="2472"/>
                  </a:lnTo>
                  <a:lnTo>
                    <a:pt x="7524" y="2454"/>
                  </a:lnTo>
                  <a:lnTo>
                    <a:pt x="7518" y="2442"/>
                  </a:lnTo>
                  <a:lnTo>
                    <a:pt x="7518" y="2424"/>
                  </a:lnTo>
                  <a:lnTo>
                    <a:pt x="7512" y="2418"/>
                  </a:lnTo>
                  <a:lnTo>
                    <a:pt x="7512" y="2412"/>
                  </a:lnTo>
                  <a:lnTo>
                    <a:pt x="7518" y="2400"/>
                  </a:lnTo>
                  <a:lnTo>
                    <a:pt x="7524" y="2394"/>
                  </a:lnTo>
                  <a:lnTo>
                    <a:pt x="7524" y="2382"/>
                  </a:lnTo>
                  <a:lnTo>
                    <a:pt x="7530" y="2376"/>
                  </a:lnTo>
                  <a:lnTo>
                    <a:pt x="7530" y="2364"/>
                  </a:lnTo>
                  <a:lnTo>
                    <a:pt x="7524" y="2358"/>
                  </a:lnTo>
                  <a:lnTo>
                    <a:pt x="7518" y="2346"/>
                  </a:lnTo>
                  <a:lnTo>
                    <a:pt x="7524" y="2334"/>
                  </a:lnTo>
                  <a:lnTo>
                    <a:pt x="7530" y="2328"/>
                  </a:lnTo>
                  <a:lnTo>
                    <a:pt x="7536" y="2316"/>
                  </a:lnTo>
                  <a:lnTo>
                    <a:pt x="7536" y="2298"/>
                  </a:lnTo>
                  <a:lnTo>
                    <a:pt x="7530" y="2292"/>
                  </a:lnTo>
                  <a:lnTo>
                    <a:pt x="7530" y="2280"/>
                  </a:lnTo>
                  <a:lnTo>
                    <a:pt x="7518" y="2256"/>
                  </a:lnTo>
                  <a:lnTo>
                    <a:pt x="7512" y="2250"/>
                  </a:lnTo>
                  <a:lnTo>
                    <a:pt x="7512" y="2238"/>
                  </a:lnTo>
                  <a:lnTo>
                    <a:pt x="7506" y="2232"/>
                  </a:lnTo>
                  <a:lnTo>
                    <a:pt x="7506" y="2220"/>
                  </a:lnTo>
                  <a:lnTo>
                    <a:pt x="7500" y="2214"/>
                  </a:lnTo>
                  <a:lnTo>
                    <a:pt x="7500" y="2202"/>
                  </a:lnTo>
                  <a:lnTo>
                    <a:pt x="7494" y="2196"/>
                  </a:lnTo>
                  <a:lnTo>
                    <a:pt x="7482" y="2190"/>
                  </a:lnTo>
                  <a:lnTo>
                    <a:pt x="7476" y="2184"/>
                  </a:lnTo>
                  <a:lnTo>
                    <a:pt x="7482" y="2178"/>
                  </a:lnTo>
                  <a:lnTo>
                    <a:pt x="7476" y="2178"/>
                  </a:lnTo>
                  <a:lnTo>
                    <a:pt x="7470" y="2172"/>
                  </a:lnTo>
                  <a:lnTo>
                    <a:pt x="7458" y="2166"/>
                  </a:lnTo>
                  <a:lnTo>
                    <a:pt x="7446" y="2154"/>
                  </a:lnTo>
                  <a:lnTo>
                    <a:pt x="7440" y="2142"/>
                  </a:lnTo>
                  <a:lnTo>
                    <a:pt x="7434" y="2124"/>
                  </a:lnTo>
                  <a:lnTo>
                    <a:pt x="7434" y="2112"/>
                  </a:lnTo>
                  <a:lnTo>
                    <a:pt x="7428" y="2106"/>
                  </a:lnTo>
                  <a:lnTo>
                    <a:pt x="7428" y="2100"/>
                  </a:lnTo>
                  <a:lnTo>
                    <a:pt x="7416" y="2094"/>
                  </a:lnTo>
                  <a:lnTo>
                    <a:pt x="7416" y="2082"/>
                  </a:lnTo>
                  <a:lnTo>
                    <a:pt x="7422" y="2070"/>
                  </a:lnTo>
                  <a:lnTo>
                    <a:pt x="7422" y="2040"/>
                  </a:lnTo>
                  <a:lnTo>
                    <a:pt x="7410" y="2028"/>
                  </a:lnTo>
                  <a:lnTo>
                    <a:pt x="7404" y="2016"/>
                  </a:lnTo>
                  <a:lnTo>
                    <a:pt x="7398" y="2010"/>
                  </a:lnTo>
                  <a:lnTo>
                    <a:pt x="7380" y="2004"/>
                  </a:lnTo>
                  <a:lnTo>
                    <a:pt x="7380" y="1998"/>
                  </a:lnTo>
                  <a:lnTo>
                    <a:pt x="7374" y="1992"/>
                  </a:lnTo>
                  <a:lnTo>
                    <a:pt x="7368" y="1980"/>
                  </a:lnTo>
                  <a:lnTo>
                    <a:pt x="7356" y="1968"/>
                  </a:lnTo>
                  <a:lnTo>
                    <a:pt x="7344" y="1968"/>
                  </a:lnTo>
                  <a:lnTo>
                    <a:pt x="7332" y="1956"/>
                  </a:lnTo>
                  <a:lnTo>
                    <a:pt x="7326" y="1956"/>
                  </a:lnTo>
                  <a:lnTo>
                    <a:pt x="7308" y="1950"/>
                  </a:lnTo>
                  <a:lnTo>
                    <a:pt x="7302" y="1938"/>
                  </a:lnTo>
                  <a:lnTo>
                    <a:pt x="7308" y="1938"/>
                  </a:lnTo>
                  <a:lnTo>
                    <a:pt x="7314" y="1944"/>
                  </a:lnTo>
                  <a:lnTo>
                    <a:pt x="7326" y="1944"/>
                  </a:lnTo>
                  <a:lnTo>
                    <a:pt x="7332" y="1950"/>
                  </a:lnTo>
                  <a:lnTo>
                    <a:pt x="7344" y="1950"/>
                  </a:lnTo>
                  <a:lnTo>
                    <a:pt x="7350" y="1944"/>
                  </a:lnTo>
                  <a:lnTo>
                    <a:pt x="7350" y="1938"/>
                  </a:lnTo>
                  <a:lnTo>
                    <a:pt x="7344" y="1938"/>
                  </a:lnTo>
                  <a:lnTo>
                    <a:pt x="7332" y="1932"/>
                  </a:lnTo>
                  <a:lnTo>
                    <a:pt x="7326" y="1926"/>
                  </a:lnTo>
                  <a:lnTo>
                    <a:pt x="7320" y="1926"/>
                  </a:lnTo>
                  <a:lnTo>
                    <a:pt x="7242" y="1890"/>
                  </a:lnTo>
                  <a:lnTo>
                    <a:pt x="7236" y="1890"/>
                  </a:lnTo>
                  <a:lnTo>
                    <a:pt x="7230" y="1884"/>
                  </a:lnTo>
                  <a:lnTo>
                    <a:pt x="7218" y="1878"/>
                  </a:lnTo>
                  <a:lnTo>
                    <a:pt x="7206" y="1866"/>
                  </a:lnTo>
                  <a:lnTo>
                    <a:pt x="7194" y="1860"/>
                  </a:lnTo>
                  <a:lnTo>
                    <a:pt x="7188" y="1854"/>
                  </a:lnTo>
                  <a:lnTo>
                    <a:pt x="7170" y="1854"/>
                  </a:lnTo>
                  <a:lnTo>
                    <a:pt x="7164" y="1860"/>
                  </a:lnTo>
                  <a:lnTo>
                    <a:pt x="7152" y="1866"/>
                  </a:lnTo>
                  <a:lnTo>
                    <a:pt x="7116" y="1854"/>
                  </a:lnTo>
                  <a:lnTo>
                    <a:pt x="7152" y="1896"/>
                  </a:lnTo>
                  <a:lnTo>
                    <a:pt x="7146" y="1920"/>
                  </a:lnTo>
                  <a:lnTo>
                    <a:pt x="7134" y="1920"/>
                  </a:lnTo>
                  <a:lnTo>
                    <a:pt x="7134" y="1890"/>
                  </a:lnTo>
                  <a:lnTo>
                    <a:pt x="7116" y="1878"/>
                  </a:lnTo>
                  <a:lnTo>
                    <a:pt x="7116" y="1908"/>
                  </a:lnTo>
                  <a:lnTo>
                    <a:pt x="7068" y="1908"/>
                  </a:lnTo>
                  <a:lnTo>
                    <a:pt x="7074" y="1902"/>
                  </a:lnTo>
                  <a:lnTo>
                    <a:pt x="7074" y="1884"/>
                  </a:lnTo>
                  <a:lnTo>
                    <a:pt x="7068" y="1878"/>
                  </a:lnTo>
                  <a:lnTo>
                    <a:pt x="7044" y="1878"/>
                  </a:lnTo>
                  <a:lnTo>
                    <a:pt x="7038" y="1890"/>
                  </a:lnTo>
                  <a:lnTo>
                    <a:pt x="7014" y="1890"/>
                  </a:lnTo>
                  <a:lnTo>
                    <a:pt x="7002" y="1854"/>
                  </a:lnTo>
                  <a:lnTo>
                    <a:pt x="6996" y="1854"/>
                  </a:lnTo>
                  <a:lnTo>
                    <a:pt x="6984" y="1830"/>
                  </a:lnTo>
                  <a:lnTo>
                    <a:pt x="6912" y="1836"/>
                  </a:lnTo>
                  <a:lnTo>
                    <a:pt x="6906" y="1824"/>
                  </a:lnTo>
                  <a:lnTo>
                    <a:pt x="6882" y="1824"/>
                  </a:lnTo>
                  <a:lnTo>
                    <a:pt x="6870" y="1818"/>
                  </a:lnTo>
                  <a:lnTo>
                    <a:pt x="6864" y="1812"/>
                  </a:lnTo>
                  <a:lnTo>
                    <a:pt x="6864" y="1794"/>
                  </a:lnTo>
                  <a:lnTo>
                    <a:pt x="6876" y="1788"/>
                  </a:lnTo>
                  <a:lnTo>
                    <a:pt x="6888" y="1776"/>
                  </a:lnTo>
                  <a:lnTo>
                    <a:pt x="6900" y="1776"/>
                  </a:lnTo>
                  <a:lnTo>
                    <a:pt x="6900" y="1752"/>
                  </a:lnTo>
                  <a:lnTo>
                    <a:pt x="6906" y="1752"/>
                  </a:lnTo>
                  <a:lnTo>
                    <a:pt x="6918" y="1746"/>
                  </a:lnTo>
                  <a:lnTo>
                    <a:pt x="6930" y="1734"/>
                  </a:lnTo>
                  <a:lnTo>
                    <a:pt x="6930" y="1728"/>
                  </a:lnTo>
                  <a:lnTo>
                    <a:pt x="6936" y="1716"/>
                  </a:lnTo>
                  <a:lnTo>
                    <a:pt x="6936" y="1710"/>
                  </a:lnTo>
                  <a:lnTo>
                    <a:pt x="6942" y="1698"/>
                  </a:lnTo>
                  <a:lnTo>
                    <a:pt x="6930" y="1686"/>
                  </a:lnTo>
                  <a:lnTo>
                    <a:pt x="6942" y="1662"/>
                  </a:lnTo>
                  <a:lnTo>
                    <a:pt x="6930" y="1650"/>
                  </a:lnTo>
                  <a:lnTo>
                    <a:pt x="6948" y="1632"/>
                  </a:lnTo>
                  <a:lnTo>
                    <a:pt x="6972" y="1626"/>
                  </a:lnTo>
                  <a:lnTo>
                    <a:pt x="6960" y="1596"/>
                  </a:lnTo>
                  <a:lnTo>
                    <a:pt x="6984" y="1590"/>
                  </a:lnTo>
                  <a:lnTo>
                    <a:pt x="6960" y="1554"/>
                  </a:lnTo>
                  <a:lnTo>
                    <a:pt x="6990" y="1542"/>
                  </a:lnTo>
                  <a:lnTo>
                    <a:pt x="6990" y="1500"/>
                  </a:lnTo>
                  <a:lnTo>
                    <a:pt x="6996" y="1488"/>
                  </a:lnTo>
                  <a:lnTo>
                    <a:pt x="7002" y="1482"/>
                  </a:lnTo>
                  <a:lnTo>
                    <a:pt x="7020" y="1470"/>
                  </a:lnTo>
                  <a:lnTo>
                    <a:pt x="7032" y="1464"/>
                  </a:lnTo>
                  <a:lnTo>
                    <a:pt x="7050" y="1464"/>
                  </a:lnTo>
                  <a:lnTo>
                    <a:pt x="7068" y="1470"/>
                  </a:lnTo>
                  <a:lnTo>
                    <a:pt x="7188" y="1470"/>
                  </a:lnTo>
                  <a:lnTo>
                    <a:pt x="7206" y="1488"/>
                  </a:lnTo>
                  <a:lnTo>
                    <a:pt x="7224" y="1482"/>
                  </a:lnTo>
                  <a:lnTo>
                    <a:pt x="7218" y="1464"/>
                  </a:lnTo>
                  <a:lnTo>
                    <a:pt x="7290" y="1482"/>
                  </a:lnTo>
                  <a:lnTo>
                    <a:pt x="7320" y="1464"/>
                  </a:lnTo>
                  <a:lnTo>
                    <a:pt x="7350" y="1488"/>
                  </a:lnTo>
                  <a:lnTo>
                    <a:pt x="7356" y="1452"/>
                  </a:lnTo>
                  <a:lnTo>
                    <a:pt x="7434" y="1452"/>
                  </a:lnTo>
                  <a:lnTo>
                    <a:pt x="7446" y="1458"/>
                  </a:lnTo>
                  <a:lnTo>
                    <a:pt x="7452" y="1470"/>
                  </a:lnTo>
                  <a:lnTo>
                    <a:pt x="7458" y="1470"/>
                  </a:lnTo>
                  <a:lnTo>
                    <a:pt x="7464" y="1464"/>
                  </a:lnTo>
                  <a:lnTo>
                    <a:pt x="7476" y="1464"/>
                  </a:lnTo>
                  <a:lnTo>
                    <a:pt x="7482" y="1458"/>
                  </a:lnTo>
                  <a:lnTo>
                    <a:pt x="7494" y="1452"/>
                  </a:lnTo>
                  <a:lnTo>
                    <a:pt x="7518" y="1470"/>
                  </a:lnTo>
                  <a:lnTo>
                    <a:pt x="7560" y="1476"/>
                  </a:lnTo>
                  <a:lnTo>
                    <a:pt x="7506" y="1488"/>
                  </a:lnTo>
                  <a:lnTo>
                    <a:pt x="7506" y="1494"/>
                  </a:lnTo>
                  <a:lnTo>
                    <a:pt x="7512" y="1500"/>
                  </a:lnTo>
                  <a:lnTo>
                    <a:pt x="7524" y="1506"/>
                  </a:lnTo>
                  <a:lnTo>
                    <a:pt x="7530" y="1512"/>
                  </a:lnTo>
                  <a:lnTo>
                    <a:pt x="7542" y="1512"/>
                  </a:lnTo>
                  <a:lnTo>
                    <a:pt x="7548" y="1506"/>
                  </a:lnTo>
                  <a:lnTo>
                    <a:pt x="7560" y="1506"/>
                  </a:lnTo>
                  <a:lnTo>
                    <a:pt x="7572" y="1500"/>
                  </a:lnTo>
                  <a:lnTo>
                    <a:pt x="7578" y="1494"/>
                  </a:lnTo>
                  <a:lnTo>
                    <a:pt x="7584" y="1494"/>
                  </a:lnTo>
                  <a:lnTo>
                    <a:pt x="7614" y="1506"/>
                  </a:lnTo>
                  <a:lnTo>
                    <a:pt x="7638" y="1488"/>
                  </a:lnTo>
                  <a:lnTo>
                    <a:pt x="7644" y="1488"/>
                  </a:lnTo>
                  <a:lnTo>
                    <a:pt x="7650" y="1494"/>
                  </a:lnTo>
                  <a:lnTo>
                    <a:pt x="7686" y="1494"/>
                  </a:lnTo>
                  <a:lnTo>
                    <a:pt x="7692" y="1488"/>
                  </a:lnTo>
                  <a:lnTo>
                    <a:pt x="7692" y="1476"/>
                  </a:lnTo>
                  <a:lnTo>
                    <a:pt x="7728" y="1482"/>
                  </a:lnTo>
                  <a:lnTo>
                    <a:pt x="7680" y="1452"/>
                  </a:lnTo>
                  <a:lnTo>
                    <a:pt x="7650" y="1464"/>
                  </a:lnTo>
                  <a:lnTo>
                    <a:pt x="7644" y="1446"/>
                  </a:lnTo>
                  <a:lnTo>
                    <a:pt x="7638" y="1434"/>
                  </a:lnTo>
                  <a:lnTo>
                    <a:pt x="7632" y="1428"/>
                  </a:lnTo>
                  <a:lnTo>
                    <a:pt x="7626" y="1416"/>
                  </a:lnTo>
                  <a:lnTo>
                    <a:pt x="7626" y="1398"/>
                  </a:lnTo>
                  <a:lnTo>
                    <a:pt x="7650" y="1374"/>
                  </a:lnTo>
                  <a:lnTo>
                    <a:pt x="7644" y="1344"/>
                  </a:lnTo>
                  <a:lnTo>
                    <a:pt x="7662" y="1332"/>
                  </a:lnTo>
                  <a:lnTo>
                    <a:pt x="7650" y="1326"/>
                  </a:lnTo>
                  <a:lnTo>
                    <a:pt x="7638" y="1314"/>
                  </a:lnTo>
                  <a:lnTo>
                    <a:pt x="7638" y="1302"/>
                  </a:lnTo>
                  <a:lnTo>
                    <a:pt x="7644" y="1296"/>
                  </a:lnTo>
                  <a:lnTo>
                    <a:pt x="7662" y="1290"/>
                  </a:lnTo>
                  <a:lnTo>
                    <a:pt x="7698" y="1290"/>
                  </a:lnTo>
                  <a:lnTo>
                    <a:pt x="7710" y="1296"/>
                  </a:lnTo>
                  <a:lnTo>
                    <a:pt x="7728" y="1296"/>
                  </a:lnTo>
                  <a:lnTo>
                    <a:pt x="7746" y="1278"/>
                  </a:lnTo>
                  <a:lnTo>
                    <a:pt x="7782" y="1308"/>
                  </a:lnTo>
                  <a:lnTo>
                    <a:pt x="7806" y="1290"/>
                  </a:lnTo>
                  <a:lnTo>
                    <a:pt x="7812" y="1302"/>
                  </a:lnTo>
                  <a:lnTo>
                    <a:pt x="7818" y="1308"/>
                  </a:lnTo>
                  <a:lnTo>
                    <a:pt x="7830" y="1332"/>
                  </a:lnTo>
                  <a:lnTo>
                    <a:pt x="7830" y="1338"/>
                  </a:lnTo>
                  <a:lnTo>
                    <a:pt x="7836" y="1344"/>
                  </a:lnTo>
                  <a:lnTo>
                    <a:pt x="7878" y="1344"/>
                  </a:lnTo>
                  <a:lnTo>
                    <a:pt x="7878" y="1362"/>
                  </a:lnTo>
                  <a:lnTo>
                    <a:pt x="7884" y="1374"/>
                  </a:lnTo>
                  <a:lnTo>
                    <a:pt x="7890" y="1380"/>
                  </a:lnTo>
                  <a:lnTo>
                    <a:pt x="7896" y="1380"/>
                  </a:lnTo>
                  <a:lnTo>
                    <a:pt x="7914" y="1362"/>
                  </a:lnTo>
                  <a:lnTo>
                    <a:pt x="7932" y="1326"/>
                  </a:lnTo>
                  <a:lnTo>
                    <a:pt x="7938" y="1320"/>
                  </a:lnTo>
                  <a:lnTo>
                    <a:pt x="7938" y="1314"/>
                  </a:lnTo>
                  <a:lnTo>
                    <a:pt x="7962" y="1302"/>
                  </a:lnTo>
                  <a:lnTo>
                    <a:pt x="7992" y="1314"/>
                  </a:lnTo>
                  <a:lnTo>
                    <a:pt x="7986" y="1302"/>
                  </a:lnTo>
                  <a:lnTo>
                    <a:pt x="7962" y="1284"/>
                  </a:lnTo>
                  <a:lnTo>
                    <a:pt x="7956" y="1278"/>
                  </a:lnTo>
                  <a:lnTo>
                    <a:pt x="7932" y="1266"/>
                  </a:lnTo>
                  <a:lnTo>
                    <a:pt x="7926" y="1254"/>
                  </a:lnTo>
                  <a:lnTo>
                    <a:pt x="7914" y="1248"/>
                  </a:lnTo>
                  <a:lnTo>
                    <a:pt x="7908" y="1242"/>
                  </a:lnTo>
                  <a:lnTo>
                    <a:pt x="7908" y="1230"/>
                  </a:lnTo>
                  <a:lnTo>
                    <a:pt x="7962" y="1230"/>
                  </a:lnTo>
                  <a:lnTo>
                    <a:pt x="7992" y="1236"/>
                  </a:lnTo>
                  <a:lnTo>
                    <a:pt x="8052" y="1236"/>
                  </a:lnTo>
                  <a:lnTo>
                    <a:pt x="8052" y="1254"/>
                  </a:lnTo>
                  <a:lnTo>
                    <a:pt x="8040" y="1254"/>
                  </a:lnTo>
                  <a:lnTo>
                    <a:pt x="8028" y="1248"/>
                  </a:lnTo>
                  <a:lnTo>
                    <a:pt x="7992" y="1248"/>
                  </a:lnTo>
                  <a:lnTo>
                    <a:pt x="7992" y="1266"/>
                  </a:lnTo>
                  <a:lnTo>
                    <a:pt x="8016" y="1290"/>
                  </a:lnTo>
                  <a:lnTo>
                    <a:pt x="8028" y="1296"/>
                  </a:lnTo>
                  <a:lnTo>
                    <a:pt x="8034" y="1320"/>
                  </a:lnTo>
                  <a:lnTo>
                    <a:pt x="8064" y="1326"/>
                  </a:lnTo>
                  <a:lnTo>
                    <a:pt x="8058" y="1344"/>
                  </a:lnTo>
                  <a:lnTo>
                    <a:pt x="8076" y="1362"/>
                  </a:lnTo>
                  <a:lnTo>
                    <a:pt x="8046" y="1368"/>
                  </a:lnTo>
                  <a:lnTo>
                    <a:pt x="8040" y="1380"/>
                  </a:lnTo>
                  <a:lnTo>
                    <a:pt x="8022" y="1386"/>
                  </a:lnTo>
                  <a:lnTo>
                    <a:pt x="8028" y="1398"/>
                  </a:lnTo>
                  <a:lnTo>
                    <a:pt x="8028" y="1404"/>
                  </a:lnTo>
                  <a:lnTo>
                    <a:pt x="8034" y="1416"/>
                  </a:lnTo>
                  <a:lnTo>
                    <a:pt x="8034" y="1440"/>
                  </a:lnTo>
                  <a:lnTo>
                    <a:pt x="8028" y="1452"/>
                  </a:lnTo>
                  <a:lnTo>
                    <a:pt x="8016" y="1464"/>
                  </a:lnTo>
                  <a:lnTo>
                    <a:pt x="8004" y="1488"/>
                  </a:lnTo>
                  <a:lnTo>
                    <a:pt x="8004" y="1506"/>
                  </a:lnTo>
                  <a:lnTo>
                    <a:pt x="8010" y="1506"/>
                  </a:lnTo>
                  <a:lnTo>
                    <a:pt x="8016" y="1512"/>
                  </a:lnTo>
                  <a:lnTo>
                    <a:pt x="8022" y="1524"/>
                  </a:lnTo>
                  <a:lnTo>
                    <a:pt x="8016" y="1530"/>
                  </a:lnTo>
                  <a:lnTo>
                    <a:pt x="8010" y="1542"/>
                  </a:lnTo>
                  <a:lnTo>
                    <a:pt x="7986" y="1566"/>
                  </a:lnTo>
                  <a:lnTo>
                    <a:pt x="7974" y="1572"/>
                  </a:lnTo>
                  <a:lnTo>
                    <a:pt x="7968" y="1578"/>
                  </a:lnTo>
                  <a:lnTo>
                    <a:pt x="7962" y="1578"/>
                  </a:lnTo>
                  <a:lnTo>
                    <a:pt x="7962" y="1596"/>
                  </a:lnTo>
                  <a:lnTo>
                    <a:pt x="7944" y="1596"/>
                  </a:lnTo>
                  <a:lnTo>
                    <a:pt x="7950" y="1596"/>
                  </a:lnTo>
                  <a:lnTo>
                    <a:pt x="7956" y="1602"/>
                  </a:lnTo>
                  <a:lnTo>
                    <a:pt x="7968" y="1608"/>
                  </a:lnTo>
                  <a:lnTo>
                    <a:pt x="7980" y="1632"/>
                  </a:lnTo>
                  <a:lnTo>
                    <a:pt x="7974" y="1650"/>
                  </a:lnTo>
                  <a:lnTo>
                    <a:pt x="7974" y="1662"/>
                  </a:lnTo>
                  <a:lnTo>
                    <a:pt x="7968" y="1674"/>
                  </a:lnTo>
                  <a:lnTo>
                    <a:pt x="7968" y="1686"/>
                  </a:lnTo>
                  <a:lnTo>
                    <a:pt x="7974" y="1704"/>
                  </a:lnTo>
                  <a:lnTo>
                    <a:pt x="7992" y="1722"/>
                  </a:lnTo>
                  <a:lnTo>
                    <a:pt x="8016" y="1752"/>
                  </a:lnTo>
                  <a:lnTo>
                    <a:pt x="8046" y="1776"/>
                  </a:lnTo>
                  <a:lnTo>
                    <a:pt x="8070" y="1800"/>
                  </a:lnTo>
                  <a:lnTo>
                    <a:pt x="8082" y="1806"/>
                  </a:lnTo>
                  <a:lnTo>
                    <a:pt x="8142" y="1872"/>
                  </a:lnTo>
                  <a:lnTo>
                    <a:pt x="8154" y="1866"/>
                  </a:lnTo>
                  <a:lnTo>
                    <a:pt x="8238" y="1962"/>
                  </a:lnTo>
                  <a:lnTo>
                    <a:pt x="8286" y="1980"/>
                  </a:lnTo>
                  <a:lnTo>
                    <a:pt x="8310" y="2004"/>
                  </a:lnTo>
                  <a:lnTo>
                    <a:pt x="8316" y="2016"/>
                  </a:lnTo>
                  <a:lnTo>
                    <a:pt x="8328" y="2022"/>
                  </a:lnTo>
                  <a:lnTo>
                    <a:pt x="8334" y="2034"/>
                  </a:lnTo>
                  <a:lnTo>
                    <a:pt x="8388" y="2088"/>
                  </a:lnTo>
                  <a:lnTo>
                    <a:pt x="8406" y="2088"/>
                  </a:lnTo>
                  <a:lnTo>
                    <a:pt x="8406" y="2106"/>
                  </a:lnTo>
                  <a:lnTo>
                    <a:pt x="8418" y="2106"/>
                  </a:lnTo>
                  <a:lnTo>
                    <a:pt x="8430" y="2100"/>
                  </a:lnTo>
                  <a:lnTo>
                    <a:pt x="8436" y="2094"/>
                  </a:lnTo>
                  <a:lnTo>
                    <a:pt x="8442" y="2082"/>
                  </a:lnTo>
                  <a:lnTo>
                    <a:pt x="8442" y="2076"/>
                  </a:lnTo>
                  <a:lnTo>
                    <a:pt x="8430" y="2064"/>
                  </a:lnTo>
                  <a:lnTo>
                    <a:pt x="8436" y="2058"/>
                  </a:lnTo>
                  <a:lnTo>
                    <a:pt x="8442" y="2046"/>
                  </a:lnTo>
                  <a:lnTo>
                    <a:pt x="8448" y="2040"/>
                  </a:lnTo>
                  <a:lnTo>
                    <a:pt x="8448" y="2022"/>
                  </a:lnTo>
                  <a:lnTo>
                    <a:pt x="8430" y="2004"/>
                  </a:lnTo>
                  <a:lnTo>
                    <a:pt x="8418" y="1998"/>
                  </a:lnTo>
                  <a:lnTo>
                    <a:pt x="8406" y="1974"/>
                  </a:lnTo>
                  <a:lnTo>
                    <a:pt x="8406" y="1962"/>
                  </a:lnTo>
                  <a:lnTo>
                    <a:pt x="8412" y="1950"/>
                  </a:lnTo>
                  <a:lnTo>
                    <a:pt x="8430" y="1932"/>
                  </a:lnTo>
                  <a:lnTo>
                    <a:pt x="8442" y="1932"/>
                  </a:lnTo>
                  <a:lnTo>
                    <a:pt x="8454" y="1938"/>
                  </a:lnTo>
                  <a:lnTo>
                    <a:pt x="8460" y="1938"/>
                  </a:lnTo>
                  <a:lnTo>
                    <a:pt x="8466" y="1944"/>
                  </a:lnTo>
                  <a:lnTo>
                    <a:pt x="8472" y="1944"/>
                  </a:lnTo>
                  <a:lnTo>
                    <a:pt x="8466" y="1938"/>
                  </a:lnTo>
                  <a:lnTo>
                    <a:pt x="8460" y="1926"/>
                  </a:lnTo>
                  <a:lnTo>
                    <a:pt x="8448" y="1920"/>
                  </a:lnTo>
                  <a:lnTo>
                    <a:pt x="8442" y="1908"/>
                  </a:lnTo>
                  <a:lnTo>
                    <a:pt x="8424" y="1890"/>
                  </a:lnTo>
                  <a:lnTo>
                    <a:pt x="8412" y="1890"/>
                  </a:lnTo>
                  <a:lnTo>
                    <a:pt x="8406" y="1884"/>
                  </a:lnTo>
                  <a:lnTo>
                    <a:pt x="8400" y="1872"/>
                  </a:lnTo>
                  <a:lnTo>
                    <a:pt x="8400" y="1860"/>
                  </a:lnTo>
                  <a:lnTo>
                    <a:pt x="8406" y="1848"/>
                  </a:lnTo>
                  <a:lnTo>
                    <a:pt x="8412" y="1842"/>
                  </a:lnTo>
                  <a:lnTo>
                    <a:pt x="8424" y="1836"/>
                  </a:lnTo>
                  <a:lnTo>
                    <a:pt x="8430" y="1830"/>
                  </a:lnTo>
                  <a:lnTo>
                    <a:pt x="8442" y="1836"/>
                  </a:lnTo>
                  <a:lnTo>
                    <a:pt x="8466" y="1836"/>
                  </a:lnTo>
                  <a:lnTo>
                    <a:pt x="8472" y="1830"/>
                  </a:lnTo>
                  <a:lnTo>
                    <a:pt x="8472" y="1812"/>
                  </a:lnTo>
                  <a:lnTo>
                    <a:pt x="8454" y="1794"/>
                  </a:lnTo>
                  <a:lnTo>
                    <a:pt x="8436" y="1788"/>
                  </a:lnTo>
                  <a:lnTo>
                    <a:pt x="8424" y="1782"/>
                  </a:lnTo>
                  <a:lnTo>
                    <a:pt x="8406" y="1770"/>
                  </a:lnTo>
                  <a:lnTo>
                    <a:pt x="8394" y="1758"/>
                  </a:lnTo>
                  <a:lnTo>
                    <a:pt x="8388" y="1740"/>
                  </a:lnTo>
                  <a:lnTo>
                    <a:pt x="8376" y="1716"/>
                  </a:lnTo>
                  <a:lnTo>
                    <a:pt x="8376" y="1704"/>
                  </a:lnTo>
                  <a:lnTo>
                    <a:pt x="8370" y="1698"/>
                  </a:lnTo>
                  <a:lnTo>
                    <a:pt x="8370" y="1692"/>
                  </a:lnTo>
                  <a:lnTo>
                    <a:pt x="8382" y="1686"/>
                  </a:lnTo>
                  <a:lnTo>
                    <a:pt x="8406" y="1710"/>
                  </a:lnTo>
                  <a:lnTo>
                    <a:pt x="8418" y="1716"/>
                  </a:lnTo>
                  <a:lnTo>
                    <a:pt x="8430" y="1716"/>
                  </a:lnTo>
                  <a:lnTo>
                    <a:pt x="8430" y="1710"/>
                  </a:lnTo>
                  <a:lnTo>
                    <a:pt x="8424" y="1704"/>
                  </a:lnTo>
                  <a:lnTo>
                    <a:pt x="8418" y="1692"/>
                  </a:lnTo>
                  <a:lnTo>
                    <a:pt x="8412" y="1686"/>
                  </a:lnTo>
                  <a:lnTo>
                    <a:pt x="8406" y="1674"/>
                  </a:lnTo>
                  <a:lnTo>
                    <a:pt x="8400" y="1668"/>
                  </a:lnTo>
                  <a:lnTo>
                    <a:pt x="8364" y="1668"/>
                  </a:lnTo>
                  <a:lnTo>
                    <a:pt x="8316" y="1626"/>
                  </a:lnTo>
                  <a:lnTo>
                    <a:pt x="8316" y="1596"/>
                  </a:lnTo>
                  <a:lnTo>
                    <a:pt x="8310" y="1590"/>
                  </a:lnTo>
                  <a:lnTo>
                    <a:pt x="8298" y="1584"/>
                  </a:lnTo>
                  <a:lnTo>
                    <a:pt x="8280" y="1578"/>
                  </a:lnTo>
                  <a:lnTo>
                    <a:pt x="8268" y="1572"/>
                  </a:lnTo>
                  <a:lnTo>
                    <a:pt x="8256" y="1572"/>
                  </a:lnTo>
                  <a:lnTo>
                    <a:pt x="8256" y="1590"/>
                  </a:lnTo>
                  <a:lnTo>
                    <a:pt x="8250" y="1590"/>
                  </a:lnTo>
                  <a:lnTo>
                    <a:pt x="8244" y="1584"/>
                  </a:lnTo>
                  <a:lnTo>
                    <a:pt x="8232" y="1584"/>
                  </a:lnTo>
                  <a:lnTo>
                    <a:pt x="8214" y="1572"/>
                  </a:lnTo>
                  <a:lnTo>
                    <a:pt x="8202" y="1566"/>
                  </a:lnTo>
                  <a:lnTo>
                    <a:pt x="8196" y="1560"/>
                  </a:lnTo>
                  <a:lnTo>
                    <a:pt x="8190" y="1548"/>
                  </a:lnTo>
                  <a:lnTo>
                    <a:pt x="8190" y="1536"/>
                  </a:lnTo>
                  <a:lnTo>
                    <a:pt x="8196" y="1524"/>
                  </a:lnTo>
                  <a:lnTo>
                    <a:pt x="8196" y="1500"/>
                  </a:lnTo>
                  <a:lnTo>
                    <a:pt x="8184" y="1476"/>
                  </a:lnTo>
                  <a:lnTo>
                    <a:pt x="8166" y="1458"/>
                  </a:lnTo>
                  <a:lnTo>
                    <a:pt x="8154" y="1452"/>
                  </a:lnTo>
                  <a:lnTo>
                    <a:pt x="8154" y="1434"/>
                  </a:lnTo>
                  <a:lnTo>
                    <a:pt x="8160" y="1428"/>
                  </a:lnTo>
                  <a:lnTo>
                    <a:pt x="8172" y="1428"/>
                  </a:lnTo>
                  <a:lnTo>
                    <a:pt x="8184" y="1434"/>
                  </a:lnTo>
                  <a:lnTo>
                    <a:pt x="8196" y="1416"/>
                  </a:lnTo>
                  <a:lnTo>
                    <a:pt x="8232" y="1446"/>
                  </a:lnTo>
                  <a:lnTo>
                    <a:pt x="8238" y="1440"/>
                  </a:lnTo>
                  <a:lnTo>
                    <a:pt x="8226" y="1428"/>
                  </a:lnTo>
                  <a:lnTo>
                    <a:pt x="8226" y="1422"/>
                  </a:lnTo>
                  <a:lnTo>
                    <a:pt x="8232" y="1416"/>
                  </a:lnTo>
                  <a:lnTo>
                    <a:pt x="8232" y="1404"/>
                  </a:lnTo>
                  <a:lnTo>
                    <a:pt x="8238" y="1392"/>
                  </a:lnTo>
                  <a:lnTo>
                    <a:pt x="8250" y="1386"/>
                  </a:lnTo>
                  <a:lnTo>
                    <a:pt x="8256" y="1386"/>
                  </a:lnTo>
                  <a:lnTo>
                    <a:pt x="8274" y="1404"/>
                  </a:lnTo>
                  <a:lnTo>
                    <a:pt x="8280" y="1416"/>
                  </a:lnTo>
                  <a:lnTo>
                    <a:pt x="8292" y="1428"/>
                  </a:lnTo>
                  <a:lnTo>
                    <a:pt x="8304" y="1434"/>
                  </a:lnTo>
                  <a:lnTo>
                    <a:pt x="8310" y="1446"/>
                  </a:lnTo>
                  <a:lnTo>
                    <a:pt x="8322" y="1398"/>
                  </a:lnTo>
                  <a:lnTo>
                    <a:pt x="8334" y="1398"/>
                  </a:lnTo>
                  <a:lnTo>
                    <a:pt x="8364" y="1392"/>
                  </a:lnTo>
                  <a:lnTo>
                    <a:pt x="8400" y="1386"/>
                  </a:lnTo>
                  <a:lnTo>
                    <a:pt x="8430" y="1386"/>
                  </a:lnTo>
                  <a:lnTo>
                    <a:pt x="8478" y="1410"/>
                  </a:lnTo>
                  <a:lnTo>
                    <a:pt x="8484" y="1416"/>
                  </a:lnTo>
                  <a:lnTo>
                    <a:pt x="8490" y="1416"/>
                  </a:lnTo>
                  <a:lnTo>
                    <a:pt x="8532" y="1434"/>
                  </a:lnTo>
                  <a:lnTo>
                    <a:pt x="8502" y="1374"/>
                  </a:lnTo>
                  <a:lnTo>
                    <a:pt x="8526" y="1374"/>
                  </a:lnTo>
                  <a:lnTo>
                    <a:pt x="8538" y="1368"/>
                  </a:lnTo>
                  <a:lnTo>
                    <a:pt x="8550" y="1356"/>
                  </a:lnTo>
                  <a:lnTo>
                    <a:pt x="8550" y="1332"/>
                  </a:lnTo>
                  <a:lnTo>
                    <a:pt x="8544" y="1326"/>
                  </a:lnTo>
                  <a:lnTo>
                    <a:pt x="8538" y="1314"/>
                  </a:lnTo>
                  <a:lnTo>
                    <a:pt x="8562" y="1314"/>
                  </a:lnTo>
                  <a:lnTo>
                    <a:pt x="8562" y="1290"/>
                  </a:lnTo>
                  <a:lnTo>
                    <a:pt x="8574" y="1290"/>
                  </a:lnTo>
                  <a:lnTo>
                    <a:pt x="8586" y="1296"/>
                  </a:lnTo>
                  <a:lnTo>
                    <a:pt x="8616" y="1296"/>
                  </a:lnTo>
                  <a:lnTo>
                    <a:pt x="8628" y="1290"/>
                  </a:lnTo>
                  <a:lnTo>
                    <a:pt x="8634" y="1284"/>
                  </a:lnTo>
                  <a:lnTo>
                    <a:pt x="8640" y="1272"/>
                  </a:lnTo>
                  <a:lnTo>
                    <a:pt x="8652" y="1260"/>
                  </a:lnTo>
                  <a:lnTo>
                    <a:pt x="8658" y="1248"/>
                  </a:lnTo>
                  <a:lnTo>
                    <a:pt x="8664" y="1242"/>
                  </a:lnTo>
                  <a:lnTo>
                    <a:pt x="8670" y="1242"/>
                  </a:lnTo>
                  <a:lnTo>
                    <a:pt x="8652" y="1218"/>
                  </a:lnTo>
                  <a:lnTo>
                    <a:pt x="8682" y="1218"/>
                  </a:lnTo>
                  <a:lnTo>
                    <a:pt x="8688" y="1236"/>
                  </a:lnTo>
                  <a:lnTo>
                    <a:pt x="8748" y="1242"/>
                  </a:lnTo>
                  <a:lnTo>
                    <a:pt x="8760" y="1242"/>
                  </a:lnTo>
                  <a:lnTo>
                    <a:pt x="8772" y="1248"/>
                  </a:lnTo>
                  <a:lnTo>
                    <a:pt x="8808" y="1248"/>
                  </a:lnTo>
                  <a:lnTo>
                    <a:pt x="8808" y="1230"/>
                  </a:lnTo>
                  <a:lnTo>
                    <a:pt x="8802" y="1218"/>
                  </a:lnTo>
                  <a:lnTo>
                    <a:pt x="8766" y="1218"/>
                  </a:lnTo>
                  <a:lnTo>
                    <a:pt x="8760" y="1194"/>
                  </a:lnTo>
                  <a:lnTo>
                    <a:pt x="8754" y="1194"/>
                  </a:lnTo>
                  <a:lnTo>
                    <a:pt x="8748" y="1188"/>
                  </a:lnTo>
                  <a:lnTo>
                    <a:pt x="8736" y="1188"/>
                  </a:lnTo>
                  <a:lnTo>
                    <a:pt x="8712" y="1176"/>
                  </a:lnTo>
                  <a:lnTo>
                    <a:pt x="8700" y="1176"/>
                  </a:lnTo>
                  <a:lnTo>
                    <a:pt x="8688" y="1170"/>
                  </a:lnTo>
                  <a:lnTo>
                    <a:pt x="8658" y="1170"/>
                  </a:lnTo>
                  <a:lnTo>
                    <a:pt x="8664" y="1152"/>
                  </a:lnTo>
                  <a:lnTo>
                    <a:pt x="8592" y="1104"/>
                  </a:lnTo>
                  <a:lnTo>
                    <a:pt x="8574" y="1122"/>
                  </a:lnTo>
                  <a:lnTo>
                    <a:pt x="8568" y="1122"/>
                  </a:lnTo>
                  <a:lnTo>
                    <a:pt x="8562" y="1116"/>
                  </a:lnTo>
                  <a:lnTo>
                    <a:pt x="8550" y="1116"/>
                  </a:lnTo>
                  <a:lnTo>
                    <a:pt x="8538" y="1110"/>
                  </a:lnTo>
                  <a:lnTo>
                    <a:pt x="8532" y="1110"/>
                  </a:lnTo>
                  <a:lnTo>
                    <a:pt x="8520" y="1104"/>
                  </a:lnTo>
                  <a:lnTo>
                    <a:pt x="8508" y="1092"/>
                  </a:lnTo>
                  <a:lnTo>
                    <a:pt x="8502" y="1092"/>
                  </a:lnTo>
                  <a:lnTo>
                    <a:pt x="8466" y="1098"/>
                  </a:lnTo>
                  <a:lnTo>
                    <a:pt x="8442" y="1092"/>
                  </a:lnTo>
                  <a:lnTo>
                    <a:pt x="8430" y="1086"/>
                  </a:lnTo>
                  <a:lnTo>
                    <a:pt x="8412" y="1068"/>
                  </a:lnTo>
                  <a:lnTo>
                    <a:pt x="8406" y="1068"/>
                  </a:lnTo>
                  <a:lnTo>
                    <a:pt x="8412" y="1062"/>
                  </a:lnTo>
                  <a:lnTo>
                    <a:pt x="8436" y="1062"/>
                  </a:lnTo>
                  <a:lnTo>
                    <a:pt x="8460" y="1074"/>
                  </a:lnTo>
                  <a:lnTo>
                    <a:pt x="8478" y="1074"/>
                  </a:lnTo>
                  <a:lnTo>
                    <a:pt x="8496" y="1080"/>
                  </a:lnTo>
                  <a:lnTo>
                    <a:pt x="8514" y="1080"/>
                  </a:lnTo>
                  <a:lnTo>
                    <a:pt x="8526" y="1086"/>
                  </a:lnTo>
                  <a:lnTo>
                    <a:pt x="8544" y="1086"/>
                  </a:lnTo>
                  <a:lnTo>
                    <a:pt x="8550" y="1080"/>
                  </a:lnTo>
                  <a:lnTo>
                    <a:pt x="8562" y="1080"/>
                  </a:lnTo>
                  <a:lnTo>
                    <a:pt x="8580" y="1074"/>
                  </a:lnTo>
                  <a:lnTo>
                    <a:pt x="8604" y="1062"/>
                  </a:lnTo>
                  <a:lnTo>
                    <a:pt x="8616" y="1050"/>
                  </a:lnTo>
                  <a:lnTo>
                    <a:pt x="8604" y="1038"/>
                  </a:lnTo>
                  <a:lnTo>
                    <a:pt x="8592" y="1032"/>
                  </a:lnTo>
                  <a:lnTo>
                    <a:pt x="8586" y="1026"/>
                  </a:lnTo>
                  <a:lnTo>
                    <a:pt x="8574" y="1020"/>
                  </a:lnTo>
                  <a:lnTo>
                    <a:pt x="8568" y="1014"/>
                  </a:lnTo>
                  <a:lnTo>
                    <a:pt x="8562" y="1014"/>
                  </a:lnTo>
                  <a:lnTo>
                    <a:pt x="8556" y="1008"/>
                  </a:lnTo>
                  <a:lnTo>
                    <a:pt x="8520" y="990"/>
                  </a:lnTo>
                  <a:lnTo>
                    <a:pt x="8508" y="978"/>
                  </a:lnTo>
                  <a:lnTo>
                    <a:pt x="8514" y="972"/>
                  </a:lnTo>
                  <a:lnTo>
                    <a:pt x="8538" y="972"/>
                  </a:lnTo>
                  <a:lnTo>
                    <a:pt x="8556" y="978"/>
                  </a:lnTo>
                  <a:lnTo>
                    <a:pt x="8562" y="984"/>
                  </a:lnTo>
                  <a:lnTo>
                    <a:pt x="8574" y="990"/>
                  </a:lnTo>
                  <a:lnTo>
                    <a:pt x="8580" y="990"/>
                  </a:lnTo>
                  <a:lnTo>
                    <a:pt x="8586" y="996"/>
                  </a:lnTo>
                  <a:lnTo>
                    <a:pt x="8610" y="1008"/>
                  </a:lnTo>
                  <a:lnTo>
                    <a:pt x="8628" y="1020"/>
                  </a:lnTo>
                  <a:lnTo>
                    <a:pt x="8652" y="1032"/>
                  </a:lnTo>
                  <a:lnTo>
                    <a:pt x="8664" y="1032"/>
                  </a:lnTo>
                  <a:lnTo>
                    <a:pt x="8676" y="1026"/>
                  </a:lnTo>
                  <a:lnTo>
                    <a:pt x="8682" y="1026"/>
                  </a:lnTo>
                  <a:lnTo>
                    <a:pt x="8688" y="1020"/>
                  </a:lnTo>
                  <a:lnTo>
                    <a:pt x="8730" y="1020"/>
                  </a:lnTo>
                  <a:lnTo>
                    <a:pt x="8754" y="1026"/>
                  </a:lnTo>
                  <a:lnTo>
                    <a:pt x="8808" y="1044"/>
                  </a:lnTo>
                  <a:lnTo>
                    <a:pt x="8850" y="1062"/>
                  </a:lnTo>
                  <a:lnTo>
                    <a:pt x="8880" y="1068"/>
                  </a:lnTo>
                  <a:lnTo>
                    <a:pt x="8886" y="1074"/>
                  </a:lnTo>
                  <a:lnTo>
                    <a:pt x="8898" y="1074"/>
                  </a:lnTo>
                  <a:lnTo>
                    <a:pt x="8934" y="1086"/>
                  </a:lnTo>
                  <a:lnTo>
                    <a:pt x="8946" y="1086"/>
                  </a:lnTo>
                  <a:lnTo>
                    <a:pt x="8952" y="1092"/>
                  </a:lnTo>
                  <a:lnTo>
                    <a:pt x="8958" y="1092"/>
                  </a:lnTo>
                  <a:lnTo>
                    <a:pt x="8970" y="1098"/>
                  </a:lnTo>
                  <a:lnTo>
                    <a:pt x="8976" y="1104"/>
                  </a:lnTo>
                  <a:lnTo>
                    <a:pt x="8988" y="1110"/>
                  </a:lnTo>
                  <a:lnTo>
                    <a:pt x="9000" y="1110"/>
                  </a:lnTo>
                  <a:lnTo>
                    <a:pt x="9018" y="1116"/>
                  </a:lnTo>
                  <a:lnTo>
                    <a:pt x="9024" y="1122"/>
                  </a:lnTo>
                  <a:lnTo>
                    <a:pt x="9042" y="1122"/>
                  </a:lnTo>
                  <a:lnTo>
                    <a:pt x="9042" y="1116"/>
                  </a:lnTo>
                  <a:lnTo>
                    <a:pt x="9036" y="1098"/>
                  </a:lnTo>
                  <a:lnTo>
                    <a:pt x="9012" y="1074"/>
                  </a:lnTo>
                  <a:lnTo>
                    <a:pt x="9006" y="1074"/>
                  </a:lnTo>
                  <a:lnTo>
                    <a:pt x="9024" y="1056"/>
                  </a:lnTo>
                  <a:lnTo>
                    <a:pt x="8976" y="1038"/>
                  </a:lnTo>
                  <a:lnTo>
                    <a:pt x="8988" y="1032"/>
                  </a:lnTo>
                  <a:lnTo>
                    <a:pt x="8940" y="1008"/>
                  </a:lnTo>
                  <a:lnTo>
                    <a:pt x="8994" y="1020"/>
                  </a:lnTo>
                  <a:lnTo>
                    <a:pt x="8988" y="996"/>
                  </a:lnTo>
                  <a:lnTo>
                    <a:pt x="9000" y="996"/>
                  </a:lnTo>
                  <a:lnTo>
                    <a:pt x="9012" y="1002"/>
                  </a:lnTo>
                  <a:lnTo>
                    <a:pt x="9048" y="1002"/>
                  </a:lnTo>
                  <a:lnTo>
                    <a:pt x="9048" y="99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4" name="Romania" descr="© INSCALE GmbH, 05.05.2010&#10;http://www.presentationload.com/">
              <a:extLst>
                <a:ext uri="{FF2B5EF4-FFF2-40B4-BE49-F238E27FC236}">
                  <a16:creationId xmlns:a16="http://schemas.microsoft.com/office/drawing/2014/main" id="{FFADC9BD-AA35-C3CA-D1DE-FD470A145C37}"/>
                </a:ext>
              </a:extLst>
            </p:cNvPr>
            <p:cNvSpPr>
              <a:spLocks/>
            </p:cNvSpPr>
            <p:nvPr/>
          </p:nvSpPr>
          <p:spPr bwMode="gray">
            <a:xfrm>
              <a:off x="4749775" y="1747960"/>
              <a:ext cx="232733" cy="139343"/>
            </a:xfrm>
            <a:custGeom>
              <a:avLst/>
              <a:gdLst>
                <a:gd name="T0" fmla="*/ 2147483647 w 612"/>
                <a:gd name="T1" fmla="*/ 2147483647 h 366"/>
                <a:gd name="T2" fmla="*/ 2147483647 w 612"/>
                <a:gd name="T3" fmla="*/ 2147483647 h 366"/>
                <a:gd name="T4" fmla="*/ 2147483647 w 612"/>
                <a:gd name="T5" fmla="*/ 2147483647 h 366"/>
                <a:gd name="T6" fmla="*/ 2147483647 w 612"/>
                <a:gd name="T7" fmla="*/ 2147483647 h 366"/>
                <a:gd name="T8" fmla="*/ 2147483647 w 612"/>
                <a:gd name="T9" fmla="*/ 2147483647 h 366"/>
                <a:gd name="T10" fmla="*/ 2147483647 w 612"/>
                <a:gd name="T11" fmla="*/ 2147483647 h 366"/>
                <a:gd name="T12" fmla="*/ 2147483647 w 612"/>
                <a:gd name="T13" fmla="*/ 2147483647 h 366"/>
                <a:gd name="T14" fmla="*/ 2147483647 w 612"/>
                <a:gd name="T15" fmla="*/ 2147483647 h 366"/>
                <a:gd name="T16" fmla="*/ 2147483647 w 612"/>
                <a:gd name="T17" fmla="*/ 2147483647 h 366"/>
                <a:gd name="T18" fmla="*/ 2147483647 w 612"/>
                <a:gd name="T19" fmla="*/ 2147483647 h 366"/>
                <a:gd name="T20" fmla="*/ 2147483647 w 612"/>
                <a:gd name="T21" fmla="*/ 2147483647 h 366"/>
                <a:gd name="T22" fmla="*/ 2147483647 w 612"/>
                <a:gd name="T23" fmla="*/ 2147483647 h 366"/>
                <a:gd name="T24" fmla="*/ 2147483647 w 612"/>
                <a:gd name="T25" fmla="*/ 2147483647 h 366"/>
                <a:gd name="T26" fmla="*/ 2147483647 w 612"/>
                <a:gd name="T27" fmla="*/ 0 h 366"/>
                <a:gd name="T28" fmla="*/ 2147483647 w 612"/>
                <a:gd name="T29" fmla="*/ 2147483647 h 366"/>
                <a:gd name="T30" fmla="*/ 2147483647 w 612"/>
                <a:gd name="T31" fmla="*/ 2147483647 h 366"/>
                <a:gd name="T32" fmla="*/ 2147483647 w 612"/>
                <a:gd name="T33" fmla="*/ 2147483647 h 366"/>
                <a:gd name="T34" fmla="*/ 2147483647 w 612"/>
                <a:gd name="T35" fmla="*/ 2147483647 h 366"/>
                <a:gd name="T36" fmla="*/ 2147483647 w 612"/>
                <a:gd name="T37" fmla="*/ 2147483647 h 366"/>
                <a:gd name="T38" fmla="*/ 2147483647 w 612"/>
                <a:gd name="T39" fmla="*/ 2147483647 h 366"/>
                <a:gd name="T40" fmla="*/ 2147483647 w 612"/>
                <a:gd name="T41" fmla="*/ 2147483647 h 366"/>
                <a:gd name="T42" fmla="*/ 2147483647 w 612"/>
                <a:gd name="T43" fmla="*/ 2147483647 h 366"/>
                <a:gd name="T44" fmla="*/ 2147483647 w 612"/>
                <a:gd name="T45" fmla="*/ 2147483647 h 366"/>
                <a:gd name="T46" fmla="*/ 2147483647 w 612"/>
                <a:gd name="T47" fmla="*/ 2147483647 h 366"/>
                <a:gd name="T48" fmla="*/ 0 w 612"/>
                <a:gd name="T49" fmla="*/ 2147483647 h 366"/>
                <a:gd name="T50" fmla="*/ 2147483647 w 612"/>
                <a:gd name="T51" fmla="*/ 2147483647 h 366"/>
                <a:gd name="T52" fmla="*/ 2147483647 w 612"/>
                <a:gd name="T53" fmla="*/ 2147483647 h 366"/>
                <a:gd name="T54" fmla="*/ 2147483647 w 612"/>
                <a:gd name="T55" fmla="*/ 2147483647 h 366"/>
                <a:gd name="T56" fmla="*/ 2147483647 w 612"/>
                <a:gd name="T57" fmla="*/ 2147483647 h 366"/>
                <a:gd name="T58" fmla="*/ 2147483647 w 612"/>
                <a:gd name="T59" fmla="*/ 2147483647 h 366"/>
                <a:gd name="T60" fmla="*/ 2147483647 w 612"/>
                <a:gd name="T61" fmla="*/ 2147483647 h 366"/>
                <a:gd name="T62" fmla="*/ 2147483647 w 612"/>
                <a:gd name="T63" fmla="*/ 2147483647 h 366"/>
                <a:gd name="T64" fmla="*/ 2147483647 w 612"/>
                <a:gd name="T65" fmla="*/ 2147483647 h 366"/>
                <a:gd name="T66" fmla="*/ 2147483647 w 612"/>
                <a:gd name="T67" fmla="*/ 2147483647 h 366"/>
                <a:gd name="T68" fmla="*/ 2147483647 w 612"/>
                <a:gd name="T69" fmla="*/ 2147483647 h 366"/>
                <a:gd name="T70" fmla="*/ 2147483647 w 612"/>
                <a:gd name="T71" fmla="*/ 2147483647 h 366"/>
                <a:gd name="T72" fmla="*/ 2147483647 w 612"/>
                <a:gd name="T73" fmla="*/ 2147483647 h 366"/>
                <a:gd name="T74" fmla="*/ 2147483647 w 612"/>
                <a:gd name="T75" fmla="*/ 2147483647 h 366"/>
                <a:gd name="T76" fmla="*/ 2147483647 w 612"/>
                <a:gd name="T77" fmla="*/ 2147483647 h 366"/>
                <a:gd name="T78" fmla="*/ 2147483647 w 612"/>
                <a:gd name="T79" fmla="*/ 2147483647 h 366"/>
                <a:gd name="T80" fmla="*/ 2147483647 w 612"/>
                <a:gd name="T81" fmla="*/ 2147483647 h 366"/>
                <a:gd name="T82" fmla="*/ 2147483647 w 612"/>
                <a:gd name="T83" fmla="*/ 2147483647 h 366"/>
                <a:gd name="T84" fmla="*/ 2147483647 w 612"/>
                <a:gd name="T85" fmla="*/ 2147483647 h 36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12"/>
                <a:gd name="T130" fmla="*/ 0 h 366"/>
                <a:gd name="T131" fmla="*/ 612 w 612"/>
                <a:gd name="T132" fmla="*/ 366 h 36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12" h="366">
                  <a:moveTo>
                    <a:pt x="516" y="354"/>
                  </a:moveTo>
                  <a:lnTo>
                    <a:pt x="522" y="360"/>
                  </a:lnTo>
                  <a:lnTo>
                    <a:pt x="540" y="360"/>
                  </a:lnTo>
                  <a:lnTo>
                    <a:pt x="540" y="318"/>
                  </a:lnTo>
                  <a:lnTo>
                    <a:pt x="546" y="312"/>
                  </a:lnTo>
                  <a:lnTo>
                    <a:pt x="558" y="294"/>
                  </a:lnTo>
                  <a:lnTo>
                    <a:pt x="564" y="282"/>
                  </a:lnTo>
                  <a:lnTo>
                    <a:pt x="570" y="276"/>
                  </a:lnTo>
                  <a:lnTo>
                    <a:pt x="606" y="276"/>
                  </a:lnTo>
                  <a:lnTo>
                    <a:pt x="612" y="270"/>
                  </a:lnTo>
                  <a:lnTo>
                    <a:pt x="612" y="258"/>
                  </a:lnTo>
                  <a:lnTo>
                    <a:pt x="600" y="222"/>
                  </a:lnTo>
                  <a:lnTo>
                    <a:pt x="600" y="216"/>
                  </a:lnTo>
                  <a:lnTo>
                    <a:pt x="594" y="216"/>
                  </a:lnTo>
                  <a:lnTo>
                    <a:pt x="588" y="222"/>
                  </a:lnTo>
                  <a:lnTo>
                    <a:pt x="570" y="222"/>
                  </a:lnTo>
                  <a:lnTo>
                    <a:pt x="564" y="228"/>
                  </a:lnTo>
                  <a:lnTo>
                    <a:pt x="558" y="228"/>
                  </a:lnTo>
                  <a:lnTo>
                    <a:pt x="552" y="234"/>
                  </a:lnTo>
                  <a:lnTo>
                    <a:pt x="522" y="234"/>
                  </a:lnTo>
                  <a:lnTo>
                    <a:pt x="510" y="222"/>
                  </a:lnTo>
                  <a:lnTo>
                    <a:pt x="510" y="198"/>
                  </a:lnTo>
                  <a:lnTo>
                    <a:pt x="504" y="192"/>
                  </a:lnTo>
                  <a:lnTo>
                    <a:pt x="498" y="180"/>
                  </a:lnTo>
                  <a:lnTo>
                    <a:pt x="498" y="168"/>
                  </a:lnTo>
                  <a:lnTo>
                    <a:pt x="504" y="162"/>
                  </a:lnTo>
                  <a:lnTo>
                    <a:pt x="504" y="150"/>
                  </a:lnTo>
                  <a:lnTo>
                    <a:pt x="510" y="144"/>
                  </a:lnTo>
                  <a:lnTo>
                    <a:pt x="504" y="144"/>
                  </a:lnTo>
                  <a:lnTo>
                    <a:pt x="504" y="102"/>
                  </a:lnTo>
                  <a:lnTo>
                    <a:pt x="498" y="96"/>
                  </a:lnTo>
                  <a:lnTo>
                    <a:pt x="480" y="96"/>
                  </a:lnTo>
                  <a:lnTo>
                    <a:pt x="474" y="78"/>
                  </a:lnTo>
                  <a:lnTo>
                    <a:pt x="462" y="78"/>
                  </a:lnTo>
                  <a:lnTo>
                    <a:pt x="456" y="54"/>
                  </a:lnTo>
                  <a:lnTo>
                    <a:pt x="432" y="42"/>
                  </a:lnTo>
                  <a:lnTo>
                    <a:pt x="432" y="30"/>
                  </a:lnTo>
                  <a:lnTo>
                    <a:pt x="426" y="24"/>
                  </a:lnTo>
                  <a:lnTo>
                    <a:pt x="420" y="12"/>
                  </a:lnTo>
                  <a:lnTo>
                    <a:pt x="414" y="6"/>
                  </a:lnTo>
                  <a:lnTo>
                    <a:pt x="396" y="0"/>
                  </a:lnTo>
                  <a:lnTo>
                    <a:pt x="384" y="0"/>
                  </a:lnTo>
                  <a:lnTo>
                    <a:pt x="378" y="6"/>
                  </a:lnTo>
                  <a:lnTo>
                    <a:pt x="378" y="12"/>
                  </a:lnTo>
                  <a:lnTo>
                    <a:pt x="366" y="24"/>
                  </a:lnTo>
                  <a:lnTo>
                    <a:pt x="348" y="24"/>
                  </a:lnTo>
                  <a:lnTo>
                    <a:pt x="342" y="18"/>
                  </a:lnTo>
                  <a:lnTo>
                    <a:pt x="336" y="30"/>
                  </a:lnTo>
                  <a:lnTo>
                    <a:pt x="312" y="24"/>
                  </a:lnTo>
                  <a:lnTo>
                    <a:pt x="312" y="30"/>
                  </a:lnTo>
                  <a:lnTo>
                    <a:pt x="300" y="42"/>
                  </a:lnTo>
                  <a:lnTo>
                    <a:pt x="288" y="42"/>
                  </a:lnTo>
                  <a:lnTo>
                    <a:pt x="264" y="18"/>
                  </a:lnTo>
                  <a:lnTo>
                    <a:pt x="258" y="18"/>
                  </a:lnTo>
                  <a:lnTo>
                    <a:pt x="246" y="24"/>
                  </a:lnTo>
                  <a:lnTo>
                    <a:pt x="240" y="24"/>
                  </a:lnTo>
                  <a:lnTo>
                    <a:pt x="228" y="30"/>
                  </a:lnTo>
                  <a:lnTo>
                    <a:pt x="222" y="24"/>
                  </a:lnTo>
                  <a:lnTo>
                    <a:pt x="198" y="24"/>
                  </a:lnTo>
                  <a:lnTo>
                    <a:pt x="192" y="18"/>
                  </a:lnTo>
                  <a:lnTo>
                    <a:pt x="168" y="18"/>
                  </a:lnTo>
                  <a:lnTo>
                    <a:pt x="150" y="36"/>
                  </a:lnTo>
                  <a:lnTo>
                    <a:pt x="120" y="36"/>
                  </a:lnTo>
                  <a:lnTo>
                    <a:pt x="108" y="48"/>
                  </a:lnTo>
                  <a:lnTo>
                    <a:pt x="108" y="90"/>
                  </a:lnTo>
                  <a:lnTo>
                    <a:pt x="90" y="108"/>
                  </a:lnTo>
                  <a:lnTo>
                    <a:pt x="78" y="114"/>
                  </a:lnTo>
                  <a:lnTo>
                    <a:pt x="72" y="120"/>
                  </a:lnTo>
                  <a:lnTo>
                    <a:pt x="72" y="138"/>
                  </a:lnTo>
                  <a:lnTo>
                    <a:pt x="66" y="144"/>
                  </a:lnTo>
                  <a:lnTo>
                    <a:pt x="54" y="150"/>
                  </a:lnTo>
                  <a:lnTo>
                    <a:pt x="48" y="156"/>
                  </a:lnTo>
                  <a:lnTo>
                    <a:pt x="30" y="150"/>
                  </a:lnTo>
                  <a:lnTo>
                    <a:pt x="30" y="168"/>
                  </a:lnTo>
                  <a:lnTo>
                    <a:pt x="0" y="174"/>
                  </a:lnTo>
                  <a:lnTo>
                    <a:pt x="6" y="174"/>
                  </a:lnTo>
                  <a:lnTo>
                    <a:pt x="30" y="192"/>
                  </a:lnTo>
                  <a:lnTo>
                    <a:pt x="36" y="192"/>
                  </a:lnTo>
                  <a:lnTo>
                    <a:pt x="48" y="228"/>
                  </a:lnTo>
                  <a:lnTo>
                    <a:pt x="54" y="234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72" y="228"/>
                  </a:lnTo>
                  <a:lnTo>
                    <a:pt x="84" y="234"/>
                  </a:lnTo>
                  <a:lnTo>
                    <a:pt x="84" y="252"/>
                  </a:lnTo>
                  <a:lnTo>
                    <a:pt x="78" y="258"/>
                  </a:lnTo>
                  <a:lnTo>
                    <a:pt x="90" y="276"/>
                  </a:lnTo>
                  <a:lnTo>
                    <a:pt x="114" y="282"/>
                  </a:lnTo>
                  <a:lnTo>
                    <a:pt x="120" y="288"/>
                  </a:lnTo>
                  <a:lnTo>
                    <a:pt x="144" y="282"/>
                  </a:lnTo>
                  <a:lnTo>
                    <a:pt x="168" y="288"/>
                  </a:lnTo>
                  <a:lnTo>
                    <a:pt x="162" y="294"/>
                  </a:lnTo>
                  <a:lnTo>
                    <a:pt x="156" y="306"/>
                  </a:lnTo>
                  <a:lnTo>
                    <a:pt x="162" y="312"/>
                  </a:lnTo>
                  <a:lnTo>
                    <a:pt x="162" y="324"/>
                  </a:lnTo>
                  <a:lnTo>
                    <a:pt x="186" y="324"/>
                  </a:lnTo>
                  <a:lnTo>
                    <a:pt x="192" y="330"/>
                  </a:lnTo>
                  <a:lnTo>
                    <a:pt x="186" y="336"/>
                  </a:lnTo>
                  <a:lnTo>
                    <a:pt x="186" y="342"/>
                  </a:lnTo>
                  <a:lnTo>
                    <a:pt x="180" y="348"/>
                  </a:lnTo>
                  <a:lnTo>
                    <a:pt x="186" y="354"/>
                  </a:lnTo>
                  <a:lnTo>
                    <a:pt x="204" y="354"/>
                  </a:lnTo>
                  <a:lnTo>
                    <a:pt x="216" y="342"/>
                  </a:lnTo>
                  <a:lnTo>
                    <a:pt x="240" y="354"/>
                  </a:lnTo>
                  <a:lnTo>
                    <a:pt x="252" y="354"/>
                  </a:lnTo>
                  <a:lnTo>
                    <a:pt x="258" y="360"/>
                  </a:lnTo>
                  <a:lnTo>
                    <a:pt x="282" y="360"/>
                  </a:lnTo>
                  <a:lnTo>
                    <a:pt x="288" y="354"/>
                  </a:lnTo>
                  <a:lnTo>
                    <a:pt x="288" y="348"/>
                  </a:lnTo>
                  <a:lnTo>
                    <a:pt x="306" y="354"/>
                  </a:lnTo>
                  <a:lnTo>
                    <a:pt x="330" y="354"/>
                  </a:lnTo>
                  <a:lnTo>
                    <a:pt x="336" y="360"/>
                  </a:lnTo>
                  <a:lnTo>
                    <a:pt x="348" y="366"/>
                  </a:lnTo>
                  <a:lnTo>
                    <a:pt x="366" y="366"/>
                  </a:lnTo>
                  <a:lnTo>
                    <a:pt x="372" y="360"/>
                  </a:lnTo>
                  <a:lnTo>
                    <a:pt x="372" y="348"/>
                  </a:lnTo>
                  <a:lnTo>
                    <a:pt x="378" y="342"/>
                  </a:lnTo>
                  <a:lnTo>
                    <a:pt x="384" y="342"/>
                  </a:lnTo>
                  <a:lnTo>
                    <a:pt x="396" y="336"/>
                  </a:lnTo>
                  <a:lnTo>
                    <a:pt x="402" y="336"/>
                  </a:lnTo>
                  <a:lnTo>
                    <a:pt x="402" y="330"/>
                  </a:lnTo>
                  <a:lnTo>
                    <a:pt x="432" y="336"/>
                  </a:lnTo>
                  <a:lnTo>
                    <a:pt x="432" y="324"/>
                  </a:lnTo>
                  <a:lnTo>
                    <a:pt x="438" y="324"/>
                  </a:lnTo>
                  <a:lnTo>
                    <a:pt x="450" y="330"/>
                  </a:lnTo>
                  <a:lnTo>
                    <a:pt x="462" y="330"/>
                  </a:lnTo>
                  <a:lnTo>
                    <a:pt x="474" y="336"/>
                  </a:lnTo>
                  <a:lnTo>
                    <a:pt x="498" y="336"/>
                  </a:lnTo>
                  <a:lnTo>
                    <a:pt x="516" y="35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5" name="Qatar" descr="© INSCALE GmbH, 05.05.2010&#10;http://www.presentationload.com/">
              <a:extLst>
                <a:ext uri="{FF2B5EF4-FFF2-40B4-BE49-F238E27FC236}">
                  <a16:creationId xmlns:a16="http://schemas.microsoft.com/office/drawing/2014/main" id="{6275B680-1008-4C19-2DB7-4B126F0142A2}"/>
                </a:ext>
              </a:extLst>
            </p:cNvPr>
            <p:cNvSpPr>
              <a:spLocks/>
            </p:cNvSpPr>
            <p:nvPr/>
          </p:nvSpPr>
          <p:spPr bwMode="gray">
            <a:xfrm>
              <a:off x="5579903" y="2416512"/>
              <a:ext cx="25201" cy="54848"/>
            </a:xfrm>
            <a:custGeom>
              <a:avLst/>
              <a:gdLst>
                <a:gd name="T0" fmla="*/ 2147483647 w 66"/>
                <a:gd name="T1" fmla="*/ 2147483647 h 144"/>
                <a:gd name="T2" fmla="*/ 2147483647 w 66"/>
                <a:gd name="T3" fmla="*/ 2147483647 h 144"/>
                <a:gd name="T4" fmla="*/ 2147483647 w 66"/>
                <a:gd name="T5" fmla="*/ 2147483647 h 144"/>
                <a:gd name="T6" fmla="*/ 2147483647 w 66"/>
                <a:gd name="T7" fmla="*/ 2147483647 h 144"/>
                <a:gd name="T8" fmla="*/ 2147483647 w 66"/>
                <a:gd name="T9" fmla="*/ 2147483647 h 144"/>
                <a:gd name="T10" fmla="*/ 2147483647 w 66"/>
                <a:gd name="T11" fmla="*/ 2147483647 h 144"/>
                <a:gd name="T12" fmla="*/ 2147483647 w 66"/>
                <a:gd name="T13" fmla="*/ 2147483647 h 144"/>
                <a:gd name="T14" fmla="*/ 2147483647 w 66"/>
                <a:gd name="T15" fmla="*/ 2147483647 h 144"/>
                <a:gd name="T16" fmla="*/ 2147483647 w 66"/>
                <a:gd name="T17" fmla="*/ 2147483647 h 144"/>
                <a:gd name="T18" fmla="*/ 2147483647 w 66"/>
                <a:gd name="T19" fmla="*/ 0 h 144"/>
                <a:gd name="T20" fmla="*/ 2147483647 w 66"/>
                <a:gd name="T21" fmla="*/ 0 h 144"/>
                <a:gd name="T22" fmla="*/ 2147483647 w 66"/>
                <a:gd name="T23" fmla="*/ 2147483647 h 144"/>
                <a:gd name="T24" fmla="*/ 2147483647 w 66"/>
                <a:gd name="T25" fmla="*/ 2147483647 h 144"/>
                <a:gd name="T26" fmla="*/ 2147483647 w 66"/>
                <a:gd name="T27" fmla="*/ 2147483647 h 144"/>
                <a:gd name="T28" fmla="*/ 2147483647 w 66"/>
                <a:gd name="T29" fmla="*/ 2147483647 h 144"/>
                <a:gd name="T30" fmla="*/ 0 w 66"/>
                <a:gd name="T31" fmla="*/ 2147483647 h 144"/>
                <a:gd name="T32" fmla="*/ 2147483647 w 66"/>
                <a:gd name="T33" fmla="*/ 2147483647 h 144"/>
                <a:gd name="T34" fmla="*/ 2147483647 w 66"/>
                <a:gd name="T35" fmla="*/ 2147483647 h 1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6"/>
                <a:gd name="T55" fmla="*/ 0 h 144"/>
                <a:gd name="T56" fmla="*/ 66 w 66"/>
                <a:gd name="T57" fmla="*/ 144 h 1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6" h="144">
                  <a:moveTo>
                    <a:pt x="24" y="132"/>
                  </a:moveTo>
                  <a:lnTo>
                    <a:pt x="36" y="144"/>
                  </a:lnTo>
                  <a:lnTo>
                    <a:pt x="48" y="132"/>
                  </a:lnTo>
                  <a:lnTo>
                    <a:pt x="54" y="114"/>
                  </a:lnTo>
                  <a:lnTo>
                    <a:pt x="60" y="102"/>
                  </a:lnTo>
                  <a:lnTo>
                    <a:pt x="66" y="84"/>
                  </a:lnTo>
                  <a:lnTo>
                    <a:pt x="66" y="30"/>
                  </a:lnTo>
                  <a:lnTo>
                    <a:pt x="54" y="18"/>
                  </a:lnTo>
                  <a:lnTo>
                    <a:pt x="48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18" y="18"/>
                  </a:lnTo>
                  <a:lnTo>
                    <a:pt x="12" y="36"/>
                  </a:lnTo>
                  <a:lnTo>
                    <a:pt x="12" y="108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24" y="13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6" name="Puerto Rico" descr="© INSCALE GmbH, 05.05.2010&#10;http://www.presentationload.com/">
              <a:extLst>
                <a:ext uri="{FF2B5EF4-FFF2-40B4-BE49-F238E27FC236}">
                  <a16:creationId xmlns:a16="http://schemas.microsoft.com/office/drawing/2014/main" id="{5FF0142E-06B7-F79C-1A13-E1EE6E49526B}"/>
                </a:ext>
              </a:extLst>
            </p:cNvPr>
            <p:cNvSpPr>
              <a:spLocks/>
            </p:cNvSpPr>
            <p:nvPr/>
          </p:nvSpPr>
          <p:spPr bwMode="gray">
            <a:xfrm>
              <a:off x="2453580" y="2656657"/>
              <a:ext cx="51884" cy="22236"/>
            </a:xfrm>
            <a:custGeom>
              <a:avLst/>
              <a:gdLst>
                <a:gd name="T0" fmla="*/ 2147483647 w 138"/>
                <a:gd name="T1" fmla="*/ 2147483647 h 60"/>
                <a:gd name="T2" fmla="*/ 2147483647 w 138"/>
                <a:gd name="T3" fmla="*/ 2147483647 h 60"/>
                <a:gd name="T4" fmla="*/ 2147483647 w 138"/>
                <a:gd name="T5" fmla="*/ 0 h 60"/>
                <a:gd name="T6" fmla="*/ 2147483647 w 138"/>
                <a:gd name="T7" fmla="*/ 0 h 60"/>
                <a:gd name="T8" fmla="*/ 2147483647 w 138"/>
                <a:gd name="T9" fmla="*/ 2147483647 h 60"/>
                <a:gd name="T10" fmla="*/ 0 w 138"/>
                <a:gd name="T11" fmla="*/ 2147483647 h 60"/>
                <a:gd name="T12" fmla="*/ 0 w 138"/>
                <a:gd name="T13" fmla="*/ 2147483647 h 60"/>
                <a:gd name="T14" fmla="*/ 2147483647 w 138"/>
                <a:gd name="T15" fmla="*/ 2147483647 h 60"/>
                <a:gd name="T16" fmla="*/ 2147483647 w 138"/>
                <a:gd name="T17" fmla="*/ 2147483647 h 60"/>
                <a:gd name="T18" fmla="*/ 2147483647 w 138"/>
                <a:gd name="T19" fmla="*/ 2147483647 h 60"/>
                <a:gd name="T20" fmla="*/ 2147483647 w 138"/>
                <a:gd name="T21" fmla="*/ 2147483647 h 60"/>
                <a:gd name="T22" fmla="*/ 2147483647 w 138"/>
                <a:gd name="T23" fmla="*/ 2147483647 h 60"/>
                <a:gd name="T24" fmla="*/ 2147483647 w 138"/>
                <a:gd name="T25" fmla="*/ 2147483647 h 60"/>
                <a:gd name="T26" fmla="*/ 2147483647 w 138"/>
                <a:gd name="T27" fmla="*/ 2147483647 h 60"/>
                <a:gd name="T28" fmla="*/ 2147483647 w 138"/>
                <a:gd name="T29" fmla="*/ 2147483647 h 60"/>
                <a:gd name="T30" fmla="*/ 2147483647 w 138"/>
                <a:gd name="T31" fmla="*/ 2147483647 h 60"/>
                <a:gd name="T32" fmla="*/ 2147483647 w 138"/>
                <a:gd name="T33" fmla="*/ 2147483647 h 60"/>
                <a:gd name="T34" fmla="*/ 2147483647 w 138"/>
                <a:gd name="T35" fmla="*/ 2147483647 h 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8"/>
                <a:gd name="T55" fmla="*/ 0 h 60"/>
                <a:gd name="T56" fmla="*/ 138 w 138"/>
                <a:gd name="T57" fmla="*/ 60 h 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8" h="60">
                  <a:moveTo>
                    <a:pt x="84" y="12"/>
                  </a:moveTo>
                  <a:lnTo>
                    <a:pt x="72" y="12"/>
                  </a:lnTo>
                  <a:lnTo>
                    <a:pt x="36" y="0"/>
                  </a:lnTo>
                  <a:lnTo>
                    <a:pt x="12" y="0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36" y="60"/>
                  </a:lnTo>
                  <a:lnTo>
                    <a:pt x="48" y="48"/>
                  </a:lnTo>
                  <a:lnTo>
                    <a:pt x="102" y="48"/>
                  </a:lnTo>
                  <a:lnTo>
                    <a:pt x="120" y="36"/>
                  </a:lnTo>
                  <a:lnTo>
                    <a:pt x="132" y="30"/>
                  </a:lnTo>
                  <a:lnTo>
                    <a:pt x="138" y="18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114" y="6"/>
                  </a:lnTo>
                  <a:lnTo>
                    <a:pt x="102" y="12"/>
                  </a:lnTo>
                  <a:lnTo>
                    <a:pt x="84" y="1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7" name="Portugal" descr="© INSCALE GmbH, 05.05.2010&#10;http://www.presentationload.com/">
              <a:extLst>
                <a:ext uri="{FF2B5EF4-FFF2-40B4-BE49-F238E27FC236}">
                  <a16:creationId xmlns:a16="http://schemas.microsoft.com/office/drawing/2014/main" id="{ADAEC2A8-AC02-042F-AEC5-0D854D4AB864}"/>
                </a:ext>
              </a:extLst>
            </p:cNvPr>
            <p:cNvSpPr>
              <a:spLocks/>
            </p:cNvSpPr>
            <p:nvPr/>
          </p:nvSpPr>
          <p:spPr bwMode="gray">
            <a:xfrm>
              <a:off x="4017483" y="1933256"/>
              <a:ext cx="85978" cy="155651"/>
            </a:xfrm>
            <a:custGeom>
              <a:avLst/>
              <a:gdLst>
                <a:gd name="T0" fmla="*/ 2147483647 w 228"/>
                <a:gd name="T1" fmla="*/ 2147483647 h 414"/>
                <a:gd name="T2" fmla="*/ 2147483647 w 228"/>
                <a:gd name="T3" fmla="*/ 2147483647 h 414"/>
                <a:gd name="T4" fmla="*/ 2147483647 w 228"/>
                <a:gd name="T5" fmla="*/ 2147483647 h 414"/>
                <a:gd name="T6" fmla="*/ 2147483647 w 228"/>
                <a:gd name="T7" fmla="*/ 2147483647 h 414"/>
                <a:gd name="T8" fmla="*/ 2147483647 w 228"/>
                <a:gd name="T9" fmla="*/ 2147483647 h 414"/>
                <a:gd name="T10" fmla="*/ 2147483647 w 228"/>
                <a:gd name="T11" fmla="*/ 2147483647 h 414"/>
                <a:gd name="T12" fmla="*/ 2147483647 w 228"/>
                <a:gd name="T13" fmla="*/ 0 h 414"/>
                <a:gd name="T14" fmla="*/ 2147483647 w 228"/>
                <a:gd name="T15" fmla="*/ 2147483647 h 414"/>
                <a:gd name="T16" fmla="*/ 2147483647 w 228"/>
                <a:gd name="T17" fmla="*/ 2147483647 h 414"/>
                <a:gd name="T18" fmla="*/ 2147483647 w 228"/>
                <a:gd name="T19" fmla="*/ 2147483647 h 414"/>
                <a:gd name="T20" fmla="*/ 2147483647 w 228"/>
                <a:gd name="T21" fmla="*/ 2147483647 h 414"/>
                <a:gd name="T22" fmla="*/ 2147483647 w 228"/>
                <a:gd name="T23" fmla="*/ 2147483647 h 414"/>
                <a:gd name="T24" fmla="*/ 2147483647 w 228"/>
                <a:gd name="T25" fmla="*/ 2147483647 h 414"/>
                <a:gd name="T26" fmla="*/ 0 w 228"/>
                <a:gd name="T27" fmla="*/ 2147483647 h 414"/>
                <a:gd name="T28" fmla="*/ 2147483647 w 228"/>
                <a:gd name="T29" fmla="*/ 2147483647 h 414"/>
                <a:gd name="T30" fmla="*/ 2147483647 w 228"/>
                <a:gd name="T31" fmla="*/ 2147483647 h 414"/>
                <a:gd name="T32" fmla="*/ 2147483647 w 228"/>
                <a:gd name="T33" fmla="*/ 2147483647 h 414"/>
                <a:gd name="T34" fmla="*/ 2147483647 w 228"/>
                <a:gd name="T35" fmla="*/ 2147483647 h 414"/>
                <a:gd name="T36" fmla="*/ 2147483647 w 228"/>
                <a:gd name="T37" fmla="*/ 2147483647 h 414"/>
                <a:gd name="T38" fmla="*/ 2147483647 w 228"/>
                <a:gd name="T39" fmla="*/ 2147483647 h 414"/>
                <a:gd name="T40" fmla="*/ 2147483647 w 228"/>
                <a:gd name="T41" fmla="*/ 2147483647 h 414"/>
                <a:gd name="T42" fmla="*/ 2147483647 w 228"/>
                <a:gd name="T43" fmla="*/ 2147483647 h 414"/>
                <a:gd name="T44" fmla="*/ 2147483647 w 228"/>
                <a:gd name="T45" fmla="*/ 2147483647 h 414"/>
                <a:gd name="T46" fmla="*/ 2147483647 w 228"/>
                <a:gd name="T47" fmla="*/ 2147483647 h 414"/>
                <a:gd name="T48" fmla="*/ 2147483647 w 228"/>
                <a:gd name="T49" fmla="*/ 2147483647 h 414"/>
                <a:gd name="T50" fmla="*/ 2147483647 w 228"/>
                <a:gd name="T51" fmla="*/ 2147483647 h 414"/>
                <a:gd name="T52" fmla="*/ 2147483647 w 228"/>
                <a:gd name="T53" fmla="*/ 2147483647 h 414"/>
                <a:gd name="T54" fmla="*/ 2147483647 w 228"/>
                <a:gd name="T55" fmla="*/ 2147483647 h 414"/>
                <a:gd name="T56" fmla="*/ 2147483647 w 228"/>
                <a:gd name="T57" fmla="*/ 2147483647 h 414"/>
                <a:gd name="T58" fmla="*/ 2147483647 w 228"/>
                <a:gd name="T59" fmla="*/ 2147483647 h 414"/>
                <a:gd name="T60" fmla="*/ 2147483647 w 228"/>
                <a:gd name="T61" fmla="*/ 2147483647 h 414"/>
                <a:gd name="T62" fmla="*/ 2147483647 w 228"/>
                <a:gd name="T63" fmla="*/ 2147483647 h 414"/>
                <a:gd name="T64" fmla="*/ 2147483647 w 228"/>
                <a:gd name="T65" fmla="*/ 2147483647 h 414"/>
                <a:gd name="T66" fmla="*/ 2147483647 w 228"/>
                <a:gd name="T67" fmla="*/ 2147483647 h 414"/>
                <a:gd name="T68" fmla="*/ 2147483647 w 228"/>
                <a:gd name="T69" fmla="*/ 2147483647 h 414"/>
                <a:gd name="T70" fmla="*/ 2147483647 w 228"/>
                <a:gd name="T71" fmla="*/ 2147483647 h 414"/>
                <a:gd name="T72" fmla="*/ 2147483647 w 228"/>
                <a:gd name="T73" fmla="*/ 2147483647 h 414"/>
                <a:gd name="T74" fmla="*/ 2147483647 w 228"/>
                <a:gd name="T75" fmla="*/ 2147483647 h 414"/>
                <a:gd name="T76" fmla="*/ 2147483647 w 228"/>
                <a:gd name="T77" fmla="*/ 2147483647 h 414"/>
                <a:gd name="T78" fmla="*/ 2147483647 w 228"/>
                <a:gd name="T79" fmla="*/ 2147483647 h 414"/>
                <a:gd name="T80" fmla="*/ 2147483647 w 228"/>
                <a:gd name="T81" fmla="*/ 2147483647 h 414"/>
                <a:gd name="T82" fmla="*/ 2147483647 w 228"/>
                <a:gd name="T83" fmla="*/ 2147483647 h 41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28"/>
                <a:gd name="T127" fmla="*/ 0 h 414"/>
                <a:gd name="T128" fmla="*/ 228 w 228"/>
                <a:gd name="T129" fmla="*/ 414 h 41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28" h="414">
                  <a:moveTo>
                    <a:pt x="210" y="30"/>
                  </a:moveTo>
                  <a:lnTo>
                    <a:pt x="210" y="12"/>
                  </a:lnTo>
                  <a:lnTo>
                    <a:pt x="156" y="12"/>
                  </a:lnTo>
                  <a:lnTo>
                    <a:pt x="156" y="18"/>
                  </a:lnTo>
                  <a:lnTo>
                    <a:pt x="150" y="24"/>
                  </a:lnTo>
                  <a:lnTo>
                    <a:pt x="138" y="24"/>
                  </a:lnTo>
                  <a:lnTo>
                    <a:pt x="132" y="18"/>
                  </a:lnTo>
                  <a:lnTo>
                    <a:pt x="114" y="18"/>
                  </a:lnTo>
                  <a:lnTo>
                    <a:pt x="108" y="24"/>
                  </a:lnTo>
                  <a:lnTo>
                    <a:pt x="96" y="24"/>
                  </a:lnTo>
                  <a:lnTo>
                    <a:pt x="96" y="18"/>
                  </a:lnTo>
                  <a:lnTo>
                    <a:pt x="102" y="18"/>
                  </a:lnTo>
                  <a:lnTo>
                    <a:pt x="114" y="6"/>
                  </a:lnTo>
                  <a:lnTo>
                    <a:pt x="114" y="0"/>
                  </a:lnTo>
                  <a:lnTo>
                    <a:pt x="90" y="0"/>
                  </a:lnTo>
                  <a:lnTo>
                    <a:pt x="66" y="12"/>
                  </a:lnTo>
                  <a:lnTo>
                    <a:pt x="60" y="18"/>
                  </a:lnTo>
                  <a:lnTo>
                    <a:pt x="60" y="36"/>
                  </a:lnTo>
                  <a:lnTo>
                    <a:pt x="66" y="60"/>
                  </a:lnTo>
                  <a:lnTo>
                    <a:pt x="66" y="78"/>
                  </a:lnTo>
                  <a:lnTo>
                    <a:pt x="60" y="108"/>
                  </a:lnTo>
                  <a:lnTo>
                    <a:pt x="48" y="138"/>
                  </a:lnTo>
                  <a:lnTo>
                    <a:pt x="30" y="174"/>
                  </a:lnTo>
                  <a:lnTo>
                    <a:pt x="12" y="222"/>
                  </a:lnTo>
                  <a:lnTo>
                    <a:pt x="6" y="234"/>
                  </a:lnTo>
                  <a:lnTo>
                    <a:pt x="6" y="240"/>
                  </a:lnTo>
                  <a:lnTo>
                    <a:pt x="0" y="252"/>
                  </a:lnTo>
                  <a:lnTo>
                    <a:pt x="0" y="264"/>
                  </a:lnTo>
                  <a:lnTo>
                    <a:pt x="18" y="282"/>
                  </a:lnTo>
                  <a:lnTo>
                    <a:pt x="30" y="288"/>
                  </a:lnTo>
                  <a:lnTo>
                    <a:pt x="42" y="342"/>
                  </a:lnTo>
                  <a:lnTo>
                    <a:pt x="42" y="348"/>
                  </a:lnTo>
                  <a:lnTo>
                    <a:pt x="36" y="354"/>
                  </a:lnTo>
                  <a:lnTo>
                    <a:pt x="36" y="366"/>
                  </a:lnTo>
                  <a:lnTo>
                    <a:pt x="30" y="384"/>
                  </a:lnTo>
                  <a:lnTo>
                    <a:pt x="24" y="396"/>
                  </a:lnTo>
                  <a:lnTo>
                    <a:pt x="24" y="408"/>
                  </a:lnTo>
                  <a:lnTo>
                    <a:pt x="48" y="408"/>
                  </a:lnTo>
                  <a:lnTo>
                    <a:pt x="60" y="402"/>
                  </a:lnTo>
                  <a:lnTo>
                    <a:pt x="72" y="402"/>
                  </a:lnTo>
                  <a:lnTo>
                    <a:pt x="84" y="414"/>
                  </a:lnTo>
                  <a:lnTo>
                    <a:pt x="96" y="414"/>
                  </a:lnTo>
                  <a:lnTo>
                    <a:pt x="108" y="408"/>
                  </a:lnTo>
                  <a:lnTo>
                    <a:pt x="114" y="402"/>
                  </a:lnTo>
                  <a:lnTo>
                    <a:pt x="120" y="402"/>
                  </a:lnTo>
                  <a:lnTo>
                    <a:pt x="126" y="396"/>
                  </a:lnTo>
                  <a:lnTo>
                    <a:pt x="126" y="348"/>
                  </a:lnTo>
                  <a:lnTo>
                    <a:pt x="132" y="342"/>
                  </a:lnTo>
                  <a:lnTo>
                    <a:pt x="138" y="330"/>
                  </a:lnTo>
                  <a:lnTo>
                    <a:pt x="150" y="330"/>
                  </a:lnTo>
                  <a:lnTo>
                    <a:pt x="162" y="318"/>
                  </a:lnTo>
                  <a:lnTo>
                    <a:pt x="162" y="312"/>
                  </a:lnTo>
                  <a:lnTo>
                    <a:pt x="150" y="312"/>
                  </a:lnTo>
                  <a:lnTo>
                    <a:pt x="144" y="306"/>
                  </a:lnTo>
                  <a:lnTo>
                    <a:pt x="138" y="294"/>
                  </a:lnTo>
                  <a:lnTo>
                    <a:pt x="138" y="288"/>
                  </a:lnTo>
                  <a:lnTo>
                    <a:pt x="132" y="282"/>
                  </a:lnTo>
                  <a:lnTo>
                    <a:pt x="132" y="276"/>
                  </a:lnTo>
                  <a:lnTo>
                    <a:pt x="144" y="264"/>
                  </a:lnTo>
                  <a:lnTo>
                    <a:pt x="156" y="258"/>
                  </a:lnTo>
                  <a:lnTo>
                    <a:pt x="168" y="246"/>
                  </a:lnTo>
                  <a:lnTo>
                    <a:pt x="168" y="240"/>
                  </a:lnTo>
                  <a:lnTo>
                    <a:pt x="156" y="234"/>
                  </a:lnTo>
                  <a:lnTo>
                    <a:pt x="150" y="228"/>
                  </a:lnTo>
                  <a:lnTo>
                    <a:pt x="150" y="216"/>
                  </a:lnTo>
                  <a:lnTo>
                    <a:pt x="126" y="192"/>
                  </a:lnTo>
                  <a:lnTo>
                    <a:pt x="162" y="192"/>
                  </a:lnTo>
                  <a:lnTo>
                    <a:pt x="174" y="180"/>
                  </a:lnTo>
                  <a:lnTo>
                    <a:pt x="174" y="168"/>
                  </a:lnTo>
                  <a:lnTo>
                    <a:pt x="168" y="162"/>
                  </a:lnTo>
                  <a:lnTo>
                    <a:pt x="168" y="150"/>
                  </a:lnTo>
                  <a:lnTo>
                    <a:pt x="174" y="144"/>
                  </a:lnTo>
                  <a:lnTo>
                    <a:pt x="180" y="144"/>
                  </a:lnTo>
                  <a:lnTo>
                    <a:pt x="180" y="126"/>
                  </a:lnTo>
                  <a:lnTo>
                    <a:pt x="186" y="108"/>
                  </a:lnTo>
                  <a:lnTo>
                    <a:pt x="186" y="96"/>
                  </a:lnTo>
                  <a:lnTo>
                    <a:pt x="180" y="90"/>
                  </a:lnTo>
                  <a:lnTo>
                    <a:pt x="174" y="90"/>
                  </a:lnTo>
                  <a:lnTo>
                    <a:pt x="174" y="84"/>
                  </a:lnTo>
                  <a:lnTo>
                    <a:pt x="180" y="78"/>
                  </a:lnTo>
                  <a:lnTo>
                    <a:pt x="204" y="66"/>
                  </a:lnTo>
                  <a:lnTo>
                    <a:pt x="228" y="42"/>
                  </a:lnTo>
                  <a:lnTo>
                    <a:pt x="228" y="36"/>
                  </a:lnTo>
                  <a:lnTo>
                    <a:pt x="216" y="30"/>
                  </a:lnTo>
                  <a:lnTo>
                    <a:pt x="210" y="3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8" name="Poland" descr="© INSCALE GmbH, 05.05.2010&#10;http://www.presentationload.com/">
              <a:extLst>
                <a:ext uri="{FF2B5EF4-FFF2-40B4-BE49-F238E27FC236}">
                  <a16:creationId xmlns:a16="http://schemas.microsoft.com/office/drawing/2014/main" id="{FF8B06A9-98D2-3EAF-0F32-8CC829714090}"/>
                </a:ext>
              </a:extLst>
            </p:cNvPr>
            <p:cNvSpPr>
              <a:spLocks/>
            </p:cNvSpPr>
            <p:nvPr/>
          </p:nvSpPr>
          <p:spPr bwMode="gray">
            <a:xfrm>
              <a:off x="4600055" y="1555250"/>
              <a:ext cx="237180" cy="170474"/>
            </a:xfrm>
            <a:custGeom>
              <a:avLst/>
              <a:gdLst>
                <a:gd name="T0" fmla="*/ 2147483647 w 624"/>
                <a:gd name="T1" fmla="*/ 2147483647 h 450"/>
                <a:gd name="T2" fmla="*/ 2147483647 w 624"/>
                <a:gd name="T3" fmla="*/ 2147483647 h 450"/>
                <a:gd name="T4" fmla="*/ 2147483647 w 624"/>
                <a:gd name="T5" fmla="*/ 2147483647 h 450"/>
                <a:gd name="T6" fmla="*/ 2147483647 w 624"/>
                <a:gd name="T7" fmla="*/ 2147483647 h 450"/>
                <a:gd name="T8" fmla="*/ 2147483647 w 624"/>
                <a:gd name="T9" fmla="*/ 2147483647 h 450"/>
                <a:gd name="T10" fmla="*/ 2147483647 w 624"/>
                <a:gd name="T11" fmla="*/ 2147483647 h 450"/>
                <a:gd name="T12" fmla="*/ 2147483647 w 624"/>
                <a:gd name="T13" fmla="*/ 2147483647 h 450"/>
                <a:gd name="T14" fmla="*/ 2147483647 w 624"/>
                <a:gd name="T15" fmla="*/ 2147483647 h 450"/>
                <a:gd name="T16" fmla="*/ 2147483647 w 624"/>
                <a:gd name="T17" fmla="*/ 2147483647 h 450"/>
                <a:gd name="T18" fmla="*/ 2147483647 w 624"/>
                <a:gd name="T19" fmla="*/ 2147483647 h 450"/>
                <a:gd name="T20" fmla="*/ 2147483647 w 624"/>
                <a:gd name="T21" fmla="*/ 2147483647 h 450"/>
                <a:gd name="T22" fmla="*/ 2147483647 w 624"/>
                <a:gd name="T23" fmla="*/ 2147483647 h 450"/>
                <a:gd name="T24" fmla="*/ 2147483647 w 624"/>
                <a:gd name="T25" fmla="*/ 2147483647 h 450"/>
                <a:gd name="T26" fmla="*/ 2147483647 w 624"/>
                <a:gd name="T27" fmla="*/ 2147483647 h 450"/>
                <a:gd name="T28" fmla="*/ 2147483647 w 624"/>
                <a:gd name="T29" fmla="*/ 2147483647 h 450"/>
                <a:gd name="T30" fmla="*/ 2147483647 w 624"/>
                <a:gd name="T31" fmla="*/ 2147483647 h 450"/>
                <a:gd name="T32" fmla="*/ 2147483647 w 624"/>
                <a:gd name="T33" fmla="*/ 2147483647 h 450"/>
                <a:gd name="T34" fmla="*/ 2147483647 w 624"/>
                <a:gd name="T35" fmla="*/ 2147483647 h 450"/>
                <a:gd name="T36" fmla="*/ 2147483647 w 624"/>
                <a:gd name="T37" fmla="*/ 2147483647 h 450"/>
                <a:gd name="T38" fmla="*/ 2147483647 w 624"/>
                <a:gd name="T39" fmla="*/ 2147483647 h 450"/>
                <a:gd name="T40" fmla="*/ 2147483647 w 624"/>
                <a:gd name="T41" fmla="*/ 2147483647 h 450"/>
                <a:gd name="T42" fmla="*/ 2147483647 w 624"/>
                <a:gd name="T43" fmla="*/ 2147483647 h 450"/>
                <a:gd name="T44" fmla="*/ 2147483647 w 624"/>
                <a:gd name="T45" fmla="*/ 2147483647 h 450"/>
                <a:gd name="T46" fmla="*/ 2147483647 w 624"/>
                <a:gd name="T47" fmla="*/ 2147483647 h 450"/>
                <a:gd name="T48" fmla="*/ 2147483647 w 624"/>
                <a:gd name="T49" fmla="*/ 2147483647 h 450"/>
                <a:gd name="T50" fmla="*/ 2147483647 w 624"/>
                <a:gd name="T51" fmla="*/ 2147483647 h 450"/>
                <a:gd name="T52" fmla="*/ 2147483647 w 624"/>
                <a:gd name="T53" fmla="*/ 2147483647 h 450"/>
                <a:gd name="T54" fmla="*/ 2147483647 w 624"/>
                <a:gd name="T55" fmla="*/ 2147483647 h 450"/>
                <a:gd name="T56" fmla="*/ 2147483647 w 624"/>
                <a:gd name="T57" fmla="*/ 2147483647 h 450"/>
                <a:gd name="T58" fmla="*/ 0 w 624"/>
                <a:gd name="T59" fmla="*/ 2147483647 h 450"/>
                <a:gd name="T60" fmla="*/ 2147483647 w 624"/>
                <a:gd name="T61" fmla="*/ 2147483647 h 450"/>
                <a:gd name="T62" fmla="*/ 2147483647 w 624"/>
                <a:gd name="T63" fmla="*/ 2147483647 h 450"/>
                <a:gd name="T64" fmla="*/ 2147483647 w 624"/>
                <a:gd name="T65" fmla="*/ 2147483647 h 450"/>
                <a:gd name="T66" fmla="*/ 2147483647 w 624"/>
                <a:gd name="T67" fmla="*/ 2147483647 h 450"/>
                <a:gd name="T68" fmla="*/ 2147483647 w 624"/>
                <a:gd name="T69" fmla="*/ 2147483647 h 450"/>
                <a:gd name="T70" fmla="*/ 2147483647 w 624"/>
                <a:gd name="T71" fmla="*/ 2147483647 h 450"/>
                <a:gd name="T72" fmla="*/ 2147483647 w 624"/>
                <a:gd name="T73" fmla="*/ 2147483647 h 450"/>
                <a:gd name="T74" fmla="*/ 2147483647 w 624"/>
                <a:gd name="T75" fmla="*/ 2147483647 h 450"/>
                <a:gd name="T76" fmla="*/ 2147483647 w 624"/>
                <a:gd name="T77" fmla="*/ 2147483647 h 450"/>
                <a:gd name="T78" fmla="*/ 2147483647 w 624"/>
                <a:gd name="T79" fmla="*/ 2147483647 h 450"/>
                <a:gd name="T80" fmla="*/ 2147483647 w 624"/>
                <a:gd name="T81" fmla="*/ 2147483647 h 450"/>
                <a:gd name="T82" fmla="*/ 2147483647 w 624"/>
                <a:gd name="T83" fmla="*/ 2147483647 h 450"/>
                <a:gd name="T84" fmla="*/ 2147483647 w 624"/>
                <a:gd name="T85" fmla="*/ 2147483647 h 450"/>
                <a:gd name="T86" fmla="*/ 2147483647 w 624"/>
                <a:gd name="T87" fmla="*/ 2147483647 h 450"/>
                <a:gd name="T88" fmla="*/ 2147483647 w 624"/>
                <a:gd name="T89" fmla="*/ 2147483647 h 450"/>
                <a:gd name="T90" fmla="*/ 2147483647 w 624"/>
                <a:gd name="T91" fmla="*/ 2147483647 h 450"/>
                <a:gd name="T92" fmla="*/ 2147483647 w 624"/>
                <a:gd name="T93" fmla="*/ 2147483647 h 450"/>
                <a:gd name="T94" fmla="*/ 2147483647 w 624"/>
                <a:gd name="T95" fmla="*/ 2147483647 h 450"/>
                <a:gd name="T96" fmla="*/ 2147483647 w 624"/>
                <a:gd name="T97" fmla="*/ 2147483647 h 450"/>
                <a:gd name="T98" fmla="*/ 2147483647 w 624"/>
                <a:gd name="T99" fmla="*/ 2147483647 h 450"/>
                <a:gd name="T100" fmla="*/ 2147483647 w 624"/>
                <a:gd name="T101" fmla="*/ 2147483647 h 450"/>
                <a:gd name="T102" fmla="*/ 2147483647 w 624"/>
                <a:gd name="T103" fmla="*/ 2147483647 h 450"/>
                <a:gd name="T104" fmla="*/ 2147483647 w 624"/>
                <a:gd name="T105" fmla="*/ 2147483647 h 450"/>
                <a:gd name="T106" fmla="*/ 2147483647 w 624"/>
                <a:gd name="T107" fmla="*/ 2147483647 h 45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24"/>
                <a:gd name="T163" fmla="*/ 0 h 450"/>
                <a:gd name="T164" fmla="*/ 624 w 624"/>
                <a:gd name="T165" fmla="*/ 450 h 45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24" h="450">
                  <a:moveTo>
                    <a:pt x="426" y="426"/>
                  </a:moveTo>
                  <a:lnTo>
                    <a:pt x="432" y="426"/>
                  </a:lnTo>
                  <a:lnTo>
                    <a:pt x="444" y="420"/>
                  </a:lnTo>
                  <a:lnTo>
                    <a:pt x="450" y="414"/>
                  </a:lnTo>
                  <a:lnTo>
                    <a:pt x="474" y="414"/>
                  </a:lnTo>
                  <a:lnTo>
                    <a:pt x="498" y="438"/>
                  </a:lnTo>
                  <a:lnTo>
                    <a:pt x="528" y="438"/>
                  </a:lnTo>
                  <a:lnTo>
                    <a:pt x="528" y="450"/>
                  </a:lnTo>
                  <a:lnTo>
                    <a:pt x="552" y="450"/>
                  </a:lnTo>
                  <a:lnTo>
                    <a:pt x="540" y="438"/>
                  </a:lnTo>
                  <a:lnTo>
                    <a:pt x="540" y="396"/>
                  </a:lnTo>
                  <a:lnTo>
                    <a:pt x="594" y="348"/>
                  </a:lnTo>
                  <a:lnTo>
                    <a:pt x="606" y="348"/>
                  </a:lnTo>
                  <a:lnTo>
                    <a:pt x="612" y="342"/>
                  </a:lnTo>
                  <a:lnTo>
                    <a:pt x="618" y="342"/>
                  </a:lnTo>
                  <a:lnTo>
                    <a:pt x="624" y="336"/>
                  </a:lnTo>
                  <a:lnTo>
                    <a:pt x="618" y="330"/>
                  </a:lnTo>
                  <a:lnTo>
                    <a:pt x="618" y="324"/>
                  </a:lnTo>
                  <a:lnTo>
                    <a:pt x="612" y="318"/>
                  </a:lnTo>
                  <a:lnTo>
                    <a:pt x="618" y="306"/>
                  </a:lnTo>
                  <a:lnTo>
                    <a:pt x="612" y="300"/>
                  </a:lnTo>
                  <a:lnTo>
                    <a:pt x="600" y="294"/>
                  </a:lnTo>
                  <a:lnTo>
                    <a:pt x="600" y="288"/>
                  </a:lnTo>
                  <a:lnTo>
                    <a:pt x="582" y="270"/>
                  </a:lnTo>
                  <a:lnTo>
                    <a:pt x="576" y="252"/>
                  </a:lnTo>
                  <a:lnTo>
                    <a:pt x="582" y="252"/>
                  </a:lnTo>
                  <a:lnTo>
                    <a:pt x="576" y="240"/>
                  </a:lnTo>
                  <a:lnTo>
                    <a:pt x="576" y="210"/>
                  </a:lnTo>
                  <a:lnTo>
                    <a:pt x="564" y="198"/>
                  </a:lnTo>
                  <a:lnTo>
                    <a:pt x="558" y="198"/>
                  </a:lnTo>
                  <a:lnTo>
                    <a:pt x="552" y="192"/>
                  </a:lnTo>
                  <a:lnTo>
                    <a:pt x="552" y="186"/>
                  </a:lnTo>
                  <a:lnTo>
                    <a:pt x="564" y="186"/>
                  </a:lnTo>
                  <a:lnTo>
                    <a:pt x="564" y="168"/>
                  </a:lnTo>
                  <a:lnTo>
                    <a:pt x="588" y="162"/>
                  </a:lnTo>
                  <a:lnTo>
                    <a:pt x="588" y="150"/>
                  </a:lnTo>
                  <a:lnTo>
                    <a:pt x="594" y="144"/>
                  </a:lnTo>
                  <a:lnTo>
                    <a:pt x="594" y="138"/>
                  </a:lnTo>
                  <a:lnTo>
                    <a:pt x="588" y="132"/>
                  </a:lnTo>
                  <a:lnTo>
                    <a:pt x="576" y="108"/>
                  </a:lnTo>
                  <a:lnTo>
                    <a:pt x="570" y="102"/>
                  </a:lnTo>
                  <a:lnTo>
                    <a:pt x="570" y="90"/>
                  </a:lnTo>
                  <a:lnTo>
                    <a:pt x="564" y="84"/>
                  </a:lnTo>
                  <a:lnTo>
                    <a:pt x="558" y="72"/>
                  </a:lnTo>
                  <a:lnTo>
                    <a:pt x="558" y="48"/>
                  </a:lnTo>
                  <a:lnTo>
                    <a:pt x="546" y="42"/>
                  </a:lnTo>
                  <a:lnTo>
                    <a:pt x="540" y="42"/>
                  </a:lnTo>
                  <a:lnTo>
                    <a:pt x="522" y="36"/>
                  </a:lnTo>
                  <a:lnTo>
                    <a:pt x="498" y="36"/>
                  </a:lnTo>
                  <a:lnTo>
                    <a:pt x="498" y="42"/>
                  </a:lnTo>
                  <a:lnTo>
                    <a:pt x="408" y="42"/>
                  </a:lnTo>
                  <a:lnTo>
                    <a:pt x="402" y="36"/>
                  </a:lnTo>
                  <a:lnTo>
                    <a:pt x="390" y="36"/>
                  </a:lnTo>
                  <a:lnTo>
                    <a:pt x="384" y="30"/>
                  </a:lnTo>
                  <a:lnTo>
                    <a:pt x="360" y="30"/>
                  </a:lnTo>
                  <a:lnTo>
                    <a:pt x="354" y="36"/>
                  </a:lnTo>
                  <a:lnTo>
                    <a:pt x="348" y="36"/>
                  </a:lnTo>
                  <a:lnTo>
                    <a:pt x="342" y="30"/>
                  </a:lnTo>
                  <a:lnTo>
                    <a:pt x="312" y="30"/>
                  </a:lnTo>
                  <a:lnTo>
                    <a:pt x="300" y="36"/>
                  </a:lnTo>
                  <a:lnTo>
                    <a:pt x="282" y="36"/>
                  </a:lnTo>
                  <a:lnTo>
                    <a:pt x="276" y="30"/>
                  </a:lnTo>
                  <a:lnTo>
                    <a:pt x="270" y="18"/>
                  </a:lnTo>
                  <a:lnTo>
                    <a:pt x="264" y="12"/>
                  </a:lnTo>
                  <a:lnTo>
                    <a:pt x="264" y="6"/>
                  </a:lnTo>
                  <a:lnTo>
                    <a:pt x="258" y="6"/>
                  </a:lnTo>
                  <a:lnTo>
                    <a:pt x="252" y="0"/>
                  </a:lnTo>
                  <a:lnTo>
                    <a:pt x="210" y="0"/>
                  </a:lnTo>
                  <a:lnTo>
                    <a:pt x="192" y="6"/>
                  </a:lnTo>
                  <a:lnTo>
                    <a:pt x="180" y="12"/>
                  </a:lnTo>
                  <a:lnTo>
                    <a:pt x="162" y="12"/>
                  </a:lnTo>
                  <a:lnTo>
                    <a:pt x="150" y="18"/>
                  </a:lnTo>
                  <a:lnTo>
                    <a:pt x="144" y="24"/>
                  </a:lnTo>
                  <a:lnTo>
                    <a:pt x="138" y="24"/>
                  </a:lnTo>
                  <a:lnTo>
                    <a:pt x="120" y="42"/>
                  </a:lnTo>
                  <a:lnTo>
                    <a:pt x="60" y="48"/>
                  </a:lnTo>
                  <a:lnTo>
                    <a:pt x="54" y="48"/>
                  </a:lnTo>
                  <a:lnTo>
                    <a:pt x="48" y="54"/>
                  </a:lnTo>
                  <a:lnTo>
                    <a:pt x="24" y="66"/>
                  </a:lnTo>
                  <a:lnTo>
                    <a:pt x="18" y="6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96"/>
                  </a:lnTo>
                  <a:lnTo>
                    <a:pt x="6" y="90"/>
                  </a:lnTo>
                  <a:lnTo>
                    <a:pt x="6" y="108"/>
                  </a:lnTo>
                  <a:lnTo>
                    <a:pt x="12" y="108"/>
                  </a:lnTo>
                  <a:lnTo>
                    <a:pt x="18" y="114"/>
                  </a:lnTo>
                  <a:lnTo>
                    <a:pt x="18" y="132"/>
                  </a:lnTo>
                  <a:lnTo>
                    <a:pt x="6" y="144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6" y="162"/>
                  </a:lnTo>
                  <a:lnTo>
                    <a:pt x="12" y="162"/>
                  </a:lnTo>
                  <a:lnTo>
                    <a:pt x="18" y="168"/>
                  </a:lnTo>
                  <a:lnTo>
                    <a:pt x="30" y="168"/>
                  </a:lnTo>
                  <a:lnTo>
                    <a:pt x="30" y="186"/>
                  </a:lnTo>
                  <a:lnTo>
                    <a:pt x="24" y="186"/>
                  </a:lnTo>
                  <a:lnTo>
                    <a:pt x="24" y="198"/>
                  </a:lnTo>
                  <a:lnTo>
                    <a:pt x="36" y="198"/>
                  </a:lnTo>
                  <a:lnTo>
                    <a:pt x="36" y="204"/>
                  </a:lnTo>
                  <a:lnTo>
                    <a:pt x="30" y="210"/>
                  </a:lnTo>
                  <a:lnTo>
                    <a:pt x="36" y="210"/>
                  </a:lnTo>
                  <a:lnTo>
                    <a:pt x="42" y="216"/>
                  </a:lnTo>
                  <a:lnTo>
                    <a:pt x="36" y="222"/>
                  </a:lnTo>
                  <a:lnTo>
                    <a:pt x="24" y="228"/>
                  </a:lnTo>
                  <a:lnTo>
                    <a:pt x="24" y="234"/>
                  </a:lnTo>
                  <a:lnTo>
                    <a:pt x="30" y="240"/>
                  </a:lnTo>
                  <a:lnTo>
                    <a:pt x="36" y="240"/>
                  </a:lnTo>
                  <a:lnTo>
                    <a:pt x="42" y="246"/>
                  </a:lnTo>
                  <a:lnTo>
                    <a:pt x="42" y="264"/>
                  </a:lnTo>
                  <a:lnTo>
                    <a:pt x="48" y="258"/>
                  </a:lnTo>
                  <a:lnTo>
                    <a:pt x="54" y="258"/>
                  </a:lnTo>
                  <a:lnTo>
                    <a:pt x="54" y="270"/>
                  </a:lnTo>
                  <a:lnTo>
                    <a:pt x="48" y="276"/>
                  </a:lnTo>
                  <a:lnTo>
                    <a:pt x="60" y="276"/>
                  </a:lnTo>
                  <a:lnTo>
                    <a:pt x="60" y="282"/>
                  </a:lnTo>
                  <a:lnTo>
                    <a:pt x="54" y="282"/>
                  </a:lnTo>
                  <a:lnTo>
                    <a:pt x="54" y="294"/>
                  </a:lnTo>
                  <a:lnTo>
                    <a:pt x="72" y="294"/>
                  </a:lnTo>
                  <a:lnTo>
                    <a:pt x="78" y="312"/>
                  </a:lnTo>
                  <a:lnTo>
                    <a:pt x="96" y="312"/>
                  </a:lnTo>
                  <a:lnTo>
                    <a:pt x="108" y="318"/>
                  </a:lnTo>
                  <a:lnTo>
                    <a:pt x="114" y="318"/>
                  </a:lnTo>
                  <a:lnTo>
                    <a:pt x="114" y="324"/>
                  </a:lnTo>
                  <a:lnTo>
                    <a:pt x="138" y="324"/>
                  </a:lnTo>
                  <a:lnTo>
                    <a:pt x="144" y="330"/>
                  </a:lnTo>
                  <a:lnTo>
                    <a:pt x="132" y="336"/>
                  </a:lnTo>
                  <a:lnTo>
                    <a:pt x="144" y="342"/>
                  </a:lnTo>
                  <a:lnTo>
                    <a:pt x="144" y="354"/>
                  </a:lnTo>
                  <a:lnTo>
                    <a:pt x="150" y="354"/>
                  </a:lnTo>
                  <a:lnTo>
                    <a:pt x="156" y="360"/>
                  </a:lnTo>
                  <a:lnTo>
                    <a:pt x="174" y="360"/>
                  </a:lnTo>
                  <a:lnTo>
                    <a:pt x="174" y="354"/>
                  </a:lnTo>
                  <a:lnTo>
                    <a:pt x="180" y="354"/>
                  </a:lnTo>
                  <a:lnTo>
                    <a:pt x="192" y="348"/>
                  </a:lnTo>
                  <a:lnTo>
                    <a:pt x="210" y="348"/>
                  </a:lnTo>
                  <a:lnTo>
                    <a:pt x="204" y="354"/>
                  </a:lnTo>
                  <a:lnTo>
                    <a:pt x="222" y="354"/>
                  </a:lnTo>
                  <a:lnTo>
                    <a:pt x="228" y="360"/>
                  </a:lnTo>
                  <a:lnTo>
                    <a:pt x="234" y="372"/>
                  </a:lnTo>
                  <a:lnTo>
                    <a:pt x="240" y="378"/>
                  </a:lnTo>
                  <a:lnTo>
                    <a:pt x="246" y="366"/>
                  </a:lnTo>
                  <a:lnTo>
                    <a:pt x="252" y="372"/>
                  </a:lnTo>
                  <a:lnTo>
                    <a:pt x="252" y="378"/>
                  </a:lnTo>
                  <a:lnTo>
                    <a:pt x="270" y="378"/>
                  </a:lnTo>
                  <a:lnTo>
                    <a:pt x="282" y="384"/>
                  </a:lnTo>
                  <a:lnTo>
                    <a:pt x="282" y="390"/>
                  </a:lnTo>
                  <a:lnTo>
                    <a:pt x="288" y="402"/>
                  </a:lnTo>
                  <a:lnTo>
                    <a:pt x="306" y="420"/>
                  </a:lnTo>
                  <a:lnTo>
                    <a:pt x="318" y="420"/>
                  </a:lnTo>
                  <a:lnTo>
                    <a:pt x="330" y="408"/>
                  </a:lnTo>
                  <a:lnTo>
                    <a:pt x="342" y="408"/>
                  </a:lnTo>
                  <a:lnTo>
                    <a:pt x="354" y="420"/>
                  </a:lnTo>
                  <a:lnTo>
                    <a:pt x="360" y="420"/>
                  </a:lnTo>
                  <a:lnTo>
                    <a:pt x="360" y="426"/>
                  </a:lnTo>
                  <a:lnTo>
                    <a:pt x="366" y="432"/>
                  </a:lnTo>
                  <a:lnTo>
                    <a:pt x="378" y="432"/>
                  </a:lnTo>
                  <a:lnTo>
                    <a:pt x="384" y="426"/>
                  </a:lnTo>
                  <a:lnTo>
                    <a:pt x="384" y="420"/>
                  </a:lnTo>
                  <a:lnTo>
                    <a:pt x="414" y="420"/>
                  </a:lnTo>
                  <a:lnTo>
                    <a:pt x="420" y="426"/>
                  </a:lnTo>
                  <a:lnTo>
                    <a:pt x="426" y="42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9" name="Philippines" descr="© INSCALE GmbH, 05.05.2010&#10;http://www.presentationload.com/">
              <a:extLst>
                <a:ext uri="{FF2B5EF4-FFF2-40B4-BE49-F238E27FC236}">
                  <a16:creationId xmlns:a16="http://schemas.microsoft.com/office/drawing/2014/main" id="{23F8A3F7-6358-DB44-B3ED-FE7925271BC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388398" y="2646281"/>
              <a:ext cx="271275" cy="455091"/>
            </a:xfrm>
            <a:custGeom>
              <a:avLst/>
              <a:gdLst>
                <a:gd name="T0" fmla="*/ 2147483647 w 714"/>
                <a:gd name="T1" fmla="*/ 2147483647 h 1200"/>
                <a:gd name="T2" fmla="*/ 2147483647 w 714"/>
                <a:gd name="T3" fmla="*/ 2147483647 h 1200"/>
                <a:gd name="T4" fmla="*/ 2147483647 w 714"/>
                <a:gd name="T5" fmla="*/ 2147483647 h 1200"/>
                <a:gd name="T6" fmla="*/ 2147483647 w 714"/>
                <a:gd name="T7" fmla="*/ 2147483647 h 1200"/>
                <a:gd name="T8" fmla="*/ 2147483647 w 714"/>
                <a:gd name="T9" fmla="*/ 2147483647 h 1200"/>
                <a:gd name="T10" fmla="*/ 2147483647 w 714"/>
                <a:gd name="T11" fmla="*/ 2147483647 h 1200"/>
                <a:gd name="T12" fmla="*/ 2147483647 w 714"/>
                <a:gd name="T13" fmla="*/ 2147483647 h 1200"/>
                <a:gd name="T14" fmla="*/ 2147483647 w 714"/>
                <a:gd name="T15" fmla="*/ 2147483647 h 1200"/>
                <a:gd name="T16" fmla="*/ 2147483647 w 714"/>
                <a:gd name="T17" fmla="*/ 2147483647 h 1200"/>
                <a:gd name="T18" fmla="*/ 2147483647 w 714"/>
                <a:gd name="T19" fmla="*/ 2147483647 h 1200"/>
                <a:gd name="T20" fmla="*/ 2147483647 w 714"/>
                <a:gd name="T21" fmla="*/ 2147483647 h 1200"/>
                <a:gd name="T22" fmla="*/ 2147483647 w 714"/>
                <a:gd name="T23" fmla="*/ 2147483647 h 1200"/>
                <a:gd name="T24" fmla="*/ 2147483647 w 714"/>
                <a:gd name="T25" fmla="*/ 2147483647 h 1200"/>
                <a:gd name="T26" fmla="*/ 2147483647 w 714"/>
                <a:gd name="T27" fmla="*/ 2147483647 h 1200"/>
                <a:gd name="T28" fmla="*/ 2147483647 w 714"/>
                <a:gd name="T29" fmla="*/ 2147483647 h 1200"/>
                <a:gd name="T30" fmla="*/ 2147483647 w 714"/>
                <a:gd name="T31" fmla="*/ 2147483647 h 1200"/>
                <a:gd name="T32" fmla="*/ 2147483647 w 714"/>
                <a:gd name="T33" fmla="*/ 2147483647 h 1200"/>
                <a:gd name="T34" fmla="*/ 2147483647 w 714"/>
                <a:gd name="T35" fmla="*/ 2147483647 h 1200"/>
                <a:gd name="T36" fmla="*/ 2147483647 w 714"/>
                <a:gd name="T37" fmla="*/ 2147483647 h 1200"/>
                <a:gd name="T38" fmla="*/ 2147483647 w 714"/>
                <a:gd name="T39" fmla="*/ 2147483647 h 1200"/>
                <a:gd name="T40" fmla="*/ 2147483647 w 714"/>
                <a:gd name="T41" fmla="*/ 2147483647 h 1200"/>
                <a:gd name="T42" fmla="*/ 2147483647 w 714"/>
                <a:gd name="T43" fmla="*/ 2147483647 h 1200"/>
                <a:gd name="T44" fmla="*/ 2147483647 w 714"/>
                <a:gd name="T45" fmla="*/ 2147483647 h 1200"/>
                <a:gd name="T46" fmla="*/ 2147483647 w 714"/>
                <a:gd name="T47" fmla="*/ 2147483647 h 1200"/>
                <a:gd name="T48" fmla="*/ 2147483647 w 714"/>
                <a:gd name="T49" fmla="*/ 2147483647 h 1200"/>
                <a:gd name="T50" fmla="*/ 2147483647 w 714"/>
                <a:gd name="T51" fmla="*/ 2147483647 h 1200"/>
                <a:gd name="T52" fmla="*/ 2147483647 w 714"/>
                <a:gd name="T53" fmla="*/ 2147483647 h 1200"/>
                <a:gd name="T54" fmla="*/ 2147483647 w 714"/>
                <a:gd name="T55" fmla="*/ 2147483647 h 1200"/>
                <a:gd name="T56" fmla="*/ 2147483647 w 714"/>
                <a:gd name="T57" fmla="*/ 2147483647 h 1200"/>
                <a:gd name="T58" fmla="*/ 2147483647 w 714"/>
                <a:gd name="T59" fmla="*/ 2147483647 h 1200"/>
                <a:gd name="T60" fmla="*/ 2147483647 w 714"/>
                <a:gd name="T61" fmla="*/ 2147483647 h 1200"/>
                <a:gd name="T62" fmla="*/ 2147483647 w 714"/>
                <a:gd name="T63" fmla="*/ 2147483647 h 1200"/>
                <a:gd name="T64" fmla="*/ 2147483647 w 714"/>
                <a:gd name="T65" fmla="*/ 2147483647 h 1200"/>
                <a:gd name="T66" fmla="*/ 2147483647 w 714"/>
                <a:gd name="T67" fmla="*/ 2147483647 h 1200"/>
                <a:gd name="T68" fmla="*/ 2147483647 w 714"/>
                <a:gd name="T69" fmla="*/ 2147483647 h 1200"/>
                <a:gd name="T70" fmla="*/ 2147483647 w 714"/>
                <a:gd name="T71" fmla="*/ 2147483647 h 1200"/>
                <a:gd name="T72" fmla="*/ 2147483647 w 714"/>
                <a:gd name="T73" fmla="*/ 2147483647 h 1200"/>
                <a:gd name="T74" fmla="*/ 2147483647 w 714"/>
                <a:gd name="T75" fmla="*/ 2147483647 h 1200"/>
                <a:gd name="T76" fmla="*/ 2147483647 w 714"/>
                <a:gd name="T77" fmla="*/ 2147483647 h 1200"/>
                <a:gd name="T78" fmla="*/ 2147483647 w 714"/>
                <a:gd name="T79" fmla="*/ 0 h 1200"/>
                <a:gd name="T80" fmla="*/ 2147483647 w 714"/>
                <a:gd name="T81" fmla="*/ 2147483647 h 1200"/>
                <a:gd name="T82" fmla="*/ 2147483647 w 714"/>
                <a:gd name="T83" fmla="*/ 2147483647 h 1200"/>
                <a:gd name="T84" fmla="*/ 2147483647 w 714"/>
                <a:gd name="T85" fmla="*/ 2147483647 h 1200"/>
                <a:gd name="T86" fmla="*/ 2147483647 w 714"/>
                <a:gd name="T87" fmla="*/ 2147483647 h 1200"/>
                <a:gd name="T88" fmla="*/ 2147483647 w 714"/>
                <a:gd name="T89" fmla="*/ 2147483647 h 1200"/>
                <a:gd name="T90" fmla="*/ 2147483647 w 714"/>
                <a:gd name="T91" fmla="*/ 2147483647 h 1200"/>
                <a:gd name="T92" fmla="*/ 2147483647 w 714"/>
                <a:gd name="T93" fmla="*/ 2147483647 h 1200"/>
                <a:gd name="T94" fmla="*/ 2147483647 w 714"/>
                <a:gd name="T95" fmla="*/ 2147483647 h 1200"/>
                <a:gd name="T96" fmla="*/ 2147483647 w 714"/>
                <a:gd name="T97" fmla="*/ 2147483647 h 1200"/>
                <a:gd name="T98" fmla="*/ 2147483647 w 714"/>
                <a:gd name="T99" fmla="*/ 2147483647 h 1200"/>
                <a:gd name="T100" fmla="*/ 2147483647 w 714"/>
                <a:gd name="T101" fmla="*/ 2147483647 h 1200"/>
                <a:gd name="T102" fmla="*/ 2147483647 w 714"/>
                <a:gd name="T103" fmla="*/ 2147483647 h 1200"/>
                <a:gd name="T104" fmla="*/ 2147483647 w 714"/>
                <a:gd name="T105" fmla="*/ 2147483647 h 1200"/>
                <a:gd name="T106" fmla="*/ 2147483647 w 714"/>
                <a:gd name="T107" fmla="*/ 2147483647 h 1200"/>
                <a:gd name="T108" fmla="*/ 2147483647 w 714"/>
                <a:gd name="T109" fmla="*/ 2147483647 h 1200"/>
                <a:gd name="T110" fmla="*/ 2147483647 w 714"/>
                <a:gd name="T111" fmla="*/ 2147483647 h 1200"/>
                <a:gd name="T112" fmla="*/ 2147483647 w 714"/>
                <a:gd name="T113" fmla="*/ 2147483647 h 1200"/>
                <a:gd name="T114" fmla="*/ 2147483647 w 714"/>
                <a:gd name="T115" fmla="*/ 2147483647 h 1200"/>
                <a:gd name="T116" fmla="*/ 2147483647 w 714"/>
                <a:gd name="T117" fmla="*/ 2147483647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14"/>
                <a:gd name="T178" fmla="*/ 0 h 1200"/>
                <a:gd name="T179" fmla="*/ 714 w 714"/>
                <a:gd name="T180" fmla="*/ 1200 h 120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14" h="1200">
                  <a:moveTo>
                    <a:pt x="702" y="1140"/>
                  </a:moveTo>
                  <a:lnTo>
                    <a:pt x="690" y="1170"/>
                  </a:lnTo>
                  <a:lnTo>
                    <a:pt x="696" y="1200"/>
                  </a:lnTo>
                  <a:lnTo>
                    <a:pt x="714" y="1182"/>
                  </a:lnTo>
                  <a:lnTo>
                    <a:pt x="714" y="1140"/>
                  </a:lnTo>
                  <a:lnTo>
                    <a:pt x="702" y="1140"/>
                  </a:lnTo>
                  <a:close/>
                  <a:moveTo>
                    <a:pt x="582" y="1176"/>
                  </a:moveTo>
                  <a:lnTo>
                    <a:pt x="600" y="1140"/>
                  </a:lnTo>
                  <a:lnTo>
                    <a:pt x="576" y="1134"/>
                  </a:lnTo>
                  <a:lnTo>
                    <a:pt x="582" y="1176"/>
                  </a:lnTo>
                  <a:close/>
                  <a:moveTo>
                    <a:pt x="246" y="1038"/>
                  </a:moveTo>
                  <a:lnTo>
                    <a:pt x="264" y="1050"/>
                  </a:lnTo>
                  <a:lnTo>
                    <a:pt x="282" y="1020"/>
                  </a:lnTo>
                  <a:lnTo>
                    <a:pt x="258" y="1008"/>
                  </a:lnTo>
                  <a:lnTo>
                    <a:pt x="246" y="1038"/>
                  </a:lnTo>
                  <a:close/>
                  <a:moveTo>
                    <a:pt x="504" y="558"/>
                  </a:moveTo>
                  <a:lnTo>
                    <a:pt x="540" y="576"/>
                  </a:lnTo>
                  <a:lnTo>
                    <a:pt x="540" y="582"/>
                  </a:lnTo>
                  <a:lnTo>
                    <a:pt x="534" y="588"/>
                  </a:lnTo>
                  <a:lnTo>
                    <a:pt x="504" y="588"/>
                  </a:lnTo>
                  <a:lnTo>
                    <a:pt x="570" y="642"/>
                  </a:lnTo>
                  <a:lnTo>
                    <a:pt x="570" y="618"/>
                  </a:lnTo>
                  <a:lnTo>
                    <a:pt x="600" y="624"/>
                  </a:lnTo>
                  <a:lnTo>
                    <a:pt x="576" y="588"/>
                  </a:lnTo>
                  <a:lnTo>
                    <a:pt x="576" y="582"/>
                  </a:lnTo>
                  <a:lnTo>
                    <a:pt x="570" y="576"/>
                  </a:lnTo>
                  <a:lnTo>
                    <a:pt x="570" y="558"/>
                  </a:lnTo>
                  <a:lnTo>
                    <a:pt x="564" y="546"/>
                  </a:lnTo>
                  <a:lnTo>
                    <a:pt x="534" y="516"/>
                  </a:lnTo>
                  <a:lnTo>
                    <a:pt x="522" y="510"/>
                  </a:lnTo>
                  <a:lnTo>
                    <a:pt x="504" y="504"/>
                  </a:lnTo>
                  <a:lnTo>
                    <a:pt x="492" y="498"/>
                  </a:lnTo>
                  <a:lnTo>
                    <a:pt x="474" y="498"/>
                  </a:lnTo>
                  <a:lnTo>
                    <a:pt x="468" y="504"/>
                  </a:lnTo>
                  <a:lnTo>
                    <a:pt x="468" y="528"/>
                  </a:lnTo>
                  <a:lnTo>
                    <a:pt x="492" y="552"/>
                  </a:lnTo>
                  <a:lnTo>
                    <a:pt x="504" y="558"/>
                  </a:lnTo>
                  <a:close/>
                  <a:moveTo>
                    <a:pt x="462" y="666"/>
                  </a:moveTo>
                  <a:lnTo>
                    <a:pt x="474" y="750"/>
                  </a:lnTo>
                  <a:lnTo>
                    <a:pt x="486" y="672"/>
                  </a:lnTo>
                  <a:lnTo>
                    <a:pt x="462" y="618"/>
                  </a:lnTo>
                  <a:lnTo>
                    <a:pt x="438" y="618"/>
                  </a:lnTo>
                  <a:lnTo>
                    <a:pt x="462" y="666"/>
                  </a:lnTo>
                  <a:close/>
                  <a:moveTo>
                    <a:pt x="492" y="738"/>
                  </a:moveTo>
                  <a:lnTo>
                    <a:pt x="522" y="738"/>
                  </a:lnTo>
                  <a:lnTo>
                    <a:pt x="528" y="708"/>
                  </a:lnTo>
                  <a:lnTo>
                    <a:pt x="498" y="702"/>
                  </a:lnTo>
                  <a:lnTo>
                    <a:pt x="492" y="738"/>
                  </a:lnTo>
                  <a:close/>
                  <a:moveTo>
                    <a:pt x="570" y="660"/>
                  </a:moveTo>
                  <a:lnTo>
                    <a:pt x="546" y="648"/>
                  </a:lnTo>
                  <a:lnTo>
                    <a:pt x="528" y="630"/>
                  </a:lnTo>
                  <a:lnTo>
                    <a:pt x="528" y="624"/>
                  </a:lnTo>
                  <a:lnTo>
                    <a:pt x="522" y="618"/>
                  </a:lnTo>
                  <a:lnTo>
                    <a:pt x="486" y="618"/>
                  </a:lnTo>
                  <a:lnTo>
                    <a:pt x="492" y="660"/>
                  </a:lnTo>
                  <a:lnTo>
                    <a:pt x="510" y="654"/>
                  </a:lnTo>
                  <a:lnTo>
                    <a:pt x="522" y="678"/>
                  </a:lnTo>
                  <a:lnTo>
                    <a:pt x="570" y="714"/>
                  </a:lnTo>
                  <a:lnTo>
                    <a:pt x="570" y="660"/>
                  </a:lnTo>
                  <a:close/>
                  <a:moveTo>
                    <a:pt x="162" y="600"/>
                  </a:moveTo>
                  <a:lnTo>
                    <a:pt x="144" y="582"/>
                  </a:lnTo>
                  <a:lnTo>
                    <a:pt x="138" y="606"/>
                  </a:lnTo>
                  <a:lnTo>
                    <a:pt x="132" y="618"/>
                  </a:lnTo>
                  <a:lnTo>
                    <a:pt x="126" y="624"/>
                  </a:lnTo>
                  <a:lnTo>
                    <a:pt x="120" y="642"/>
                  </a:lnTo>
                  <a:lnTo>
                    <a:pt x="120" y="654"/>
                  </a:lnTo>
                  <a:lnTo>
                    <a:pt x="126" y="660"/>
                  </a:lnTo>
                  <a:lnTo>
                    <a:pt x="138" y="666"/>
                  </a:lnTo>
                  <a:lnTo>
                    <a:pt x="150" y="678"/>
                  </a:lnTo>
                  <a:lnTo>
                    <a:pt x="144" y="684"/>
                  </a:lnTo>
                  <a:lnTo>
                    <a:pt x="120" y="696"/>
                  </a:lnTo>
                  <a:lnTo>
                    <a:pt x="114" y="702"/>
                  </a:lnTo>
                  <a:lnTo>
                    <a:pt x="102" y="708"/>
                  </a:lnTo>
                  <a:lnTo>
                    <a:pt x="96" y="732"/>
                  </a:lnTo>
                  <a:lnTo>
                    <a:pt x="72" y="750"/>
                  </a:lnTo>
                  <a:lnTo>
                    <a:pt x="72" y="762"/>
                  </a:lnTo>
                  <a:lnTo>
                    <a:pt x="60" y="774"/>
                  </a:lnTo>
                  <a:lnTo>
                    <a:pt x="48" y="780"/>
                  </a:lnTo>
                  <a:lnTo>
                    <a:pt x="42" y="786"/>
                  </a:lnTo>
                  <a:lnTo>
                    <a:pt x="30" y="792"/>
                  </a:lnTo>
                  <a:lnTo>
                    <a:pt x="24" y="798"/>
                  </a:lnTo>
                  <a:lnTo>
                    <a:pt x="18" y="798"/>
                  </a:lnTo>
                  <a:lnTo>
                    <a:pt x="18" y="804"/>
                  </a:lnTo>
                  <a:lnTo>
                    <a:pt x="12" y="810"/>
                  </a:lnTo>
                  <a:lnTo>
                    <a:pt x="0" y="834"/>
                  </a:lnTo>
                  <a:lnTo>
                    <a:pt x="0" y="864"/>
                  </a:lnTo>
                  <a:lnTo>
                    <a:pt x="30" y="834"/>
                  </a:lnTo>
                  <a:lnTo>
                    <a:pt x="30" y="816"/>
                  </a:lnTo>
                  <a:lnTo>
                    <a:pt x="36" y="810"/>
                  </a:lnTo>
                  <a:lnTo>
                    <a:pt x="42" y="810"/>
                  </a:lnTo>
                  <a:lnTo>
                    <a:pt x="78" y="798"/>
                  </a:lnTo>
                  <a:lnTo>
                    <a:pt x="84" y="792"/>
                  </a:lnTo>
                  <a:lnTo>
                    <a:pt x="84" y="762"/>
                  </a:lnTo>
                  <a:lnTo>
                    <a:pt x="90" y="750"/>
                  </a:lnTo>
                  <a:lnTo>
                    <a:pt x="96" y="744"/>
                  </a:lnTo>
                  <a:lnTo>
                    <a:pt x="114" y="738"/>
                  </a:lnTo>
                  <a:lnTo>
                    <a:pt x="126" y="732"/>
                  </a:lnTo>
                  <a:lnTo>
                    <a:pt x="144" y="720"/>
                  </a:lnTo>
                  <a:lnTo>
                    <a:pt x="162" y="714"/>
                  </a:lnTo>
                  <a:lnTo>
                    <a:pt x="168" y="702"/>
                  </a:lnTo>
                  <a:lnTo>
                    <a:pt x="174" y="696"/>
                  </a:lnTo>
                  <a:lnTo>
                    <a:pt x="174" y="684"/>
                  </a:lnTo>
                  <a:lnTo>
                    <a:pt x="156" y="648"/>
                  </a:lnTo>
                  <a:lnTo>
                    <a:pt x="156" y="624"/>
                  </a:lnTo>
                  <a:lnTo>
                    <a:pt x="162" y="612"/>
                  </a:lnTo>
                  <a:lnTo>
                    <a:pt x="162" y="600"/>
                  </a:lnTo>
                  <a:close/>
                  <a:moveTo>
                    <a:pt x="330" y="1026"/>
                  </a:moveTo>
                  <a:lnTo>
                    <a:pt x="372" y="1056"/>
                  </a:lnTo>
                  <a:lnTo>
                    <a:pt x="372" y="1020"/>
                  </a:lnTo>
                  <a:lnTo>
                    <a:pt x="348" y="1002"/>
                  </a:lnTo>
                  <a:lnTo>
                    <a:pt x="330" y="1026"/>
                  </a:lnTo>
                  <a:close/>
                  <a:moveTo>
                    <a:pt x="660" y="840"/>
                  </a:moveTo>
                  <a:lnTo>
                    <a:pt x="660" y="816"/>
                  </a:lnTo>
                  <a:lnTo>
                    <a:pt x="654" y="804"/>
                  </a:lnTo>
                  <a:lnTo>
                    <a:pt x="654" y="792"/>
                  </a:lnTo>
                  <a:lnTo>
                    <a:pt x="642" y="780"/>
                  </a:lnTo>
                  <a:lnTo>
                    <a:pt x="630" y="774"/>
                  </a:lnTo>
                  <a:lnTo>
                    <a:pt x="600" y="744"/>
                  </a:lnTo>
                  <a:lnTo>
                    <a:pt x="588" y="738"/>
                  </a:lnTo>
                  <a:lnTo>
                    <a:pt x="582" y="738"/>
                  </a:lnTo>
                  <a:lnTo>
                    <a:pt x="576" y="744"/>
                  </a:lnTo>
                  <a:lnTo>
                    <a:pt x="582" y="750"/>
                  </a:lnTo>
                  <a:lnTo>
                    <a:pt x="588" y="762"/>
                  </a:lnTo>
                  <a:lnTo>
                    <a:pt x="594" y="768"/>
                  </a:lnTo>
                  <a:lnTo>
                    <a:pt x="606" y="774"/>
                  </a:lnTo>
                  <a:lnTo>
                    <a:pt x="606" y="786"/>
                  </a:lnTo>
                  <a:lnTo>
                    <a:pt x="600" y="786"/>
                  </a:lnTo>
                  <a:lnTo>
                    <a:pt x="588" y="792"/>
                  </a:lnTo>
                  <a:lnTo>
                    <a:pt x="570" y="792"/>
                  </a:lnTo>
                  <a:lnTo>
                    <a:pt x="558" y="798"/>
                  </a:lnTo>
                  <a:lnTo>
                    <a:pt x="546" y="798"/>
                  </a:lnTo>
                  <a:lnTo>
                    <a:pt x="546" y="828"/>
                  </a:lnTo>
                  <a:lnTo>
                    <a:pt x="528" y="828"/>
                  </a:lnTo>
                  <a:lnTo>
                    <a:pt x="522" y="846"/>
                  </a:lnTo>
                  <a:lnTo>
                    <a:pt x="498" y="864"/>
                  </a:lnTo>
                  <a:lnTo>
                    <a:pt x="492" y="864"/>
                  </a:lnTo>
                  <a:lnTo>
                    <a:pt x="486" y="858"/>
                  </a:lnTo>
                  <a:lnTo>
                    <a:pt x="474" y="852"/>
                  </a:lnTo>
                  <a:lnTo>
                    <a:pt x="462" y="852"/>
                  </a:lnTo>
                  <a:lnTo>
                    <a:pt x="450" y="846"/>
                  </a:lnTo>
                  <a:lnTo>
                    <a:pt x="438" y="858"/>
                  </a:lnTo>
                  <a:lnTo>
                    <a:pt x="432" y="870"/>
                  </a:lnTo>
                  <a:lnTo>
                    <a:pt x="420" y="882"/>
                  </a:lnTo>
                  <a:lnTo>
                    <a:pt x="414" y="894"/>
                  </a:lnTo>
                  <a:lnTo>
                    <a:pt x="408" y="900"/>
                  </a:lnTo>
                  <a:lnTo>
                    <a:pt x="408" y="906"/>
                  </a:lnTo>
                  <a:lnTo>
                    <a:pt x="408" y="900"/>
                  </a:lnTo>
                  <a:lnTo>
                    <a:pt x="396" y="888"/>
                  </a:lnTo>
                  <a:lnTo>
                    <a:pt x="384" y="888"/>
                  </a:lnTo>
                  <a:lnTo>
                    <a:pt x="378" y="900"/>
                  </a:lnTo>
                  <a:lnTo>
                    <a:pt x="378" y="912"/>
                  </a:lnTo>
                  <a:lnTo>
                    <a:pt x="372" y="924"/>
                  </a:lnTo>
                  <a:lnTo>
                    <a:pt x="366" y="930"/>
                  </a:lnTo>
                  <a:lnTo>
                    <a:pt x="360" y="942"/>
                  </a:lnTo>
                  <a:lnTo>
                    <a:pt x="384" y="960"/>
                  </a:lnTo>
                  <a:lnTo>
                    <a:pt x="402" y="942"/>
                  </a:lnTo>
                  <a:lnTo>
                    <a:pt x="414" y="966"/>
                  </a:lnTo>
                  <a:lnTo>
                    <a:pt x="420" y="960"/>
                  </a:lnTo>
                  <a:lnTo>
                    <a:pt x="432" y="954"/>
                  </a:lnTo>
                  <a:lnTo>
                    <a:pt x="450" y="936"/>
                  </a:lnTo>
                  <a:lnTo>
                    <a:pt x="462" y="930"/>
                  </a:lnTo>
                  <a:lnTo>
                    <a:pt x="474" y="930"/>
                  </a:lnTo>
                  <a:lnTo>
                    <a:pt x="498" y="954"/>
                  </a:lnTo>
                  <a:lnTo>
                    <a:pt x="510" y="960"/>
                  </a:lnTo>
                  <a:lnTo>
                    <a:pt x="492" y="978"/>
                  </a:lnTo>
                  <a:lnTo>
                    <a:pt x="492" y="990"/>
                  </a:lnTo>
                  <a:lnTo>
                    <a:pt x="510" y="1026"/>
                  </a:lnTo>
                  <a:lnTo>
                    <a:pt x="522" y="1044"/>
                  </a:lnTo>
                  <a:lnTo>
                    <a:pt x="534" y="1056"/>
                  </a:lnTo>
                  <a:lnTo>
                    <a:pt x="546" y="1062"/>
                  </a:lnTo>
                  <a:lnTo>
                    <a:pt x="558" y="1062"/>
                  </a:lnTo>
                  <a:lnTo>
                    <a:pt x="570" y="1068"/>
                  </a:lnTo>
                  <a:lnTo>
                    <a:pt x="582" y="1068"/>
                  </a:lnTo>
                  <a:lnTo>
                    <a:pt x="606" y="1050"/>
                  </a:lnTo>
                  <a:lnTo>
                    <a:pt x="606" y="1074"/>
                  </a:lnTo>
                  <a:lnTo>
                    <a:pt x="630" y="1074"/>
                  </a:lnTo>
                  <a:lnTo>
                    <a:pt x="630" y="1038"/>
                  </a:lnTo>
                  <a:lnTo>
                    <a:pt x="624" y="1032"/>
                  </a:lnTo>
                  <a:lnTo>
                    <a:pt x="606" y="996"/>
                  </a:lnTo>
                  <a:lnTo>
                    <a:pt x="606" y="984"/>
                  </a:lnTo>
                  <a:lnTo>
                    <a:pt x="612" y="972"/>
                  </a:lnTo>
                  <a:lnTo>
                    <a:pt x="624" y="960"/>
                  </a:lnTo>
                  <a:lnTo>
                    <a:pt x="654" y="1014"/>
                  </a:lnTo>
                  <a:lnTo>
                    <a:pt x="654" y="1008"/>
                  </a:lnTo>
                  <a:lnTo>
                    <a:pt x="660" y="1002"/>
                  </a:lnTo>
                  <a:lnTo>
                    <a:pt x="672" y="978"/>
                  </a:lnTo>
                  <a:lnTo>
                    <a:pt x="678" y="960"/>
                  </a:lnTo>
                  <a:lnTo>
                    <a:pt x="678" y="936"/>
                  </a:lnTo>
                  <a:lnTo>
                    <a:pt x="672" y="918"/>
                  </a:lnTo>
                  <a:lnTo>
                    <a:pt x="666" y="912"/>
                  </a:lnTo>
                  <a:lnTo>
                    <a:pt x="660" y="900"/>
                  </a:lnTo>
                  <a:lnTo>
                    <a:pt x="660" y="840"/>
                  </a:lnTo>
                  <a:close/>
                  <a:moveTo>
                    <a:pt x="330" y="384"/>
                  </a:moveTo>
                  <a:lnTo>
                    <a:pt x="348" y="384"/>
                  </a:lnTo>
                  <a:lnTo>
                    <a:pt x="354" y="390"/>
                  </a:lnTo>
                  <a:lnTo>
                    <a:pt x="366" y="396"/>
                  </a:lnTo>
                  <a:lnTo>
                    <a:pt x="366" y="408"/>
                  </a:lnTo>
                  <a:lnTo>
                    <a:pt x="372" y="420"/>
                  </a:lnTo>
                  <a:lnTo>
                    <a:pt x="384" y="438"/>
                  </a:lnTo>
                  <a:lnTo>
                    <a:pt x="396" y="450"/>
                  </a:lnTo>
                  <a:lnTo>
                    <a:pt x="414" y="462"/>
                  </a:lnTo>
                  <a:lnTo>
                    <a:pt x="432" y="462"/>
                  </a:lnTo>
                  <a:lnTo>
                    <a:pt x="444" y="438"/>
                  </a:lnTo>
                  <a:lnTo>
                    <a:pt x="444" y="426"/>
                  </a:lnTo>
                  <a:lnTo>
                    <a:pt x="432" y="402"/>
                  </a:lnTo>
                  <a:lnTo>
                    <a:pt x="420" y="396"/>
                  </a:lnTo>
                  <a:lnTo>
                    <a:pt x="408" y="396"/>
                  </a:lnTo>
                  <a:lnTo>
                    <a:pt x="408" y="390"/>
                  </a:lnTo>
                  <a:lnTo>
                    <a:pt x="414" y="384"/>
                  </a:lnTo>
                  <a:lnTo>
                    <a:pt x="414" y="378"/>
                  </a:lnTo>
                  <a:lnTo>
                    <a:pt x="420" y="372"/>
                  </a:lnTo>
                  <a:lnTo>
                    <a:pt x="408" y="372"/>
                  </a:lnTo>
                  <a:lnTo>
                    <a:pt x="396" y="366"/>
                  </a:lnTo>
                  <a:lnTo>
                    <a:pt x="390" y="360"/>
                  </a:lnTo>
                  <a:lnTo>
                    <a:pt x="372" y="360"/>
                  </a:lnTo>
                  <a:lnTo>
                    <a:pt x="366" y="366"/>
                  </a:lnTo>
                  <a:lnTo>
                    <a:pt x="354" y="372"/>
                  </a:lnTo>
                  <a:lnTo>
                    <a:pt x="342" y="360"/>
                  </a:lnTo>
                  <a:lnTo>
                    <a:pt x="330" y="354"/>
                  </a:lnTo>
                  <a:lnTo>
                    <a:pt x="312" y="354"/>
                  </a:lnTo>
                  <a:lnTo>
                    <a:pt x="300" y="366"/>
                  </a:lnTo>
                  <a:lnTo>
                    <a:pt x="288" y="372"/>
                  </a:lnTo>
                  <a:lnTo>
                    <a:pt x="282" y="372"/>
                  </a:lnTo>
                  <a:lnTo>
                    <a:pt x="264" y="354"/>
                  </a:lnTo>
                  <a:lnTo>
                    <a:pt x="258" y="342"/>
                  </a:lnTo>
                  <a:lnTo>
                    <a:pt x="258" y="252"/>
                  </a:lnTo>
                  <a:lnTo>
                    <a:pt x="270" y="228"/>
                  </a:lnTo>
                  <a:lnTo>
                    <a:pt x="270" y="222"/>
                  </a:lnTo>
                  <a:lnTo>
                    <a:pt x="288" y="204"/>
                  </a:lnTo>
                  <a:lnTo>
                    <a:pt x="288" y="174"/>
                  </a:lnTo>
                  <a:lnTo>
                    <a:pt x="276" y="150"/>
                  </a:lnTo>
                  <a:lnTo>
                    <a:pt x="276" y="126"/>
                  </a:lnTo>
                  <a:lnTo>
                    <a:pt x="282" y="108"/>
                  </a:lnTo>
                  <a:lnTo>
                    <a:pt x="282" y="72"/>
                  </a:lnTo>
                  <a:lnTo>
                    <a:pt x="264" y="54"/>
                  </a:lnTo>
                  <a:lnTo>
                    <a:pt x="264" y="36"/>
                  </a:lnTo>
                  <a:lnTo>
                    <a:pt x="258" y="30"/>
                  </a:lnTo>
                  <a:lnTo>
                    <a:pt x="258" y="6"/>
                  </a:lnTo>
                  <a:lnTo>
                    <a:pt x="252" y="0"/>
                  </a:lnTo>
                  <a:lnTo>
                    <a:pt x="240" y="0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204" y="24"/>
                  </a:lnTo>
                  <a:lnTo>
                    <a:pt x="192" y="18"/>
                  </a:lnTo>
                  <a:lnTo>
                    <a:pt x="186" y="12"/>
                  </a:lnTo>
                  <a:lnTo>
                    <a:pt x="174" y="12"/>
                  </a:lnTo>
                  <a:lnTo>
                    <a:pt x="162" y="18"/>
                  </a:lnTo>
                  <a:lnTo>
                    <a:pt x="162" y="36"/>
                  </a:lnTo>
                  <a:lnTo>
                    <a:pt x="156" y="42"/>
                  </a:lnTo>
                  <a:lnTo>
                    <a:pt x="156" y="48"/>
                  </a:lnTo>
                  <a:lnTo>
                    <a:pt x="144" y="72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8" y="102"/>
                  </a:lnTo>
                  <a:lnTo>
                    <a:pt x="144" y="114"/>
                  </a:lnTo>
                  <a:lnTo>
                    <a:pt x="150" y="132"/>
                  </a:lnTo>
                  <a:lnTo>
                    <a:pt x="156" y="138"/>
                  </a:lnTo>
                  <a:lnTo>
                    <a:pt x="156" y="150"/>
                  </a:lnTo>
                  <a:lnTo>
                    <a:pt x="150" y="162"/>
                  </a:lnTo>
                  <a:lnTo>
                    <a:pt x="150" y="168"/>
                  </a:lnTo>
                  <a:lnTo>
                    <a:pt x="144" y="174"/>
                  </a:lnTo>
                  <a:lnTo>
                    <a:pt x="138" y="186"/>
                  </a:lnTo>
                  <a:lnTo>
                    <a:pt x="138" y="198"/>
                  </a:lnTo>
                  <a:lnTo>
                    <a:pt x="150" y="210"/>
                  </a:lnTo>
                  <a:lnTo>
                    <a:pt x="150" y="216"/>
                  </a:lnTo>
                  <a:lnTo>
                    <a:pt x="144" y="222"/>
                  </a:lnTo>
                  <a:lnTo>
                    <a:pt x="138" y="222"/>
                  </a:lnTo>
                  <a:lnTo>
                    <a:pt x="126" y="228"/>
                  </a:lnTo>
                  <a:lnTo>
                    <a:pt x="120" y="228"/>
                  </a:lnTo>
                  <a:lnTo>
                    <a:pt x="120" y="210"/>
                  </a:lnTo>
                  <a:lnTo>
                    <a:pt x="114" y="204"/>
                  </a:lnTo>
                  <a:lnTo>
                    <a:pt x="114" y="252"/>
                  </a:lnTo>
                  <a:lnTo>
                    <a:pt x="150" y="306"/>
                  </a:lnTo>
                  <a:lnTo>
                    <a:pt x="174" y="330"/>
                  </a:lnTo>
                  <a:lnTo>
                    <a:pt x="186" y="348"/>
                  </a:lnTo>
                  <a:lnTo>
                    <a:pt x="204" y="384"/>
                  </a:lnTo>
                  <a:lnTo>
                    <a:pt x="216" y="402"/>
                  </a:lnTo>
                  <a:lnTo>
                    <a:pt x="228" y="408"/>
                  </a:lnTo>
                  <a:lnTo>
                    <a:pt x="252" y="408"/>
                  </a:lnTo>
                  <a:lnTo>
                    <a:pt x="258" y="396"/>
                  </a:lnTo>
                  <a:lnTo>
                    <a:pt x="270" y="390"/>
                  </a:lnTo>
                  <a:lnTo>
                    <a:pt x="276" y="384"/>
                  </a:lnTo>
                  <a:lnTo>
                    <a:pt x="288" y="384"/>
                  </a:lnTo>
                  <a:lnTo>
                    <a:pt x="294" y="396"/>
                  </a:lnTo>
                  <a:lnTo>
                    <a:pt x="306" y="402"/>
                  </a:lnTo>
                  <a:lnTo>
                    <a:pt x="324" y="420"/>
                  </a:lnTo>
                  <a:lnTo>
                    <a:pt x="342" y="420"/>
                  </a:lnTo>
                  <a:lnTo>
                    <a:pt x="342" y="402"/>
                  </a:lnTo>
                  <a:lnTo>
                    <a:pt x="336" y="396"/>
                  </a:lnTo>
                  <a:lnTo>
                    <a:pt x="330" y="384"/>
                  </a:lnTo>
                  <a:close/>
                  <a:moveTo>
                    <a:pt x="258" y="432"/>
                  </a:moveTo>
                  <a:lnTo>
                    <a:pt x="246" y="426"/>
                  </a:lnTo>
                  <a:lnTo>
                    <a:pt x="204" y="426"/>
                  </a:lnTo>
                  <a:lnTo>
                    <a:pt x="234" y="468"/>
                  </a:lnTo>
                  <a:lnTo>
                    <a:pt x="258" y="534"/>
                  </a:lnTo>
                  <a:lnTo>
                    <a:pt x="270" y="528"/>
                  </a:lnTo>
                  <a:lnTo>
                    <a:pt x="276" y="516"/>
                  </a:lnTo>
                  <a:lnTo>
                    <a:pt x="282" y="510"/>
                  </a:lnTo>
                  <a:lnTo>
                    <a:pt x="282" y="486"/>
                  </a:lnTo>
                  <a:lnTo>
                    <a:pt x="276" y="480"/>
                  </a:lnTo>
                  <a:lnTo>
                    <a:pt x="270" y="468"/>
                  </a:lnTo>
                  <a:lnTo>
                    <a:pt x="270" y="450"/>
                  </a:lnTo>
                  <a:lnTo>
                    <a:pt x="264" y="438"/>
                  </a:lnTo>
                  <a:lnTo>
                    <a:pt x="258" y="432"/>
                  </a:lnTo>
                  <a:close/>
                  <a:moveTo>
                    <a:pt x="330" y="648"/>
                  </a:moveTo>
                  <a:lnTo>
                    <a:pt x="336" y="660"/>
                  </a:lnTo>
                  <a:lnTo>
                    <a:pt x="354" y="678"/>
                  </a:lnTo>
                  <a:lnTo>
                    <a:pt x="360" y="672"/>
                  </a:lnTo>
                  <a:lnTo>
                    <a:pt x="372" y="666"/>
                  </a:lnTo>
                  <a:lnTo>
                    <a:pt x="378" y="660"/>
                  </a:lnTo>
                  <a:lnTo>
                    <a:pt x="384" y="660"/>
                  </a:lnTo>
                  <a:lnTo>
                    <a:pt x="390" y="666"/>
                  </a:lnTo>
                  <a:lnTo>
                    <a:pt x="390" y="696"/>
                  </a:lnTo>
                  <a:lnTo>
                    <a:pt x="402" y="708"/>
                  </a:lnTo>
                  <a:lnTo>
                    <a:pt x="396" y="720"/>
                  </a:lnTo>
                  <a:lnTo>
                    <a:pt x="390" y="726"/>
                  </a:lnTo>
                  <a:lnTo>
                    <a:pt x="372" y="762"/>
                  </a:lnTo>
                  <a:lnTo>
                    <a:pt x="372" y="786"/>
                  </a:lnTo>
                  <a:lnTo>
                    <a:pt x="378" y="792"/>
                  </a:lnTo>
                  <a:lnTo>
                    <a:pt x="384" y="804"/>
                  </a:lnTo>
                  <a:lnTo>
                    <a:pt x="396" y="804"/>
                  </a:lnTo>
                  <a:lnTo>
                    <a:pt x="408" y="798"/>
                  </a:lnTo>
                  <a:lnTo>
                    <a:pt x="420" y="798"/>
                  </a:lnTo>
                  <a:lnTo>
                    <a:pt x="432" y="792"/>
                  </a:lnTo>
                  <a:lnTo>
                    <a:pt x="438" y="786"/>
                  </a:lnTo>
                  <a:lnTo>
                    <a:pt x="438" y="768"/>
                  </a:lnTo>
                  <a:lnTo>
                    <a:pt x="432" y="756"/>
                  </a:lnTo>
                  <a:lnTo>
                    <a:pt x="426" y="738"/>
                  </a:lnTo>
                  <a:lnTo>
                    <a:pt x="426" y="726"/>
                  </a:lnTo>
                  <a:lnTo>
                    <a:pt x="432" y="714"/>
                  </a:lnTo>
                  <a:lnTo>
                    <a:pt x="444" y="678"/>
                  </a:lnTo>
                  <a:lnTo>
                    <a:pt x="444" y="660"/>
                  </a:lnTo>
                  <a:lnTo>
                    <a:pt x="438" y="648"/>
                  </a:lnTo>
                  <a:lnTo>
                    <a:pt x="432" y="642"/>
                  </a:lnTo>
                  <a:lnTo>
                    <a:pt x="426" y="642"/>
                  </a:lnTo>
                  <a:lnTo>
                    <a:pt x="414" y="654"/>
                  </a:lnTo>
                  <a:lnTo>
                    <a:pt x="402" y="660"/>
                  </a:lnTo>
                  <a:lnTo>
                    <a:pt x="396" y="660"/>
                  </a:lnTo>
                  <a:lnTo>
                    <a:pt x="396" y="648"/>
                  </a:lnTo>
                  <a:lnTo>
                    <a:pt x="408" y="624"/>
                  </a:lnTo>
                  <a:lnTo>
                    <a:pt x="408" y="612"/>
                  </a:lnTo>
                  <a:lnTo>
                    <a:pt x="414" y="600"/>
                  </a:lnTo>
                  <a:lnTo>
                    <a:pt x="414" y="594"/>
                  </a:lnTo>
                  <a:lnTo>
                    <a:pt x="408" y="588"/>
                  </a:lnTo>
                  <a:lnTo>
                    <a:pt x="372" y="570"/>
                  </a:lnTo>
                  <a:lnTo>
                    <a:pt x="366" y="564"/>
                  </a:lnTo>
                  <a:lnTo>
                    <a:pt x="330" y="564"/>
                  </a:lnTo>
                  <a:lnTo>
                    <a:pt x="324" y="570"/>
                  </a:lnTo>
                  <a:lnTo>
                    <a:pt x="324" y="576"/>
                  </a:lnTo>
                  <a:lnTo>
                    <a:pt x="330" y="582"/>
                  </a:lnTo>
                  <a:lnTo>
                    <a:pt x="336" y="582"/>
                  </a:lnTo>
                  <a:lnTo>
                    <a:pt x="342" y="594"/>
                  </a:lnTo>
                  <a:lnTo>
                    <a:pt x="342" y="600"/>
                  </a:lnTo>
                  <a:lnTo>
                    <a:pt x="336" y="606"/>
                  </a:lnTo>
                  <a:lnTo>
                    <a:pt x="336" y="618"/>
                  </a:lnTo>
                  <a:lnTo>
                    <a:pt x="330" y="630"/>
                  </a:lnTo>
                  <a:lnTo>
                    <a:pt x="330" y="64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0" name="Peru" descr="© INSCALE GmbH, 05.05.2010&#10;http://www.presentationload.com/">
              <a:extLst>
                <a:ext uri="{FF2B5EF4-FFF2-40B4-BE49-F238E27FC236}">
                  <a16:creationId xmlns:a16="http://schemas.microsoft.com/office/drawing/2014/main" id="{3ACCC3F7-3592-7A73-5B4D-B7690FD23491}"/>
                </a:ext>
              </a:extLst>
            </p:cNvPr>
            <p:cNvSpPr>
              <a:spLocks/>
            </p:cNvSpPr>
            <p:nvPr/>
          </p:nvSpPr>
          <p:spPr bwMode="gray">
            <a:xfrm>
              <a:off x="2041480" y="3216997"/>
              <a:ext cx="357252" cy="564787"/>
            </a:xfrm>
            <a:custGeom>
              <a:avLst/>
              <a:gdLst>
                <a:gd name="T0" fmla="*/ 2147483647 w 942"/>
                <a:gd name="T1" fmla="*/ 2147483647 h 1488"/>
                <a:gd name="T2" fmla="*/ 2147483647 w 942"/>
                <a:gd name="T3" fmla="*/ 2147483647 h 1488"/>
                <a:gd name="T4" fmla="*/ 2147483647 w 942"/>
                <a:gd name="T5" fmla="*/ 2147483647 h 1488"/>
                <a:gd name="T6" fmla="*/ 2147483647 w 942"/>
                <a:gd name="T7" fmla="*/ 2147483647 h 1488"/>
                <a:gd name="T8" fmla="*/ 2147483647 w 942"/>
                <a:gd name="T9" fmla="*/ 2147483647 h 1488"/>
                <a:gd name="T10" fmla="*/ 2147483647 w 942"/>
                <a:gd name="T11" fmla="*/ 2147483647 h 1488"/>
                <a:gd name="T12" fmla="*/ 2147483647 w 942"/>
                <a:gd name="T13" fmla="*/ 2147483647 h 1488"/>
                <a:gd name="T14" fmla="*/ 2147483647 w 942"/>
                <a:gd name="T15" fmla="*/ 2147483647 h 1488"/>
                <a:gd name="T16" fmla="*/ 2147483647 w 942"/>
                <a:gd name="T17" fmla="*/ 2147483647 h 1488"/>
                <a:gd name="T18" fmla="*/ 2147483647 w 942"/>
                <a:gd name="T19" fmla="*/ 2147483647 h 1488"/>
                <a:gd name="T20" fmla="*/ 2147483647 w 942"/>
                <a:gd name="T21" fmla="*/ 2147483647 h 1488"/>
                <a:gd name="T22" fmla="*/ 2147483647 w 942"/>
                <a:gd name="T23" fmla="*/ 2147483647 h 1488"/>
                <a:gd name="T24" fmla="*/ 2147483647 w 942"/>
                <a:gd name="T25" fmla="*/ 2147483647 h 1488"/>
                <a:gd name="T26" fmla="*/ 2147483647 w 942"/>
                <a:gd name="T27" fmla="*/ 2147483647 h 1488"/>
                <a:gd name="T28" fmla="*/ 2147483647 w 942"/>
                <a:gd name="T29" fmla="*/ 2147483647 h 1488"/>
                <a:gd name="T30" fmla="*/ 2147483647 w 942"/>
                <a:gd name="T31" fmla="*/ 2147483647 h 1488"/>
                <a:gd name="T32" fmla="*/ 2147483647 w 942"/>
                <a:gd name="T33" fmla="*/ 2147483647 h 1488"/>
                <a:gd name="T34" fmla="*/ 2147483647 w 942"/>
                <a:gd name="T35" fmla="*/ 2147483647 h 1488"/>
                <a:gd name="T36" fmla="*/ 2147483647 w 942"/>
                <a:gd name="T37" fmla="*/ 2147483647 h 1488"/>
                <a:gd name="T38" fmla="*/ 2147483647 w 942"/>
                <a:gd name="T39" fmla="*/ 2147483647 h 1488"/>
                <a:gd name="T40" fmla="*/ 2147483647 w 942"/>
                <a:gd name="T41" fmla="*/ 2147483647 h 1488"/>
                <a:gd name="T42" fmla="*/ 2147483647 w 942"/>
                <a:gd name="T43" fmla="*/ 2147483647 h 1488"/>
                <a:gd name="T44" fmla="*/ 2147483647 w 942"/>
                <a:gd name="T45" fmla="*/ 2147483647 h 1488"/>
                <a:gd name="T46" fmla="*/ 2147483647 w 942"/>
                <a:gd name="T47" fmla="*/ 2147483647 h 1488"/>
                <a:gd name="T48" fmla="*/ 2147483647 w 942"/>
                <a:gd name="T49" fmla="*/ 2147483647 h 1488"/>
                <a:gd name="T50" fmla="*/ 2147483647 w 942"/>
                <a:gd name="T51" fmla="*/ 2147483647 h 1488"/>
                <a:gd name="T52" fmla="*/ 2147483647 w 942"/>
                <a:gd name="T53" fmla="*/ 2147483647 h 1488"/>
                <a:gd name="T54" fmla="*/ 2147483647 w 942"/>
                <a:gd name="T55" fmla="*/ 2147483647 h 1488"/>
                <a:gd name="T56" fmla="*/ 2147483647 w 942"/>
                <a:gd name="T57" fmla="*/ 2147483647 h 1488"/>
                <a:gd name="T58" fmla="*/ 2147483647 w 942"/>
                <a:gd name="T59" fmla="*/ 2147483647 h 1488"/>
                <a:gd name="T60" fmla="*/ 2147483647 w 942"/>
                <a:gd name="T61" fmla="*/ 2147483647 h 1488"/>
                <a:gd name="T62" fmla="*/ 2147483647 w 942"/>
                <a:gd name="T63" fmla="*/ 0 h 1488"/>
                <a:gd name="T64" fmla="*/ 2147483647 w 942"/>
                <a:gd name="T65" fmla="*/ 2147483647 h 1488"/>
                <a:gd name="T66" fmla="*/ 2147483647 w 942"/>
                <a:gd name="T67" fmla="*/ 2147483647 h 1488"/>
                <a:gd name="T68" fmla="*/ 2147483647 w 942"/>
                <a:gd name="T69" fmla="*/ 2147483647 h 1488"/>
                <a:gd name="T70" fmla="*/ 2147483647 w 942"/>
                <a:gd name="T71" fmla="*/ 2147483647 h 1488"/>
                <a:gd name="T72" fmla="*/ 2147483647 w 942"/>
                <a:gd name="T73" fmla="*/ 2147483647 h 1488"/>
                <a:gd name="T74" fmla="*/ 2147483647 w 942"/>
                <a:gd name="T75" fmla="*/ 2147483647 h 1488"/>
                <a:gd name="T76" fmla="*/ 2147483647 w 942"/>
                <a:gd name="T77" fmla="*/ 2147483647 h 1488"/>
                <a:gd name="T78" fmla="*/ 2147483647 w 942"/>
                <a:gd name="T79" fmla="*/ 2147483647 h 1488"/>
                <a:gd name="T80" fmla="*/ 2147483647 w 942"/>
                <a:gd name="T81" fmla="*/ 2147483647 h 1488"/>
                <a:gd name="T82" fmla="*/ 2147483647 w 942"/>
                <a:gd name="T83" fmla="*/ 2147483647 h 1488"/>
                <a:gd name="T84" fmla="*/ 0 w 942"/>
                <a:gd name="T85" fmla="*/ 2147483647 h 1488"/>
                <a:gd name="T86" fmla="*/ 2147483647 w 942"/>
                <a:gd name="T87" fmla="*/ 2147483647 h 1488"/>
                <a:gd name="T88" fmla="*/ 2147483647 w 942"/>
                <a:gd name="T89" fmla="*/ 2147483647 h 1488"/>
                <a:gd name="T90" fmla="*/ 2147483647 w 942"/>
                <a:gd name="T91" fmla="*/ 2147483647 h 1488"/>
                <a:gd name="T92" fmla="*/ 2147483647 w 942"/>
                <a:gd name="T93" fmla="*/ 2147483647 h 1488"/>
                <a:gd name="T94" fmla="*/ 2147483647 w 942"/>
                <a:gd name="T95" fmla="*/ 2147483647 h 1488"/>
                <a:gd name="T96" fmla="*/ 2147483647 w 942"/>
                <a:gd name="T97" fmla="*/ 2147483647 h 1488"/>
                <a:gd name="T98" fmla="*/ 2147483647 w 942"/>
                <a:gd name="T99" fmla="*/ 2147483647 h 1488"/>
                <a:gd name="T100" fmla="*/ 2147483647 w 942"/>
                <a:gd name="T101" fmla="*/ 2147483647 h 1488"/>
                <a:gd name="T102" fmla="*/ 2147483647 w 942"/>
                <a:gd name="T103" fmla="*/ 2147483647 h 1488"/>
                <a:gd name="T104" fmla="*/ 2147483647 w 942"/>
                <a:gd name="T105" fmla="*/ 2147483647 h 1488"/>
                <a:gd name="T106" fmla="*/ 2147483647 w 942"/>
                <a:gd name="T107" fmla="*/ 2147483647 h 1488"/>
                <a:gd name="T108" fmla="*/ 2147483647 w 942"/>
                <a:gd name="T109" fmla="*/ 2147483647 h 1488"/>
                <a:gd name="T110" fmla="*/ 2147483647 w 942"/>
                <a:gd name="T111" fmla="*/ 2147483647 h 1488"/>
                <a:gd name="T112" fmla="*/ 2147483647 w 942"/>
                <a:gd name="T113" fmla="*/ 2147483647 h 1488"/>
                <a:gd name="T114" fmla="*/ 2147483647 w 942"/>
                <a:gd name="T115" fmla="*/ 2147483647 h 1488"/>
                <a:gd name="T116" fmla="*/ 2147483647 w 942"/>
                <a:gd name="T117" fmla="*/ 2147483647 h 1488"/>
                <a:gd name="T118" fmla="*/ 2147483647 w 942"/>
                <a:gd name="T119" fmla="*/ 2147483647 h 1488"/>
                <a:gd name="T120" fmla="*/ 2147483647 w 942"/>
                <a:gd name="T121" fmla="*/ 2147483647 h 14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42"/>
                <a:gd name="T184" fmla="*/ 0 h 1488"/>
                <a:gd name="T185" fmla="*/ 942 w 942"/>
                <a:gd name="T186" fmla="*/ 1488 h 148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42" h="1488">
                  <a:moveTo>
                    <a:pt x="930" y="1320"/>
                  </a:moveTo>
                  <a:lnTo>
                    <a:pt x="924" y="1314"/>
                  </a:lnTo>
                  <a:lnTo>
                    <a:pt x="912" y="1308"/>
                  </a:lnTo>
                  <a:lnTo>
                    <a:pt x="888" y="1284"/>
                  </a:lnTo>
                  <a:lnTo>
                    <a:pt x="864" y="1284"/>
                  </a:lnTo>
                  <a:lnTo>
                    <a:pt x="858" y="1278"/>
                  </a:lnTo>
                  <a:lnTo>
                    <a:pt x="870" y="1260"/>
                  </a:lnTo>
                  <a:lnTo>
                    <a:pt x="870" y="1230"/>
                  </a:lnTo>
                  <a:lnTo>
                    <a:pt x="882" y="1230"/>
                  </a:lnTo>
                  <a:lnTo>
                    <a:pt x="906" y="1254"/>
                  </a:lnTo>
                  <a:lnTo>
                    <a:pt x="918" y="1236"/>
                  </a:lnTo>
                  <a:lnTo>
                    <a:pt x="918" y="1230"/>
                  </a:lnTo>
                  <a:lnTo>
                    <a:pt x="912" y="1224"/>
                  </a:lnTo>
                  <a:lnTo>
                    <a:pt x="906" y="1212"/>
                  </a:lnTo>
                  <a:lnTo>
                    <a:pt x="900" y="1194"/>
                  </a:lnTo>
                  <a:lnTo>
                    <a:pt x="912" y="1170"/>
                  </a:lnTo>
                  <a:lnTo>
                    <a:pt x="924" y="1158"/>
                  </a:lnTo>
                  <a:lnTo>
                    <a:pt x="930" y="1146"/>
                  </a:lnTo>
                  <a:lnTo>
                    <a:pt x="930" y="1140"/>
                  </a:lnTo>
                  <a:lnTo>
                    <a:pt x="924" y="1128"/>
                  </a:lnTo>
                  <a:lnTo>
                    <a:pt x="912" y="1116"/>
                  </a:lnTo>
                  <a:lnTo>
                    <a:pt x="906" y="1116"/>
                  </a:lnTo>
                  <a:lnTo>
                    <a:pt x="924" y="1086"/>
                  </a:lnTo>
                  <a:lnTo>
                    <a:pt x="912" y="1038"/>
                  </a:lnTo>
                  <a:lnTo>
                    <a:pt x="918" y="1032"/>
                  </a:lnTo>
                  <a:lnTo>
                    <a:pt x="924" y="1020"/>
                  </a:lnTo>
                  <a:lnTo>
                    <a:pt x="930" y="1014"/>
                  </a:lnTo>
                  <a:lnTo>
                    <a:pt x="930" y="1002"/>
                  </a:lnTo>
                  <a:lnTo>
                    <a:pt x="918" y="978"/>
                  </a:lnTo>
                  <a:lnTo>
                    <a:pt x="906" y="960"/>
                  </a:lnTo>
                  <a:lnTo>
                    <a:pt x="894" y="948"/>
                  </a:lnTo>
                  <a:lnTo>
                    <a:pt x="882" y="930"/>
                  </a:lnTo>
                  <a:lnTo>
                    <a:pt x="870" y="918"/>
                  </a:lnTo>
                  <a:lnTo>
                    <a:pt x="864" y="900"/>
                  </a:lnTo>
                  <a:lnTo>
                    <a:pt x="864" y="882"/>
                  </a:lnTo>
                  <a:lnTo>
                    <a:pt x="828" y="882"/>
                  </a:lnTo>
                  <a:lnTo>
                    <a:pt x="822" y="888"/>
                  </a:lnTo>
                  <a:lnTo>
                    <a:pt x="816" y="888"/>
                  </a:lnTo>
                  <a:lnTo>
                    <a:pt x="816" y="894"/>
                  </a:lnTo>
                  <a:lnTo>
                    <a:pt x="804" y="894"/>
                  </a:lnTo>
                  <a:lnTo>
                    <a:pt x="798" y="888"/>
                  </a:lnTo>
                  <a:lnTo>
                    <a:pt x="798" y="882"/>
                  </a:lnTo>
                  <a:lnTo>
                    <a:pt x="786" y="888"/>
                  </a:lnTo>
                  <a:lnTo>
                    <a:pt x="786" y="858"/>
                  </a:lnTo>
                  <a:lnTo>
                    <a:pt x="780" y="840"/>
                  </a:lnTo>
                  <a:lnTo>
                    <a:pt x="780" y="828"/>
                  </a:lnTo>
                  <a:lnTo>
                    <a:pt x="786" y="816"/>
                  </a:lnTo>
                  <a:lnTo>
                    <a:pt x="786" y="804"/>
                  </a:lnTo>
                  <a:lnTo>
                    <a:pt x="792" y="798"/>
                  </a:lnTo>
                  <a:lnTo>
                    <a:pt x="792" y="780"/>
                  </a:lnTo>
                  <a:lnTo>
                    <a:pt x="786" y="768"/>
                  </a:lnTo>
                  <a:lnTo>
                    <a:pt x="786" y="756"/>
                  </a:lnTo>
                  <a:lnTo>
                    <a:pt x="732" y="804"/>
                  </a:lnTo>
                  <a:lnTo>
                    <a:pt x="672" y="810"/>
                  </a:lnTo>
                  <a:lnTo>
                    <a:pt x="672" y="804"/>
                  </a:lnTo>
                  <a:lnTo>
                    <a:pt x="666" y="798"/>
                  </a:lnTo>
                  <a:lnTo>
                    <a:pt x="660" y="786"/>
                  </a:lnTo>
                  <a:lnTo>
                    <a:pt x="660" y="774"/>
                  </a:lnTo>
                  <a:lnTo>
                    <a:pt x="654" y="768"/>
                  </a:lnTo>
                  <a:lnTo>
                    <a:pt x="648" y="768"/>
                  </a:lnTo>
                  <a:lnTo>
                    <a:pt x="636" y="762"/>
                  </a:lnTo>
                  <a:lnTo>
                    <a:pt x="594" y="762"/>
                  </a:lnTo>
                  <a:lnTo>
                    <a:pt x="600" y="756"/>
                  </a:lnTo>
                  <a:lnTo>
                    <a:pt x="612" y="750"/>
                  </a:lnTo>
                  <a:lnTo>
                    <a:pt x="618" y="738"/>
                  </a:lnTo>
                  <a:lnTo>
                    <a:pt x="624" y="732"/>
                  </a:lnTo>
                  <a:lnTo>
                    <a:pt x="600" y="708"/>
                  </a:lnTo>
                  <a:lnTo>
                    <a:pt x="588" y="702"/>
                  </a:lnTo>
                  <a:lnTo>
                    <a:pt x="576" y="690"/>
                  </a:lnTo>
                  <a:lnTo>
                    <a:pt x="564" y="666"/>
                  </a:lnTo>
                  <a:lnTo>
                    <a:pt x="558" y="660"/>
                  </a:lnTo>
                  <a:lnTo>
                    <a:pt x="558" y="654"/>
                  </a:lnTo>
                  <a:lnTo>
                    <a:pt x="552" y="630"/>
                  </a:lnTo>
                  <a:lnTo>
                    <a:pt x="540" y="624"/>
                  </a:lnTo>
                  <a:lnTo>
                    <a:pt x="534" y="618"/>
                  </a:lnTo>
                  <a:lnTo>
                    <a:pt x="534" y="606"/>
                  </a:lnTo>
                  <a:lnTo>
                    <a:pt x="540" y="600"/>
                  </a:lnTo>
                  <a:lnTo>
                    <a:pt x="552" y="594"/>
                  </a:lnTo>
                  <a:lnTo>
                    <a:pt x="546" y="588"/>
                  </a:lnTo>
                  <a:lnTo>
                    <a:pt x="546" y="564"/>
                  </a:lnTo>
                  <a:lnTo>
                    <a:pt x="552" y="552"/>
                  </a:lnTo>
                  <a:lnTo>
                    <a:pt x="582" y="522"/>
                  </a:lnTo>
                  <a:lnTo>
                    <a:pt x="588" y="528"/>
                  </a:lnTo>
                  <a:lnTo>
                    <a:pt x="594" y="528"/>
                  </a:lnTo>
                  <a:lnTo>
                    <a:pt x="588" y="522"/>
                  </a:lnTo>
                  <a:lnTo>
                    <a:pt x="588" y="504"/>
                  </a:lnTo>
                  <a:lnTo>
                    <a:pt x="582" y="498"/>
                  </a:lnTo>
                  <a:lnTo>
                    <a:pt x="582" y="486"/>
                  </a:lnTo>
                  <a:lnTo>
                    <a:pt x="600" y="468"/>
                  </a:lnTo>
                  <a:lnTo>
                    <a:pt x="600" y="414"/>
                  </a:lnTo>
                  <a:lnTo>
                    <a:pt x="624" y="414"/>
                  </a:lnTo>
                  <a:lnTo>
                    <a:pt x="624" y="408"/>
                  </a:lnTo>
                  <a:lnTo>
                    <a:pt x="630" y="402"/>
                  </a:lnTo>
                  <a:lnTo>
                    <a:pt x="630" y="396"/>
                  </a:lnTo>
                  <a:lnTo>
                    <a:pt x="642" y="384"/>
                  </a:lnTo>
                  <a:lnTo>
                    <a:pt x="654" y="378"/>
                  </a:lnTo>
                  <a:lnTo>
                    <a:pt x="660" y="372"/>
                  </a:lnTo>
                  <a:lnTo>
                    <a:pt x="672" y="366"/>
                  </a:lnTo>
                  <a:lnTo>
                    <a:pt x="702" y="366"/>
                  </a:lnTo>
                  <a:lnTo>
                    <a:pt x="708" y="354"/>
                  </a:lnTo>
                  <a:lnTo>
                    <a:pt x="738" y="360"/>
                  </a:lnTo>
                  <a:lnTo>
                    <a:pt x="744" y="354"/>
                  </a:lnTo>
                  <a:lnTo>
                    <a:pt x="750" y="342"/>
                  </a:lnTo>
                  <a:lnTo>
                    <a:pt x="756" y="336"/>
                  </a:lnTo>
                  <a:lnTo>
                    <a:pt x="774" y="336"/>
                  </a:lnTo>
                  <a:lnTo>
                    <a:pt x="786" y="348"/>
                  </a:lnTo>
                  <a:lnTo>
                    <a:pt x="786" y="354"/>
                  </a:lnTo>
                  <a:lnTo>
                    <a:pt x="804" y="354"/>
                  </a:lnTo>
                  <a:lnTo>
                    <a:pt x="816" y="342"/>
                  </a:lnTo>
                  <a:lnTo>
                    <a:pt x="798" y="330"/>
                  </a:lnTo>
                  <a:lnTo>
                    <a:pt x="786" y="312"/>
                  </a:lnTo>
                  <a:lnTo>
                    <a:pt x="768" y="312"/>
                  </a:lnTo>
                  <a:lnTo>
                    <a:pt x="762" y="306"/>
                  </a:lnTo>
                  <a:lnTo>
                    <a:pt x="762" y="288"/>
                  </a:lnTo>
                  <a:lnTo>
                    <a:pt x="774" y="264"/>
                  </a:lnTo>
                  <a:lnTo>
                    <a:pt x="774" y="258"/>
                  </a:lnTo>
                  <a:lnTo>
                    <a:pt x="780" y="252"/>
                  </a:lnTo>
                  <a:lnTo>
                    <a:pt x="786" y="252"/>
                  </a:lnTo>
                  <a:lnTo>
                    <a:pt x="792" y="246"/>
                  </a:lnTo>
                  <a:lnTo>
                    <a:pt x="798" y="234"/>
                  </a:lnTo>
                  <a:lnTo>
                    <a:pt x="798" y="216"/>
                  </a:lnTo>
                  <a:lnTo>
                    <a:pt x="792" y="210"/>
                  </a:lnTo>
                  <a:lnTo>
                    <a:pt x="780" y="204"/>
                  </a:lnTo>
                  <a:lnTo>
                    <a:pt x="756" y="204"/>
                  </a:lnTo>
                  <a:lnTo>
                    <a:pt x="750" y="198"/>
                  </a:lnTo>
                  <a:lnTo>
                    <a:pt x="744" y="186"/>
                  </a:lnTo>
                  <a:lnTo>
                    <a:pt x="744" y="180"/>
                  </a:lnTo>
                  <a:lnTo>
                    <a:pt x="732" y="180"/>
                  </a:lnTo>
                  <a:lnTo>
                    <a:pt x="726" y="186"/>
                  </a:lnTo>
                  <a:lnTo>
                    <a:pt x="714" y="192"/>
                  </a:lnTo>
                  <a:lnTo>
                    <a:pt x="702" y="192"/>
                  </a:lnTo>
                  <a:lnTo>
                    <a:pt x="696" y="186"/>
                  </a:lnTo>
                  <a:lnTo>
                    <a:pt x="690" y="186"/>
                  </a:lnTo>
                  <a:lnTo>
                    <a:pt x="684" y="180"/>
                  </a:lnTo>
                  <a:lnTo>
                    <a:pt x="660" y="180"/>
                  </a:lnTo>
                  <a:lnTo>
                    <a:pt x="648" y="192"/>
                  </a:lnTo>
                  <a:lnTo>
                    <a:pt x="648" y="204"/>
                  </a:lnTo>
                  <a:lnTo>
                    <a:pt x="612" y="204"/>
                  </a:lnTo>
                  <a:lnTo>
                    <a:pt x="588" y="198"/>
                  </a:lnTo>
                  <a:lnTo>
                    <a:pt x="576" y="192"/>
                  </a:lnTo>
                  <a:lnTo>
                    <a:pt x="576" y="168"/>
                  </a:lnTo>
                  <a:lnTo>
                    <a:pt x="582" y="162"/>
                  </a:lnTo>
                  <a:lnTo>
                    <a:pt x="582" y="156"/>
                  </a:lnTo>
                  <a:lnTo>
                    <a:pt x="576" y="150"/>
                  </a:lnTo>
                  <a:lnTo>
                    <a:pt x="564" y="144"/>
                  </a:lnTo>
                  <a:lnTo>
                    <a:pt x="552" y="144"/>
                  </a:lnTo>
                  <a:lnTo>
                    <a:pt x="552" y="138"/>
                  </a:lnTo>
                  <a:lnTo>
                    <a:pt x="546" y="132"/>
                  </a:lnTo>
                  <a:lnTo>
                    <a:pt x="546" y="108"/>
                  </a:lnTo>
                  <a:lnTo>
                    <a:pt x="540" y="102"/>
                  </a:lnTo>
                  <a:lnTo>
                    <a:pt x="528" y="102"/>
                  </a:lnTo>
                  <a:lnTo>
                    <a:pt x="516" y="84"/>
                  </a:lnTo>
                  <a:lnTo>
                    <a:pt x="498" y="84"/>
                  </a:lnTo>
                  <a:lnTo>
                    <a:pt x="486" y="48"/>
                  </a:lnTo>
                  <a:lnTo>
                    <a:pt x="480" y="42"/>
                  </a:lnTo>
                  <a:lnTo>
                    <a:pt x="468" y="36"/>
                  </a:lnTo>
                  <a:lnTo>
                    <a:pt x="450" y="18"/>
                  </a:lnTo>
                  <a:lnTo>
                    <a:pt x="438" y="12"/>
                  </a:lnTo>
                  <a:lnTo>
                    <a:pt x="426" y="0"/>
                  </a:lnTo>
                  <a:lnTo>
                    <a:pt x="396" y="0"/>
                  </a:lnTo>
                  <a:lnTo>
                    <a:pt x="414" y="0"/>
                  </a:lnTo>
                  <a:lnTo>
                    <a:pt x="414" y="24"/>
                  </a:lnTo>
                  <a:lnTo>
                    <a:pt x="408" y="24"/>
                  </a:lnTo>
                  <a:lnTo>
                    <a:pt x="408" y="30"/>
                  </a:lnTo>
                  <a:lnTo>
                    <a:pt x="402" y="30"/>
                  </a:lnTo>
                  <a:lnTo>
                    <a:pt x="426" y="48"/>
                  </a:lnTo>
                  <a:lnTo>
                    <a:pt x="426" y="78"/>
                  </a:lnTo>
                  <a:lnTo>
                    <a:pt x="414" y="84"/>
                  </a:lnTo>
                  <a:lnTo>
                    <a:pt x="402" y="126"/>
                  </a:lnTo>
                  <a:lnTo>
                    <a:pt x="396" y="138"/>
                  </a:lnTo>
                  <a:lnTo>
                    <a:pt x="384" y="150"/>
                  </a:lnTo>
                  <a:lnTo>
                    <a:pt x="378" y="162"/>
                  </a:lnTo>
                  <a:lnTo>
                    <a:pt x="366" y="174"/>
                  </a:lnTo>
                  <a:lnTo>
                    <a:pt x="354" y="192"/>
                  </a:lnTo>
                  <a:lnTo>
                    <a:pt x="336" y="204"/>
                  </a:lnTo>
                  <a:lnTo>
                    <a:pt x="276" y="234"/>
                  </a:lnTo>
                  <a:lnTo>
                    <a:pt x="258" y="240"/>
                  </a:lnTo>
                  <a:lnTo>
                    <a:pt x="240" y="252"/>
                  </a:lnTo>
                  <a:lnTo>
                    <a:pt x="222" y="270"/>
                  </a:lnTo>
                  <a:lnTo>
                    <a:pt x="222" y="276"/>
                  </a:lnTo>
                  <a:lnTo>
                    <a:pt x="210" y="282"/>
                  </a:lnTo>
                  <a:lnTo>
                    <a:pt x="210" y="300"/>
                  </a:lnTo>
                  <a:lnTo>
                    <a:pt x="198" y="312"/>
                  </a:lnTo>
                  <a:lnTo>
                    <a:pt x="198" y="336"/>
                  </a:lnTo>
                  <a:lnTo>
                    <a:pt x="192" y="348"/>
                  </a:lnTo>
                  <a:lnTo>
                    <a:pt x="192" y="378"/>
                  </a:lnTo>
                  <a:lnTo>
                    <a:pt x="174" y="378"/>
                  </a:lnTo>
                  <a:lnTo>
                    <a:pt x="168" y="384"/>
                  </a:lnTo>
                  <a:lnTo>
                    <a:pt x="168" y="390"/>
                  </a:lnTo>
                  <a:lnTo>
                    <a:pt x="162" y="396"/>
                  </a:lnTo>
                  <a:lnTo>
                    <a:pt x="162" y="402"/>
                  </a:lnTo>
                  <a:lnTo>
                    <a:pt x="144" y="402"/>
                  </a:lnTo>
                  <a:lnTo>
                    <a:pt x="138" y="390"/>
                  </a:lnTo>
                  <a:lnTo>
                    <a:pt x="138" y="372"/>
                  </a:lnTo>
                  <a:lnTo>
                    <a:pt x="132" y="366"/>
                  </a:lnTo>
                  <a:lnTo>
                    <a:pt x="132" y="360"/>
                  </a:lnTo>
                  <a:lnTo>
                    <a:pt x="102" y="360"/>
                  </a:lnTo>
                  <a:lnTo>
                    <a:pt x="90" y="348"/>
                  </a:lnTo>
                  <a:lnTo>
                    <a:pt x="78" y="360"/>
                  </a:lnTo>
                  <a:lnTo>
                    <a:pt x="66" y="366"/>
                  </a:lnTo>
                  <a:lnTo>
                    <a:pt x="60" y="366"/>
                  </a:lnTo>
                  <a:lnTo>
                    <a:pt x="54" y="360"/>
                  </a:lnTo>
                  <a:lnTo>
                    <a:pt x="66" y="348"/>
                  </a:lnTo>
                  <a:lnTo>
                    <a:pt x="54" y="336"/>
                  </a:lnTo>
                  <a:lnTo>
                    <a:pt x="60" y="330"/>
                  </a:lnTo>
                  <a:lnTo>
                    <a:pt x="66" y="318"/>
                  </a:lnTo>
                  <a:lnTo>
                    <a:pt x="78" y="312"/>
                  </a:lnTo>
                  <a:lnTo>
                    <a:pt x="84" y="300"/>
                  </a:lnTo>
                  <a:lnTo>
                    <a:pt x="90" y="294"/>
                  </a:lnTo>
                  <a:lnTo>
                    <a:pt x="90" y="288"/>
                  </a:lnTo>
                  <a:lnTo>
                    <a:pt x="84" y="288"/>
                  </a:lnTo>
                  <a:lnTo>
                    <a:pt x="72" y="282"/>
                  </a:lnTo>
                  <a:lnTo>
                    <a:pt x="66" y="282"/>
                  </a:lnTo>
                  <a:lnTo>
                    <a:pt x="6" y="342"/>
                  </a:lnTo>
                  <a:lnTo>
                    <a:pt x="0" y="354"/>
                  </a:lnTo>
                  <a:lnTo>
                    <a:pt x="0" y="390"/>
                  </a:lnTo>
                  <a:lnTo>
                    <a:pt x="6" y="396"/>
                  </a:lnTo>
                  <a:lnTo>
                    <a:pt x="18" y="396"/>
                  </a:lnTo>
                  <a:lnTo>
                    <a:pt x="12" y="420"/>
                  </a:lnTo>
                  <a:lnTo>
                    <a:pt x="36" y="444"/>
                  </a:lnTo>
                  <a:lnTo>
                    <a:pt x="36" y="462"/>
                  </a:lnTo>
                  <a:lnTo>
                    <a:pt x="12" y="486"/>
                  </a:lnTo>
                  <a:lnTo>
                    <a:pt x="12" y="492"/>
                  </a:lnTo>
                  <a:lnTo>
                    <a:pt x="18" y="504"/>
                  </a:lnTo>
                  <a:lnTo>
                    <a:pt x="24" y="510"/>
                  </a:lnTo>
                  <a:lnTo>
                    <a:pt x="36" y="516"/>
                  </a:lnTo>
                  <a:lnTo>
                    <a:pt x="54" y="522"/>
                  </a:lnTo>
                  <a:lnTo>
                    <a:pt x="66" y="522"/>
                  </a:lnTo>
                  <a:lnTo>
                    <a:pt x="108" y="564"/>
                  </a:lnTo>
                  <a:lnTo>
                    <a:pt x="114" y="576"/>
                  </a:lnTo>
                  <a:lnTo>
                    <a:pt x="132" y="594"/>
                  </a:lnTo>
                  <a:lnTo>
                    <a:pt x="138" y="612"/>
                  </a:lnTo>
                  <a:lnTo>
                    <a:pt x="144" y="624"/>
                  </a:lnTo>
                  <a:lnTo>
                    <a:pt x="144" y="642"/>
                  </a:lnTo>
                  <a:lnTo>
                    <a:pt x="150" y="648"/>
                  </a:lnTo>
                  <a:lnTo>
                    <a:pt x="156" y="660"/>
                  </a:lnTo>
                  <a:lnTo>
                    <a:pt x="168" y="666"/>
                  </a:lnTo>
                  <a:lnTo>
                    <a:pt x="174" y="678"/>
                  </a:lnTo>
                  <a:lnTo>
                    <a:pt x="192" y="696"/>
                  </a:lnTo>
                  <a:lnTo>
                    <a:pt x="204" y="720"/>
                  </a:lnTo>
                  <a:lnTo>
                    <a:pt x="216" y="732"/>
                  </a:lnTo>
                  <a:lnTo>
                    <a:pt x="222" y="744"/>
                  </a:lnTo>
                  <a:lnTo>
                    <a:pt x="234" y="762"/>
                  </a:lnTo>
                  <a:lnTo>
                    <a:pt x="240" y="768"/>
                  </a:lnTo>
                  <a:lnTo>
                    <a:pt x="246" y="780"/>
                  </a:lnTo>
                  <a:lnTo>
                    <a:pt x="252" y="822"/>
                  </a:lnTo>
                  <a:lnTo>
                    <a:pt x="252" y="828"/>
                  </a:lnTo>
                  <a:lnTo>
                    <a:pt x="258" y="834"/>
                  </a:lnTo>
                  <a:lnTo>
                    <a:pt x="264" y="846"/>
                  </a:lnTo>
                  <a:lnTo>
                    <a:pt x="270" y="864"/>
                  </a:lnTo>
                  <a:lnTo>
                    <a:pt x="282" y="876"/>
                  </a:lnTo>
                  <a:lnTo>
                    <a:pt x="288" y="894"/>
                  </a:lnTo>
                  <a:lnTo>
                    <a:pt x="294" y="906"/>
                  </a:lnTo>
                  <a:lnTo>
                    <a:pt x="294" y="918"/>
                  </a:lnTo>
                  <a:lnTo>
                    <a:pt x="300" y="924"/>
                  </a:lnTo>
                  <a:lnTo>
                    <a:pt x="312" y="924"/>
                  </a:lnTo>
                  <a:lnTo>
                    <a:pt x="324" y="936"/>
                  </a:lnTo>
                  <a:lnTo>
                    <a:pt x="324" y="948"/>
                  </a:lnTo>
                  <a:lnTo>
                    <a:pt x="330" y="954"/>
                  </a:lnTo>
                  <a:lnTo>
                    <a:pt x="330" y="966"/>
                  </a:lnTo>
                  <a:lnTo>
                    <a:pt x="336" y="984"/>
                  </a:lnTo>
                  <a:lnTo>
                    <a:pt x="360" y="1014"/>
                  </a:lnTo>
                  <a:lnTo>
                    <a:pt x="378" y="1050"/>
                  </a:lnTo>
                  <a:lnTo>
                    <a:pt x="396" y="1074"/>
                  </a:lnTo>
                  <a:lnTo>
                    <a:pt x="402" y="1086"/>
                  </a:lnTo>
                  <a:lnTo>
                    <a:pt x="408" y="1104"/>
                  </a:lnTo>
                  <a:lnTo>
                    <a:pt x="408" y="1116"/>
                  </a:lnTo>
                  <a:lnTo>
                    <a:pt x="402" y="1128"/>
                  </a:lnTo>
                  <a:lnTo>
                    <a:pt x="402" y="1146"/>
                  </a:lnTo>
                  <a:lnTo>
                    <a:pt x="414" y="1158"/>
                  </a:lnTo>
                  <a:lnTo>
                    <a:pt x="420" y="1170"/>
                  </a:lnTo>
                  <a:lnTo>
                    <a:pt x="444" y="1194"/>
                  </a:lnTo>
                  <a:lnTo>
                    <a:pt x="456" y="1200"/>
                  </a:lnTo>
                  <a:lnTo>
                    <a:pt x="468" y="1212"/>
                  </a:lnTo>
                  <a:lnTo>
                    <a:pt x="474" y="1224"/>
                  </a:lnTo>
                  <a:lnTo>
                    <a:pt x="498" y="1248"/>
                  </a:lnTo>
                  <a:lnTo>
                    <a:pt x="516" y="1260"/>
                  </a:lnTo>
                  <a:lnTo>
                    <a:pt x="546" y="1278"/>
                  </a:lnTo>
                  <a:lnTo>
                    <a:pt x="576" y="1290"/>
                  </a:lnTo>
                  <a:lnTo>
                    <a:pt x="600" y="1302"/>
                  </a:lnTo>
                  <a:lnTo>
                    <a:pt x="642" y="1320"/>
                  </a:lnTo>
                  <a:lnTo>
                    <a:pt x="696" y="1350"/>
                  </a:lnTo>
                  <a:lnTo>
                    <a:pt x="708" y="1362"/>
                  </a:lnTo>
                  <a:lnTo>
                    <a:pt x="726" y="1374"/>
                  </a:lnTo>
                  <a:lnTo>
                    <a:pt x="738" y="1380"/>
                  </a:lnTo>
                  <a:lnTo>
                    <a:pt x="750" y="1392"/>
                  </a:lnTo>
                  <a:lnTo>
                    <a:pt x="774" y="1404"/>
                  </a:lnTo>
                  <a:lnTo>
                    <a:pt x="780" y="1428"/>
                  </a:lnTo>
                  <a:lnTo>
                    <a:pt x="792" y="1434"/>
                  </a:lnTo>
                  <a:lnTo>
                    <a:pt x="798" y="1446"/>
                  </a:lnTo>
                  <a:lnTo>
                    <a:pt x="810" y="1452"/>
                  </a:lnTo>
                  <a:lnTo>
                    <a:pt x="816" y="1458"/>
                  </a:lnTo>
                  <a:lnTo>
                    <a:pt x="840" y="1470"/>
                  </a:lnTo>
                  <a:lnTo>
                    <a:pt x="846" y="1482"/>
                  </a:lnTo>
                  <a:lnTo>
                    <a:pt x="858" y="1488"/>
                  </a:lnTo>
                  <a:lnTo>
                    <a:pt x="894" y="1464"/>
                  </a:lnTo>
                  <a:lnTo>
                    <a:pt x="900" y="1458"/>
                  </a:lnTo>
                  <a:lnTo>
                    <a:pt x="900" y="1440"/>
                  </a:lnTo>
                  <a:lnTo>
                    <a:pt x="894" y="1428"/>
                  </a:lnTo>
                  <a:lnTo>
                    <a:pt x="912" y="1416"/>
                  </a:lnTo>
                  <a:lnTo>
                    <a:pt x="900" y="1392"/>
                  </a:lnTo>
                  <a:lnTo>
                    <a:pt x="918" y="1374"/>
                  </a:lnTo>
                  <a:lnTo>
                    <a:pt x="930" y="1368"/>
                  </a:lnTo>
                  <a:lnTo>
                    <a:pt x="942" y="1344"/>
                  </a:lnTo>
                  <a:lnTo>
                    <a:pt x="942" y="1332"/>
                  </a:lnTo>
                  <a:lnTo>
                    <a:pt x="930" y="132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1" name="Paraguay" descr="© INSCALE GmbH, 05.05.2010&#10;http://www.presentationload.com/">
              <a:extLst>
                <a:ext uri="{FF2B5EF4-FFF2-40B4-BE49-F238E27FC236}">
                  <a16:creationId xmlns:a16="http://schemas.microsoft.com/office/drawing/2014/main" id="{5513DC85-1831-6D41-501E-4F1B34908FB2}"/>
                </a:ext>
              </a:extLst>
            </p:cNvPr>
            <p:cNvSpPr>
              <a:spLocks/>
            </p:cNvSpPr>
            <p:nvPr/>
          </p:nvSpPr>
          <p:spPr bwMode="gray">
            <a:xfrm>
              <a:off x="2586993" y="3806984"/>
              <a:ext cx="226803" cy="256451"/>
            </a:xfrm>
            <a:custGeom>
              <a:avLst/>
              <a:gdLst>
                <a:gd name="T0" fmla="*/ 2147483647 w 600"/>
                <a:gd name="T1" fmla="*/ 2147483647 h 678"/>
                <a:gd name="T2" fmla="*/ 2147483647 w 600"/>
                <a:gd name="T3" fmla="*/ 2147483647 h 678"/>
                <a:gd name="T4" fmla="*/ 2147483647 w 600"/>
                <a:gd name="T5" fmla="*/ 2147483647 h 678"/>
                <a:gd name="T6" fmla="*/ 2147483647 w 600"/>
                <a:gd name="T7" fmla="*/ 2147483647 h 678"/>
                <a:gd name="T8" fmla="*/ 2147483647 w 600"/>
                <a:gd name="T9" fmla="*/ 2147483647 h 678"/>
                <a:gd name="T10" fmla="*/ 2147483647 w 600"/>
                <a:gd name="T11" fmla="*/ 2147483647 h 678"/>
                <a:gd name="T12" fmla="*/ 2147483647 w 600"/>
                <a:gd name="T13" fmla="*/ 2147483647 h 678"/>
                <a:gd name="T14" fmla="*/ 2147483647 w 600"/>
                <a:gd name="T15" fmla="*/ 2147483647 h 678"/>
                <a:gd name="T16" fmla="*/ 2147483647 w 600"/>
                <a:gd name="T17" fmla="*/ 2147483647 h 678"/>
                <a:gd name="T18" fmla="*/ 2147483647 w 600"/>
                <a:gd name="T19" fmla="*/ 2147483647 h 678"/>
                <a:gd name="T20" fmla="*/ 2147483647 w 600"/>
                <a:gd name="T21" fmla="*/ 2147483647 h 678"/>
                <a:gd name="T22" fmla="*/ 2147483647 w 600"/>
                <a:gd name="T23" fmla="*/ 2147483647 h 678"/>
                <a:gd name="T24" fmla="*/ 2147483647 w 600"/>
                <a:gd name="T25" fmla="*/ 2147483647 h 678"/>
                <a:gd name="T26" fmla="*/ 2147483647 w 600"/>
                <a:gd name="T27" fmla="*/ 2147483647 h 678"/>
                <a:gd name="T28" fmla="*/ 2147483647 w 600"/>
                <a:gd name="T29" fmla="*/ 2147483647 h 678"/>
                <a:gd name="T30" fmla="*/ 2147483647 w 600"/>
                <a:gd name="T31" fmla="*/ 2147483647 h 678"/>
                <a:gd name="T32" fmla="*/ 2147483647 w 600"/>
                <a:gd name="T33" fmla="*/ 2147483647 h 678"/>
                <a:gd name="T34" fmla="*/ 2147483647 w 600"/>
                <a:gd name="T35" fmla="*/ 2147483647 h 678"/>
                <a:gd name="T36" fmla="*/ 2147483647 w 600"/>
                <a:gd name="T37" fmla="*/ 2147483647 h 678"/>
                <a:gd name="T38" fmla="*/ 2147483647 w 600"/>
                <a:gd name="T39" fmla="*/ 2147483647 h 678"/>
                <a:gd name="T40" fmla="*/ 2147483647 w 600"/>
                <a:gd name="T41" fmla="*/ 2147483647 h 678"/>
                <a:gd name="T42" fmla="*/ 2147483647 w 600"/>
                <a:gd name="T43" fmla="*/ 2147483647 h 678"/>
                <a:gd name="T44" fmla="*/ 2147483647 w 600"/>
                <a:gd name="T45" fmla="*/ 2147483647 h 678"/>
                <a:gd name="T46" fmla="*/ 2147483647 w 600"/>
                <a:gd name="T47" fmla="*/ 2147483647 h 678"/>
                <a:gd name="T48" fmla="*/ 2147483647 w 600"/>
                <a:gd name="T49" fmla="*/ 2147483647 h 678"/>
                <a:gd name="T50" fmla="*/ 2147483647 w 600"/>
                <a:gd name="T51" fmla="*/ 2147483647 h 678"/>
                <a:gd name="T52" fmla="*/ 2147483647 w 600"/>
                <a:gd name="T53" fmla="*/ 0 h 678"/>
                <a:gd name="T54" fmla="*/ 2147483647 w 600"/>
                <a:gd name="T55" fmla="*/ 2147483647 h 678"/>
                <a:gd name="T56" fmla="*/ 2147483647 w 600"/>
                <a:gd name="T57" fmla="*/ 2147483647 h 678"/>
                <a:gd name="T58" fmla="*/ 0 w 600"/>
                <a:gd name="T59" fmla="*/ 2147483647 h 678"/>
                <a:gd name="T60" fmla="*/ 2147483647 w 600"/>
                <a:gd name="T61" fmla="*/ 2147483647 h 678"/>
                <a:gd name="T62" fmla="*/ 2147483647 w 600"/>
                <a:gd name="T63" fmla="*/ 2147483647 h 678"/>
                <a:gd name="T64" fmla="*/ 2147483647 w 600"/>
                <a:gd name="T65" fmla="*/ 2147483647 h 678"/>
                <a:gd name="T66" fmla="*/ 2147483647 w 600"/>
                <a:gd name="T67" fmla="*/ 2147483647 h 678"/>
                <a:gd name="T68" fmla="*/ 2147483647 w 600"/>
                <a:gd name="T69" fmla="*/ 2147483647 h 678"/>
                <a:gd name="T70" fmla="*/ 2147483647 w 600"/>
                <a:gd name="T71" fmla="*/ 2147483647 h 678"/>
                <a:gd name="T72" fmla="*/ 2147483647 w 600"/>
                <a:gd name="T73" fmla="*/ 2147483647 h 678"/>
                <a:gd name="T74" fmla="*/ 2147483647 w 600"/>
                <a:gd name="T75" fmla="*/ 2147483647 h 678"/>
                <a:gd name="T76" fmla="*/ 2147483647 w 600"/>
                <a:gd name="T77" fmla="*/ 2147483647 h 678"/>
                <a:gd name="T78" fmla="*/ 2147483647 w 600"/>
                <a:gd name="T79" fmla="*/ 2147483647 h 678"/>
                <a:gd name="T80" fmla="*/ 2147483647 w 600"/>
                <a:gd name="T81" fmla="*/ 2147483647 h 678"/>
                <a:gd name="T82" fmla="*/ 2147483647 w 600"/>
                <a:gd name="T83" fmla="*/ 2147483647 h 678"/>
                <a:gd name="T84" fmla="*/ 2147483647 w 600"/>
                <a:gd name="T85" fmla="*/ 2147483647 h 678"/>
                <a:gd name="T86" fmla="*/ 2147483647 w 600"/>
                <a:gd name="T87" fmla="*/ 2147483647 h 678"/>
                <a:gd name="T88" fmla="*/ 2147483647 w 600"/>
                <a:gd name="T89" fmla="*/ 2147483647 h 678"/>
                <a:gd name="T90" fmla="*/ 2147483647 w 600"/>
                <a:gd name="T91" fmla="*/ 2147483647 h 678"/>
                <a:gd name="T92" fmla="*/ 2147483647 w 600"/>
                <a:gd name="T93" fmla="*/ 2147483647 h 678"/>
                <a:gd name="T94" fmla="*/ 2147483647 w 600"/>
                <a:gd name="T95" fmla="*/ 2147483647 h 678"/>
                <a:gd name="T96" fmla="*/ 2147483647 w 600"/>
                <a:gd name="T97" fmla="*/ 2147483647 h 678"/>
                <a:gd name="T98" fmla="*/ 2147483647 w 600"/>
                <a:gd name="T99" fmla="*/ 2147483647 h 678"/>
                <a:gd name="T100" fmla="*/ 2147483647 w 600"/>
                <a:gd name="T101" fmla="*/ 2147483647 h 678"/>
                <a:gd name="T102" fmla="*/ 2147483647 w 600"/>
                <a:gd name="T103" fmla="*/ 2147483647 h 678"/>
                <a:gd name="T104" fmla="*/ 2147483647 w 600"/>
                <a:gd name="T105" fmla="*/ 2147483647 h 678"/>
                <a:gd name="T106" fmla="*/ 2147483647 w 600"/>
                <a:gd name="T107" fmla="*/ 2147483647 h 678"/>
                <a:gd name="T108" fmla="*/ 2147483647 w 600"/>
                <a:gd name="T109" fmla="*/ 2147483647 h 678"/>
                <a:gd name="T110" fmla="*/ 2147483647 w 600"/>
                <a:gd name="T111" fmla="*/ 2147483647 h 678"/>
                <a:gd name="T112" fmla="*/ 2147483647 w 600"/>
                <a:gd name="T113" fmla="*/ 2147483647 h 678"/>
                <a:gd name="T114" fmla="*/ 2147483647 w 600"/>
                <a:gd name="T115" fmla="*/ 2147483647 h 678"/>
                <a:gd name="T116" fmla="*/ 2147483647 w 600"/>
                <a:gd name="T117" fmla="*/ 2147483647 h 678"/>
                <a:gd name="T118" fmla="*/ 2147483647 w 600"/>
                <a:gd name="T119" fmla="*/ 2147483647 h 67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00"/>
                <a:gd name="T181" fmla="*/ 0 h 678"/>
                <a:gd name="T182" fmla="*/ 600 w 600"/>
                <a:gd name="T183" fmla="*/ 678 h 67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00" h="678">
                  <a:moveTo>
                    <a:pt x="480" y="660"/>
                  </a:moveTo>
                  <a:lnTo>
                    <a:pt x="492" y="678"/>
                  </a:lnTo>
                  <a:lnTo>
                    <a:pt x="492" y="660"/>
                  </a:lnTo>
                  <a:lnTo>
                    <a:pt x="498" y="654"/>
                  </a:lnTo>
                  <a:lnTo>
                    <a:pt x="510" y="654"/>
                  </a:lnTo>
                  <a:lnTo>
                    <a:pt x="516" y="660"/>
                  </a:lnTo>
                  <a:lnTo>
                    <a:pt x="516" y="666"/>
                  </a:lnTo>
                  <a:lnTo>
                    <a:pt x="522" y="660"/>
                  </a:lnTo>
                  <a:lnTo>
                    <a:pt x="534" y="636"/>
                  </a:lnTo>
                  <a:lnTo>
                    <a:pt x="546" y="624"/>
                  </a:lnTo>
                  <a:lnTo>
                    <a:pt x="552" y="624"/>
                  </a:lnTo>
                  <a:lnTo>
                    <a:pt x="558" y="618"/>
                  </a:lnTo>
                  <a:lnTo>
                    <a:pt x="570" y="612"/>
                  </a:lnTo>
                  <a:lnTo>
                    <a:pt x="576" y="600"/>
                  </a:lnTo>
                  <a:lnTo>
                    <a:pt x="588" y="594"/>
                  </a:lnTo>
                  <a:lnTo>
                    <a:pt x="588" y="516"/>
                  </a:lnTo>
                  <a:lnTo>
                    <a:pt x="582" y="498"/>
                  </a:lnTo>
                  <a:lnTo>
                    <a:pt x="582" y="486"/>
                  </a:lnTo>
                  <a:lnTo>
                    <a:pt x="588" y="474"/>
                  </a:lnTo>
                  <a:lnTo>
                    <a:pt x="588" y="468"/>
                  </a:lnTo>
                  <a:lnTo>
                    <a:pt x="594" y="462"/>
                  </a:lnTo>
                  <a:lnTo>
                    <a:pt x="594" y="432"/>
                  </a:lnTo>
                  <a:lnTo>
                    <a:pt x="600" y="414"/>
                  </a:lnTo>
                  <a:lnTo>
                    <a:pt x="600" y="396"/>
                  </a:lnTo>
                  <a:lnTo>
                    <a:pt x="594" y="384"/>
                  </a:lnTo>
                  <a:lnTo>
                    <a:pt x="582" y="372"/>
                  </a:lnTo>
                  <a:lnTo>
                    <a:pt x="570" y="366"/>
                  </a:lnTo>
                  <a:lnTo>
                    <a:pt x="558" y="366"/>
                  </a:lnTo>
                  <a:lnTo>
                    <a:pt x="540" y="384"/>
                  </a:lnTo>
                  <a:lnTo>
                    <a:pt x="528" y="384"/>
                  </a:lnTo>
                  <a:lnTo>
                    <a:pt x="516" y="378"/>
                  </a:lnTo>
                  <a:lnTo>
                    <a:pt x="504" y="354"/>
                  </a:lnTo>
                  <a:lnTo>
                    <a:pt x="504" y="336"/>
                  </a:lnTo>
                  <a:lnTo>
                    <a:pt x="498" y="318"/>
                  </a:lnTo>
                  <a:lnTo>
                    <a:pt x="498" y="294"/>
                  </a:lnTo>
                  <a:lnTo>
                    <a:pt x="492" y="276"/>
                  </a:lnTo>
                  <a:lnTo>
                    <a:pt x="492" y="252"/>
                  </a:lnTo>
                  <a:lnTo>
                    <a:pt x="486" y="246"/>
                  </a:lnTo>
                  <a:lnTo>
                    <a:pt x="474" y="240"/>
                  </a:lnTo>
                  <a:lnTo>
                    <a:pt x="402" y="240"/>
                  </a:lnTo>
                  <a:lnTo>
                    <a:pt x="360" y="234"/>
                  </a:lnTo>
                  <a:lnTo>
                    <a:pt x="324" y="222"/>
                  </a:lnTo>
                  <a:lnTo>
                    <a:pt x="318" y="216"/>
                  </a:lnTo>
                  <a:lnTo>
                    <a:pt x="312" y="204"/>
                  </a:lnTo>
                  <a:lnTo>
                    <a:pt x="312" y="162"/>
                  </a:lnTo>
                  <a:lnTo>
                    <a:pt x="318" y="150"/>
                  </a:lnTo>
                  <a:lnTo>
                    <a:pt x="318" y="132"/>
                  </a:lnTo>
                  <a:lnTo>
                    <a:pt x="306" y="132"/>
                  </a:lnTo>
                  <a:lnTo>
                    <a:pt x="306" y="96"/>
                  </a:lnTo>
                  <a:lnTo>
                    <a:pt x="294" y="90"/>
                  </a:lnTo>
                  <a:lnTo>
                    <a:pt x="288" y="84"/>
                  </a:lnTo>
                  <a:lnTo>
                    <a:pt x="288" y="78"/>
                  </a:lnTo>
                  <a:lnTo>
                    <a:pt x="270" y="42"/>
                  </a:lnTo>
                  <a:lnTo>
                    <a:pt x="216" y="0"/>
                  </a:lnTo>
                  <a:lnTo>
                    <a:pt x="138" y="12"/>
                  </a:lnTo>
                  <a:lnTo>
                    <a:pt x="36" y="30"/>
                  </a:lnTo>
                  <a:lnTo>
                    <a:pt x="30" y="60"/>
                  </a:lnTo>
                  <a:lnTo>
                    <a:pt x="18" y="72"/>
                  </a:lnTo>
                  <a:lnTo>
                    <a:pt x="6" y="78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12" y="120"/>
                  </a:lnTo>
                  <a:lnTo>
                    <a:pt x="12" y="126"/>
                  </a:lnTo>
                  <a:lnTo>
                    <a:pt x="18" y="132"/>
                  </a:lnTo>
                  <a:lnTo>
                    <a:pt x="18" y="156"/>
                  </a:lnTo>
                  <a:lnTo>
                    <a:pt x="6" y="228"/>
                  </a:lnTo>
                  <a:lnTo>
                    <a:pt x="6" y="246"/>
                  </a:lnTo>
                  <a:lnTo>
                    <a:pt x="24" y="264"/>
                  </a:lnTo>
                  <a:lnTo>
                    <a:pt x="24" y="270"/>
                  </a:lnTo>
                  <a:lnTo>
                    <a:pt x="30" y="276"/>
                  </a:lnTo>
                  <a:lnTo>
                    <a:pt x="36" y="288"/>
                  </a:lnTo>
                  <a:lnTo>
                    <a:pt x="48" y="294"/>
                  </a:lnTo>
                  <a:lnTo>
                    <a:pt x="54" y="306"/>
                  </a:lnTo>
                  <a:lnTo>
                    <a:pt x="60" y="312"/>
                  </a:lnTo>
                  <a:lnTo>
                    <a:pt x="84" y="324"/>
                  </a:lnTo>
                  <a:lnTo>
                    <a:pt x="102" y="342"/>
                  </a:lnTo>
                  <a:lnTo>
                    <a:pt x="114" y="348"/>
                  </a:lnTo>
                  <a:lnTo>
                    <a:pt x="120" y="366"/>
                  </a:lnTo>
                  <a:lnTo>
                    <a:pt x="126" y="366"/>
                  </a:lnTo>
                  <a:lnTo>
                    <a:pt x="132" y="372"/>
                  </a:lnTo>
                  <a:lnTo>
                    <a:pt x="168" y="390"/>
                  </a:lnTo>
                  <a:lnTo>
                    <a:pt x="198" y="390"/>
                  </a:lnTo>
                  <a:lnTo>
                    <a:pt x="210" y="396"/>
                  </a:lnTo>
                  <a:lnTo>
                    <a:pt x="216" y="402"/>
                  </a:lnTo>
                  <a:lnTo>
                    <a:pt x="228" y="408"/>
                  </a:lnTo>
                  <a:lnTo>
                    <a:pt x="234" y="414"/>
                  </a:lnTo>
                  <a:lnTo>
                    <a:pt x="240" y="414"/>
                  </a:lnTo>
                  <a:lnTo>
                    <a:pt x="246" y="420"/>
                  </a:lnTo>
                  <a:lnTo>
                    <a:pt x="258" y="426"/>
                  </a:lnTo>
                  <a:lnTo>
                    <a:pt x="276" y="438"/>
                  </a:lnTo>
                  <a:lnTo>
                    <a:pt x="312" y="456"/>
                  </a:lnTo>
                  <a:lnTo>
                    <a:pt x="318" y="462"/>
                  </a:lnTo>
                  <a:lnTo>
                    <a:pt x="330" y="462"/>
                  </a:lnTo>
                  <a:lnTo>
                    <a:pt x="342" y="468"/>
                  </a:lnTo>
                  <a:lnTo>
                    <a:pt x="360" y="474"/>
                  </a:lnTo>
                  <a:lnTo>
                    <a:pt x="372" y="480"/>
                  </a:lnTo>
                  <a:lnTo>
                    <a:pt x="378" y="486"/>
                  </a:lnTo>
                  <a:lnTo>
                    <a:pt x="372" y="492"/>
                  </a:lnTo>
                  <a:lnTo>
                    <a:pt x="372" y="504"/>
                  </a:lnTo>
                  <a:lnTo>
                    <a:pt x="366" y="510"/>
                  </a:lnTo>
                  <a:lnTo>
                    <a:pt x="360" y="522"/>
                  </a:lnTo>
                  <a:lnTo>
                    <a:pt x="366" y="528"/>
                  </a:lnTo>
                  <a:lnTo>
                    <a:pt x="372" y="540"/>
                  </a:lnTo>
                  <a:lnTo>
                    <a:pt x="372" y="546"/>
                  </a:lnTo>
                  <a:lnTo>
                    <a:pt x="366" y="552"/>
                  </a:lnTo>
                  <a:lnTo>
                    <a:pt x="348" y="552"/>
                  </a:lnTo>
                  <a:lnTo>
                    <a:pt x="348" y="588"/>
                  </a:lnTo>
                  <a:lnTo>
                    <a:pt x="342" y="594"/>
                  </a:lnTo>
                  <a:lnTo>
                    <a:pt x="336" y="606"/>
                  </a:lnTo>
                  <a:lnTo>
                    <a:pt x="330" y="612"/>
                  </a:lnTo>
                  <a:lnTo>
                    <a:pt x="324" y="624"/>
                  </a:lnTo>
                  <a:lnTo>
                    <a:pt x="324" y="636"/>
                  </a:lnTo>
                  <a:lnTo>
                    <a:pt x="330" y="642"/>
                  </a:lnTo>
                  <a:lnTo>
                    <a:pt x="354" y="642"/>
                  </a:lnTo>
                  <a:lnTo>
                    <a:pt x="366" y="636"/>
                  </a:lnTo>
                  <a:lnTo>
                    <a:pt x="372" y="636"/>
                  </a:lnTo>
                  <a:lnTo>
                    <a:pt x="384" y="642"/>
                  </a:lnTo>
                  <a:lnTo>
                    <a:pt x="390" y="648"/>
                  </a:lnTo>
                  <a:lnTo>
                    <a:pt x="402" y="654"/>
                  </a:lnTo>
                  <a:lnTo>
                    <a:pt x="420" y="660"/>
                  </a:lnTo>
                  <a:lnTo>
                    <a:pt x="480" y="66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2" name="Papua New 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FA3410AC-2165-E1AE-2F0A-E1CF1770A29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022853" y="3274809"/>
              <a:ext cx="412099" cy="275723"/>
            </a:xfrm>
            <a:custGeom>
              <a:avLst/>
              <a:gdLst>
                <a:gd name="T0" fmla="*/ 2147483647 w 1086"/>
                <a:gd name="T1" fmla="*/ 2147483647 h 726"/>
                <a:gd name="T2" fmla="*/ 2147483647 w 1086"/>
                <a:gd name="T3" fmla="*/ 2147483647 h 726"/>
                <a:gd name="T4" fmla="*/ 2147483647 w 1086"/>
                <a:gd name="T5" fmla="*/ 2147483647 h 726"/>
                <a:gd name="T6" fmla="*/ 2147483647 w 1086"/>
                <a:gd name="T7" fmla="*/ 2147483647 h 726"/>
                <a:gd name="T8" fmla="*/ 2147483647 w 1086"/>
                <a:gd name="T9" fmla="*/ 2147483647 h 726"/>
                <a:gd name="T10" fmla="*/ 2147483647 w 1086"/>
                <a:gd name="T11" fmla="*/ 2147483647 h 726"/>
                <a:gd name="T12" fmla="*/ 2147483647 w 1086"/>
                <a:gd name="T13" fmla="*/ 2147483647 h 726"/>
                <a:gd name="T14" fmla="*/ 2147483647 w 1086"/>
                <a:gd name="T15" fmla="*/ 2147483647 h 726"/>
                <a:gd name="T16" fmla="*/ 2147483647 w 1086"/>
                <a:gd name="T17" fmla="*/ 2147483647 h 726"/>
                <a:gd name="T18" fmla="*/ 2147483647 w 1086"/>
                <a:gd name="T19" fmla="*/ 2147483647 h 726"/>
                <a:gd name="T20" fmla="*/ 2147483647 w 1086"/>
                <a:gd name="T21" fmla="*/ 2147483647 h 726"/>
                <a:gd name="T22" fmla="*/ 2147483647 w 1086"/>
                <a:gd name="T23" fmla="*/ 2147483647 h 726"/>
                <a:gd name="T24" fmla="*/ 2147483647 w 1086"/>
                <a:gd name="T25" fmla="*/ 2147483647 h 726"/>
                <a:gd name="T26" fmla="*/ 2147483647 w 1086"/>
                <a:gd name="T27" fmla="*/ 2147483647 h 726"/>
                <a:gd name="T28" fmla="*/ 2147483647 w 1086"/>
                <a:gd name="T29" fmla="*/ 2147483647 h 726"/>
                <a:gd name="T30" fmla="*/ 2147483647 w 1086"/>
                <a:gd name="T31" fmla="*/ 2147483647 h 726"/>
                <a:gd name="T32" fmla="*/ 2147483647 w 1086"/>
                <a:gd name="T33" fmla="*/ 2147483647 h 726"/>
                <a:gd name="T34" fmla="*/ 2147483647 w 1086"/>
                <a:gd name="T35" fmla="*/ 2147483647 h 726"/>
                <a:gd name="T36" fmla="*/ 2147483647 w 1086"/>
                <a:gd name="T37" fmla="*/ 2147483647 h 726"/>
                <a:gd name="T38" fmla="*/ 2147483647 w 1086"/>
                <a:gd name="T39" fmla="*/ 2147483647 h 726"/>
                <a:gd name="T40" fmla="*/ 2147483647 w 1086"/>
                <a:gd name="T41" fmla="*/ 2147483647 h 726"/>
                <a:gd name="T42" fmla="*/ 2147483647 w 1086"/>
                <a:gd name="T43" fmla="*/ 2147483647 h 726"/>
                <a:gd name="T44" fmla="*/ 2147483647 w 1086"/>
                <a:gd name="T45" fmla="*/ 2147483647 h 726"/>
                <a:gd name="T46" fmla="*/ 2147483647 w 1086"/>
                <a:gd name="T47" fmla="*/ 2147483647 h 726"/>
                <a:gd name="T48" fmla="*/ 2147483647 w 1086"/>
                <a:gd name="T49" fmla="*/ 2147483647 h 726"/>
                <a:gd name="T50" fmla="*/ 2147483647 w 1086"/>
                <a:gd name="T51" fmla="*/ 2147483647 h 726"/>
                <a:gd name="T52" fmla="*/ 2147483647 w 1086"/>
                <a:gd name="T53" fmla="*/ 2147483647 h 726"/>
                <a:gd name="T54" fmla="*/ 2147483647 w 1086"/>
                <a:gd name="T55" fmla="*/ 2147483647 h 726"/>
                <a:gd name="T56" fmla="*/ 2147483647 w 1086"/>
                <a:gd name="T57" fmla="*/ 2147483647 h 726"/>
                <a:gd name="T58" fmla="*/ 2147483647 w 1086"/>
                <a:gd name="T59" fmla="*/ 2147483647 h 726"/>
                <a:gd name="T60" fmla="*/ 2147483647 w 1086"/>
                <a:gd name="T61" fmla="*/ 2147483647 h 726"/>
                <a:gd name="T62" fmla="*/ 2147483647 w 1086"/>
                <a:gd name="T63" fmla="*/ 2147483647 h 726"/>
                <a:gd name="T64" fmla="*/ 2147483647 w 1086"/>
                <a:gd name="T65" fmla="*/ 2147483647 h 726"/>
                <a:gd name="T66" fmla="*/ 2147483647 w 1086"/>
                <a:gd name="T67" fmla="*/ 2147483647 h 726"/>
                <a:gd name="T68" fmla="*/ 2147483647 w 1086"/>
                <a:gd name="T69" fmla="*/ 2147483647 h 726"/>
                <a:gd name="T70" fmla="*/ 2147483647 w 1086"/>
                <a:gd name="T71" fmla="*/ 2147483647 h 726"/>
                <a:gd name="T72" fmla="*/ 2147483647 w 1086"/>
                <a:gd name="T73" fmla="*/ 2147483647 h 726"/>
                <a:gd name="T74" fmla="*/ 2147483647 w 1086"/>
                <a:gd name="T75" fmla="*/ 2147483647 h 726"/>
                <a:gd name="T76" fmla="*/ 2147483647 w 1086"/>
                <a:gd name="T77" fmla="*/ 2147483647 h 726"/>
                <a:gd name="T78" fmla="*/ 2147483647 w 1086"/>
                <a:gd name="T79" fmla="*/ 2147483647 h 726"/>
                <a:gd name="T80" fmla="*/ 2147483647 w 1086"/>
                <a:gd name="T81" fmla="*/ 2147483647 h 726"/>
                <a:gd name="T82" fmla="*/ 2147483647 w 1086"/>
                <a:gd name="T83" fmla="*/ 2147483647 h 726"/>
                <a:gd name="T84" fmla="*/ 2147483647 w 1086"/>
                <a:gd name="T85" fmla="*/ 2147483647 h 726"/>
                <a:gd name="T86" fmla="*/ 2147483647 w 1086"/>
                <a:gd name="T87" fmla="*/ 2147483647 h 726"/>
                <a:gd name="T88" fmla="*/ 2147483647 w 1086"/>
                <a:gd name="T89" fmla="*/ 2147483647 h 726"/>
                <a:gd name="T90" fmla="*/ 2147483647 w 1086"/>
                <a:gd name="T91" fmla="*/ 2147483647 h 726"/>
                <a:gd name="T92" fmla="*/ 2147483647 w 1086"/>
                <a:gd name="T93" fmla="*/ 2147483647 h 726"/>
                <a:gd name="T94" fmla="*/ 2147483647 w 1086"/>
                <a:gd name="T95" fmla="*/ 2147483647 h 726"/>
                <a:gd name="T96" fmla="*/ 2147483647 w 1086"/>
                <a:gd name="T97" fmla="*/ 2147483647 h 726"/>
                <a:gd name="T98" fmla="*/ 2147483647 w 1086"/>
                <a:gd name="T99" fmla="*/ 2147483647 h 726"/>
                <a:gd name="T100" fmla="*/ 2147483647 w 1086"/>
                <a:gd name="T101" fmla="*/ 2147483647 h 726"/>
                <a:gd name="T102" fmla="*/ 2147483647 w 1086"/>
                <a:gd name="T103" fmla="*/ 2147483647 h 726"/>
                <a:gd name="T104" fmla="*/ 2147483647 w 1086"/>
                <a:gd name="T105" fmla="*/ 2147483647 h 726"/>
                <a:gd name="T106" fmla="*/ 2147483647 w 1086"/>
                <a:gd name="T107" fmla="*/ 2147483647 h 726"/>
                <a:gd name="T108" fmla="*/ 2147483647 w 1086"/>
                <a:gd name="T109" fmla="*/ 2147483647 h 726"/>
                <a:gd name="T110" fmla="*/ 2147483647 w 1086"/>
                <a:gd name="T111" fmla="*/ 2147483647 h 726"/>
                <a:gd name="T112" fmla="*/ 2147483647 w 1086"/>
                <a:gd name="T113" fmla="*/ 2147483647 h 7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86"/>
                <a:gd name="T172" fmla="*/ 0 h 726"/>
                <a:gd name="T173" fmla="*/ 1086 w 1086"/>
                <a:gd name="T174" fmla="*/ 726 h 72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86" h="726">
                  <a:moveTo>
                    <a:pt x="486" y="0"/>
                  </a:moveTo>
                  <a:lnTo>
                    <a:pt x="462" y="0"/>
                  </a:lnTo>
                  <a:lnTo>
                    <a:pt x="450" y="6"/>
                  </a:lnTo>
                  <a:lnTo>
                    <a:pt x="444" y="12"/>
                  </a:lnTo>
                  <a:lnTo>
                    <a:pt x="432" y="18"/>
                  </a:lnTo>
                  <a:lnTo>
                    <a:pt x="462" y="36"/>
                  </a:lnTo>
                  <a:lnTo>
                    <a:pt x="474" y="36"/>
                  </a:lnTo>
                  <a:lnTo>
                    <a:pt x="486" y="30"/>
                  </a:lnTo>
                  <a:lnTo>
                    <a:pt x="498" y="18"/>
                  </a:lnTo>
                  <a:lnTo>
                    <a:pt x="492" y="6"/>
                  </a:lnTo>
                  <a:lnTo>
                    <a:pt x="486" y="0"/>
                  </a:lnTo>
                  <a:close/>
                  <a:moveTo>
                    <a:pt x="756" y="216"/>
                  </a:moveTo>
                  <a:lnTo>
                    <a:pt x="750" y="222"/>
                  </a:lnTo>
                  <a:lnTo>
                    <a:pt x="750" y="228"/>
                  </a:lnTo>
                  <a:lnTo>
                    <a:pt x="756" y="234"/>
                  </a:lnTo>
                  <a:lnTo>
                    <a:pt x="768" y="240"/>
                  </a:lnTo>
                  <a:lnTo>
                    <a:pt x="774" y="246"/>
                  </a:lnTo>
                  <a:lnTo>
                    <a:pt x="774" y="264"/>
                  </a:lnTo>
                  <a:lnTo>
                    <a:pt x="702" y="300"/>
                  </a:lnTo>
                  <a:lnTo>
                    <a:pt x="666" y="300"/>
                  </a:lnTo>
                  <a:lnTo>
                    <a:pt x="630" y="312"/>
                  </a:lnTo>
                  <a:lnTo>
                    <a:pt x="594" y="330"/>
                  </a:lnTo>
                  <a:lnTo>
                    <a:pt x="588" y="336"/>
                  </a:lnTo>
                  <a:lnTo>
                    <a:pt x="570" y="336"/>
                  </a:lnTo>
                  <a:lnTo>
                    <a:pt x="564" y="342"/>
                  </a:lnTo>
                  <a:lnTo>
                    <a:pt x="588" y="378"/>
                  </a:lnTo>
                  <a:lnTo>
                    <a:pt x="684" y="378"/>
                  </a:lnTo>
                  <a:lnTo>
                    <a:pt x="702" y="366"/>
                  </a:lnTo>
                  <a:lnTo>
                    <a:pt x="738" y="366"/>
                  </a:lnTo>
                  <a:lnTo>
                    <a:pt x="750" y="360"/>
                  </a:lnTo>
                  <a:lnTo>
                    <a:pt x="774" y="336"/>
                  </a:lnTo>
                  <a:lnTo>
                    <a:pt x="774" y="330"/>
                  </a:lnTo>
                  <a:lnTo>
                    <a:pt x="804" y="324"/>
                  </a:lnTo>
                  <a:lnTo>
                    <a:pt x="798" y="300"/>
                  </a:lnTo>
                  <a:lnTo>
                    <a:pt x="822" y="300"/>
                  </a:lnTo>
                  <a:lnTo>
                    <a:pt x="822" y="288"/>
                  </a:lnTo>
                  <a:lnTo>
                    <a:pt x="828" y="258"/>
                  </a:lnTo>
                  <a:lnTo>
                    <a:pt x="828" y="228"/>
                  </a:lnTo>
                  <a:lnTo>
                    <a:pt x="822" y="198"/>
                  </a:lnTo>
                  <a:lnTo>
                    <a:pt x="816" y="192"/>
                  </a:lnTo>
                  <a:lnTo>
                    <a:pt x="804" y="186"/>
                  </a:lnTo>
                  <a:lnTo>
                    <a:pt x="792" y="192"/>
                  </a:lnTo>
                  <a:lnTo>
                    <a:pt x="786" y="198"/>
                  </a:lnTo>
                  <a:lnTo>
                    <a:pt x="762" y="210"/>
                  </a:lnTo>
                  <a:lnTo>
                    <a:pt x="756" y="216"/>
                  </a:lnTo>
                  <a:close/>
                  <a:moveTo>
                    <a:pt x="834" y="132"/>
                  </a:moveTo>
                  <a:lnTo>
                    <a:pt x="822" y="132"/>
                  </a:lnTo>
                  <a:lnTo>
                    <a:pt x="816" y="120"/>
                  </a:lnTo>
                  <a:lnTo>
                    <a:pt x="804" y="108"/>
                  </a:lnTo>
                  <a:lnTo>
                    <a:pt x="792" y="102"/>
                  </a:lnTo>
                  <a:lnTo>
                    <a:pt x="786" y="90"/>
                  </a:lnTo>
                  <a:lnTo>
                    <a:pt x="774" y="78"/>
                  </a:lnTo>
                  <a:lnTo>
                    <a:pt x="768" y="78"/>
                  </a:lnTo>
                  <a:lnTo>
                    <a:pt x="762" y="72"/>
                  </a:lnTo>
                  <a:lnTo>
                    <a:pt x="756" y="72"/>
                  </a:lnTo>
                  <a:lnTo>
                    <a:pt x="732" y="36"/>
                  </a:lnTo>
                  <a:lnTo>
                    <a:pt x="720" y="84"/>
                  </a:lnTo>
                  <a:lnTo>
                    <a:pt x="762" y="96"/>
                  </a:lnTo>
                  <a:lnTo>
                    <a:pt x="816" y="150"/>
                  </a:lnTo>
                  <a:lnTo>
                    <a:pt x="828" y="150"/>
                  </a:lnTo>
                  <a:lnTo>
                    <a:pt x="834" y="156"/>
                  </a:lnTo>
                  <a:lnTo>
                    <a:pt x="846" y="162"/>
                  </a:lnTo>
                  <a:lnTo>
                    <a:pt x="852" y="174"/>
                  </a:lnTo>
                  <a:lnTo>
                    <a:pt x="852" y="180"/>
                  </a:lnTo>
                  <a:lnTo>
                    <a:pt x="858" y="192"/>
                  </a:lnTo>
                  <a:lnTo>
                    <a:pt x="852" y="204"/>
                  </a:lnTo>
                  <a:lnTo>
                    <a:pt x="852" y="240"/>
                  </a:lnTo>
                  <a:lnTo>
                    <a:pt x="858" y="252"/>
                  </a:lnTo>
                  <a:lnTo>
                    <a:pt x="864" y="258"/>
                  </a:lnTo>
                  <a:lnTo>
                    <a:pt x="882" y="258"/>
                  </a:lnTo>
                  <a:lnTo>
                    <a:pt x="894" y="246"/>
                  </a:lnTo>
                  <a:lnTo>
                    <a:pt x="900" y="234"/>
                  </a:lnTo>
                  <a:lnTo>
                    <a:pt x="900" y="222"/>
                  </a:lnTo>
                  <a:lnTo>
                    <a:pt x="888" y="186"/>
                  </a:lnTo>
                  <a:lnTo>
                    <a:pt x="876" y="174"/>
                  </a:lnTo>
                  <a:lnTo>
                    <a:pt x="864" y="156"/>
                  </a:lnTo>
                  <a:lnTo>
                    <a:pt x="852" y="150"/>
                  </a:lnTo>
                  <a:lnTo>
                    <a:pt x="846" y="138"/>
                  </a:lnTo>
                  <a:lnTo>
                    <a:pt x="834" y="132"/>
                  </a:lnTo>
                  <a:close/>
                  <a:moveTo>
                    <a:pt x="1086" y="360"/>
                  </a:moveTo>
                  <a:lnTo>
                    <a:pt x="1020" y="294"/>
                  </a:lnTo>
                  <a:lnTo>
                    <a:pt x="1020" y="288"/>
                  </a:lnTo>
                  <a:lnTo>
                    <a:pt x="1002" y="270"/>
                  </a:lnTo>
                  <a:lnTo>
                    <a:pt x="984" y="270"/>
                  </a:lnTo>
                  <a:lnTo>
                    <a:pt x="978" y="276"/>
                  </a:lnTo>
                  <a:lnTo>
                    <a:pt x="978" y="300"/>
                  </a:lnTo>
                  <a:lnTo>
                    <a:pt x="996" y="330"/>
                  </a:lnTo>
                  <a:lnTo>
                    <a:pt x="1020" y="378"/>
                  </a:lnTo>
                  <a:lnTo>
                    <a:pt x="1086" y="438"/>
                  </a:lnTo>
                  <a:lnTo>
                    <a:pt x="1086" y="360"/>
                  </a:lnTo>
                  <a:close/>
                  <a:moveTo>
                    <a:pt x="672" y="672"/>
                  </a:moveTo>
                  <a:lnTo>
                    <a:pt x="630" y="642"/>
                  </a:lnTo>
                  <a:lnTo>
                    <a:pt x="648" y="630"/>
                  </a:lnTo>
                  <a:lnTo>
                    <a:pt x="636" y="630"/>
                  </a:lnTo>
                  <a:lnTo>
                    <a:pt x="624" y="624"/>
                  </a:lnTo>
                  <a:lnTo>
                    <a:pt x="612" y="624"/>
                  </a:lnTo>
                  <a:lnTo>
                    <a:pt x="600" y="618"/>
                  </a:lnTo>
                  <a:lnTo>
                    <a:pt x="594" y="606"/>
                  </a:lnTo>
                  <a:lnTo>
                    <a:pt x="594" y="594"/>
                  </a:lnTo>
                  <a:lnTo>
                    <a:pt x="600" y="582"/>
                  </a:lnTo>
                  <a:lnTo>
                    <a:pt x="600" y="564"/>
                  </a:lnTo>
                  <a:lnTo>
                    <a:pt x="588" y="570"/>
                  </a:lnTo>
                  <a:lnTo>
                    <a:pt x="582" y="570"/>
                  </a:lnTo>
                  <a:lnTo>
                    <a:pt x="570" y="576"/>
                  </a:lnTo>
                  <a:lnTo>
                    <a:pt x="564" y="576"/>
                  </a:lnTo>
                  <a:lnTo>
                    <a:pt x="552" y="582"/>
                  </a:lnTo>
                  <a:lnTo>
                    <a:pt x="552" y="552"/>
                  </a:lnTo>
                  <a:lnTo>
                    <a:pt x="528" y="540"/>
                  </a:lnTo>
                  <a:lnTo>
                    <a:pt x="528" y="492"/>
                  </a:lnTo>
                  <a:lnTo>
                    <a:pt x="474" y="456"/>
                  </a:lnTo>
                  <a:lnTo>
                    <a:pt x="450" y="402"/>
                  </a:lnTo>
                  <a:lnTo>
                    <a:pt x="474" y="390"/>
                  </a:lnTo>
                  <a:lnTo>
                    <a:pt x="480" y="384"/>
                  </a:lnTo>
                  <a:lnTo>
                    <a:pt x="492" y="378"/>
                  </a:lnTo>
                  <a:lnTo>
                    <a:pt x="504" y="366"/>
                  </a:lnTo>
                  <a:lnTo>
                    <a:pt x="504" y="360"/>
                  </a:lnTo>
                  <a:lnTo>
                    <a:pt x="492" y="336"/>
                  </a:lnTo>
                  <a:lnTo>
                    <a:pt x="468" y="324"/>
                  </a:lnTo>
                  <a:lnTo>
                    <a:pt x="462" y="318"/>
                  </a:lnTo>
                  <a:lnTo>
                    <a:pt x="456" y="318"/>
                  </a:lnTo>
                  <a:lnTo>
                    <a:pt x="450" y="312"/>
                  </a:lnTo>
                  <a:lnTo>
                    <a:pt x="438" y="312"/>
                  </a:lnTo>
                  <a:lnTo>
                    <a:pt x="402" y="300"/>
                  </a:lnTo>
                  <a:lnTo>
                    <a:pt x="390" y="300"/>
                  </a:lnTo>
                  <a:lnTo>
                    <a:pt x="378" y="294"/>
                  </a:lnTo>
                  <a:lnTo>
                    <a:pt x="372" y="294"/>
                  </a:lnTo>
                  <a:lnTo>
                    <a:pt x="372" y="234"/>
                  </a:lnTo>
                  <a:lnTo>
                    <a:pt x="366" y="222"/>
                  </a:lnTo>
                  <a:lnTo>
                    <a:pt x="354" y="210"/>
                  </a:lnTo>
                  <a:lnTo>
                    <a:pt x="342" y="210"/>
                  </a:lnTo>
                  <a:lnTo>
                    <a:pt x="288" y="156"/>
                  </a:lnTo>
                  <a:lnTo>
                    <a:pt x="252" y="162"/>
                  </a:lnTo>
                  <a:lnTo>
                    <a:pt x="216" y="126"/>
                  </a:lnTo>
                  <a:lnTo>
                    <a:pt x="186" y="120"/>
                  </a:lnTo>
                  <a:lnTo>
                    <a:pt x="66" y="60"/>
                  </a:lnTo>
                  <a:lnTo>
                    <a:pt x="42" y="72"/>
                  </a:lnTo>
                  <a:lnTo>
                    <a:pt x="0" y="42"/>
                  </a:lnTo>
                  <a:lnTo>
                    <a:pt x="42" y="72"/>
                  </a:lnTo>
                  <a:lnTo>
                    <a:pt x="36" y="102"/>
                  </a:lnTo>
                  <a:lnTo>
                    <a:pt x="36" y="240"/>
                  </a:lnTo>
                  <a:lnTo>
                    <a:pt x="30" y="258"/>
                  </a:lnTo>
                  <a:lnTo>
                    <a:pt x="30" y="372"/>
                  </a:lnTo>
                  <a:lnTo>
                    <a:pt x="24" y="378"/>
                  </a:lnTo>
                  <a:lnTo>
                    <a:pt x="12" y="384"/>
                  </a:lnTo>
                  <a:lnTo>
                    <a:pt x="0" y="396"/>
                  </a:lnTo>
                  <a:lnTo>
                    <a:pt x="0" y="402"/>
                  </a:lnTo>
                  <a:lnTo>
                    <a:pt x="6" y="408"/>
                  </a:lnTo>
                  <a:lnTo>
                    <a:pt x="18" y="414"/>
                  </a:lnTo>
                  <a:lnTo>
                    <a:pt x="30" y="414"/>
                  </a:lnTo>
                  <a:lnTo>
                    <a:pt x="30" y="444"/>
                  </a:lnTo>
                  <a:lnTo>
                    <a:pt x="24" y="456"/>
                  </a:lnTo>
                  <a:lnTo>
                    <a:pt x="24" y="480"/>
                  </a:lnTo>
                  <a:lnTo>
                    <a:pt x="18" y="492"/>
                  </a:lnTo>
                  <a:lnTo>
                    <a:pt x="18" y="504"/>
                  </a:lnTo>
                  <a:lnTo>
                    <a:pt x="12" y="510"/>
                  </a:lnTo>
                  <a:lnTo>
                    <a:pt x="12" y="516"/>
                  </a:lnTo>
                  <a:lnTo>
                    <a:pt x="18" y="540"/>
                  </a:lnTo>
                  <a:lnTo>
                    <a:pt x="18" y="588"/>
                  </a:lnTo>
                  <a:lnTo>
                    <a:pt x="30" y="594"/>
                  </a:lnTo>
                  <a:lnTo>
                    <a:pt x="48" y="594"/>
                  </a:lnTo>
                  <a:lnTo>
                    <a:pt x="60" y="588"/>
                  </a:lnTo>
                  <a:lnTo>
                    <a:pt x="90" y="588"/>
                  </a:lnTo>
                  <a:lnTo>
                    <a:pt x="96" y="582"/>
                  </a:lnTo>
                  <a:lnTo>
                    <a:pt x="102" y="582"/>
                  </a:lnTo>
                  <a:lnTo>
                    <a:pt x="126" y="600"/>
                  </a:lnTo>
                  <a:lnTo>
                    <a:pt x="132" y="600"/>
                  </a:lnTo>
                  <a:lnTo>
                    <a:pt x="138" y="594"/>
                  </a:lnTo>
                  <a:lnTo>
                    <a:pt x="156" y="588"/>
                  </a:lnTo>
                  <a:lnTo>
                    <a:pt x="168" y="582"/>
                  </a:lnTo>
                  <a:lnTo>
                    <a:pt x="180" y="570"/>
                  </a:lnTo>
                  <a:lnTo>
                    <a:pt x="180" y="564"/>
                  </a:lnTo>
                  <a:lnTo>
                    <a:pt x="168" y="552"/>
                  </a:lnTo>
                  <a:lnTo>
                    <a:pt x="150" y="540"/>
                  </a:lnTo>
                  <a:lnTo>
                    <a:pt x="138" y="534"/>
                  </a:lnTo>
                  <a:lnTo>
                    <a:pt x="120" y="522"/>
                  </a:lnTo>
                  <a:lnTo>
                    <a:pt x="108" y="516"/>
                  </a:lnTo>
                  <a:lnTo>
                    <a:pt x="102" y="510"/>
                  </a:lnTo>
                  <a:lnTo>
                    <a:pt x="96" y="510"/>
                  </a:lnTo>
                  <a:lnTo>
                    <a:pt x="108" y="510"/>
                  </a:lnTo>
                  <a:lnTo>
                    <a:pt x="138" y="516"/>
                  </a:lnTo>
                  <a:lnTo>
                    <a:pt x="204" y="516"/>
                  </a:lnTo>
                  <a:lnTo>
                    <a:pt x="204" y="510"/>
                  </a:lnTo>
                  <a:lnTo>
                    <a:pt x="198" y="504"/>
                  </a:lnTo>
                  <a:lnTo>
                    <a:pt x="198" y="498"/>
                  </a:lnTo>
                  <a:lnTo>
                    <a:pt x="186" y="486"/>
                  </a:lnTo>
                  <a:lnTo>
                    <a:pt x="192" y="492"/>
                  </a:lnTo>
                  <a:lnTo>
                    <a:pt x="204" y="492"/>
                  </a:lnTo>
                  <a:lnTo>
                    <a:pt x="210" y="498"/>
                  </a:lnTo>
                  <a:lnTo>
                    <a:pt x="216" y="498"/>
                  </a:lnTo>
                  <a:lnTo>
                    <a:pt x="222" y="492"/>
                  </a:lnTo>
                  <a:lnTo>
                    <a:pt x="222" y="486"/>
                  </a:lnTo>
                  <a:lnTo>
                    <a:pt x="216" y="480"/>
                  </a:lnTo>
                  <a:lnTo>
                    <a:pt x="216" y="468"/>
                  </a:lnTo>
                  <a:lnTo>
                    <a:pt x="210" y="462"/>
                  </a:lnTo>
                  <a:lnTo>
                    <a:pt x="222" y="468"/>
                  </a:lnTo>
                  <a:lnTo>
                    <a:pt x="228" y="474"/>
                  </a:lnTo>
                  <a:lnTo>
                    <a:pt x="246" y="474"/>
                  </a:lnTo>
                  <a:lnTo>
                    <a:pt x="252" y="468"/>
                  </a:lnTo>
                  <a:lnTo>
                    <a:pt x="264" y="462"/>
                  </a:lnTo>
                  <a:lnTo>
                    <a:pt x="270" y="456"/>
                  </a:lnTo>
                  <a:lnTo>
                    <a:pt x="288" y="474"/>
                  </a:lnTo>
                  <a:lnTo>
                    <a:pt x="300" y="480"/>
                  </a:lnTo>
                  <a:lnTo>
                    <a:pt x="306" y="486"/>
                  </a:lnTo>
                  <a:lnTo>
                    <a:pt x="312" y="486"/>
                  </a:lnTo>
                  <a:lnTo>
                    <a:pt x="330" y="492"/>
                  </a:lnTo>
                  <a:lnTo>
                    <a:pt x="342" y="492"/>
                  </a:lnTo>
                  <a:lnTo>
                    <a:pt x="378" y="504"/>
                  </a:lnTo>
                  <a:lnTo>
                    <a:pt x="390" y="510"/>
                  </a:lnTo>
                  <a:lnTo>
                    <a:pt x="402" y="534"/>
                  </a:lnTo>
                  <a:lnTo>
                    <a:pt x="402" y="558"/>
                  </a:lnTo>
                  <a:lnTo>
                    <a:pt x="408" y="570"/>
                  </a:lnTo>
                  <a:lnTo>
                    <a:pt x="420" y="582"/>
                  </a:lnTo>
                  <a:lnTo>
                    <a:pt x="438" y="582"/>
                  </a:lnTo>
                  <a:lnTo>
                    <a:pt x="450" y="594"/>
                  </a:lnTo>
                  <a:lnTo>
                    <a:pt x="450" y="606"/>
                  </a:lnTo>
                  <a:lnTo>
                    <a:pt x="456" y="618"/>
                  </a:lnTo>
                  <a:lnTo>
                    <a:pt x="468" y="654"/>
                  </a:lnTo>
                  <a:lnTo>
                    <a:pt x="486" y="672"/>
                  </a:lnTo>
                  <a:lnTo>
                    <a:pt x="516" y="678"/>
                  </a:lnTo>
                  <a:lnTo>
                    <a:pt x="558" y="684"/>
                  </a:lnTo>
                  <a:lnTo>
                    <a:pt x="618" y="684"/>
                  </a:lnTo>
                  <a:lnTo>
                    <a:pt x="630" y="690"/>
                  </a:lnTo>
                  <a:lnTo>
                    <a:pt x="654" y="714"/>
                  </a:lnTo>
                  <a:lnTo>
                    <a:pt x="678" y="726"/>
                  </a:lnTo>
                  <a:lnTo>
                    <a:pt x="684" y="726"/>
                  </a:lnTo>
                  <a:lnTo>
                    <a:pt x="684" y="720"/>
                  </a:lnTo>
                  <a:lnTo>
                    <a:pt x="678" y="708"/>
                  </a:lnTo>
                  <a:lnTo>
                    <a:pt x="678" y="702"/>
                  </a:lnTo>
                  <a:lnTo>
                    <a:pt x="672" y="690"/>
                  </a:lnTo>
                  <a:lnTo>
                    <a:pt x="666" y="684"/>
                  </a:lnTo>
                  <a:lnTo>
                    <a:pt x="672" y="67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3" name="Panama" descr="© INSCALE GmbH, 05.05.2010&#10;http://www.presentationload.com/">
              <a:extLst>
                <a:ext uri="{FF2B5EF4-FFF2-40B4-BE49-F238E27FC236}">
                  <a16:creationId xmlns:a16="http://schemas.microsoft.com/office/drawing/2014/main" id="{F3BB87F2-713E-652E-236E-9EAFA11325CF}"/>
                </a:ext>
              </a:extLst>
            </p:cNvPr>
            <p:cNvSpPr>
              <a:spLocks/>
            </p:cNvSpPr>
            <p:nvPr/>
          </p:nvSpPr>
          <p:spPr bwMode="gray">
            <a:xfrm>
              <a:off x="2002938" y="2924967"/>
              <a:ext cx="154167" cy="74119"/>
            </a:xfrm>
            <a:custGeom>
              <a:avLst/>
              <a:gdLst>
                <a:gd name="T0" fmla="*/ 2147483647 w 408"/>
                <a:gd name="T1" fmla="*/ 2147483647 h 198"/>
                <a:gd name="T2" fmla="*/ 2147483647 w 408"/>
                <a:gd name="T3" fmla="*/ 2147483647 h 198"/>
                <a:gd name="T4" fmla="*/ 2147483647 w 408"/>
                <a:gd name="T5" fmla="*/ 2147483647 h 198"/>
                <a:gd name="T6" fmla="*/ 2147483647 w 408"/>
                <a:gd name="T7" fmla="*/ 2147483647 h 198"/>
                <a:gd name="T8" fmla="*/ 2147483647 w 408"/>
                <a:gd name="T9" fmla="*/ 2147483647 h 198"/>
                <a:gd name="T10" fmla="*/ 2147483647 w 408"/>
                <a:gd name="T11" fmla="*/ 2147483647 h 198"/>
                <a:gd name="T12" fmla="*/ 2147483647 w 408"/>
                <a:gd name="T13" fmla="*/ 2147483647 h 198"/>
                <a:gd name="T14" fmla="*/ 2147483647 w 408"/>
                <a:gd name="T15" fmla="*/ 2147483647 h 198"/>
                <a:gd name="T16" fmla="*/ 2147483647 w 408"/>
                <a:gd name="T17" fmla="*/ 2147483647 h 198"/>
                <a:gd name="T18" fmla="*/ 2147483647 w 408"/>
                <a:gd name="T19" fmla="*/ 2147483647 h 198"/>
                <a:gd name="T20" fmla="*/ 2147483647 w 408"/>
                <a:gd name="T21" fmla="*/ 2147483647 h 198"/>
                <a:gd name="T22" fmla="*/ 2147483647 w 408"/>
                <a:gd name="T23" fmla="*/ 2147483647 h 198"/>
                <a:gd name="T24" fmla="*/ 2147483647 w 408"/>
                <a:gd name="T25" fmla="*/ 2147483647 h 198"/>
                <a:gd name="T26" fmla="*/ 2147483647 w 408"/>
                <a:gd name="T27" fmla="*/ 2147483647 h 198"/>
                <a:gd name="T28" fmla="*/ 2147483647 w 408"/>
                <a:gd name="T29" fmla="*/ 2147483647 h 198"/>
                <a:gd name="T30" fmla="*/ 2147483647 w 408"/>
                <a:gd name="T31" fmla="*/ 2147483647 h 198"/>
                <a:gd name="T32" fmla="*/ 2147483647 w 408"/>
                <a:gd name="T33" fmla="*/ 0 h 198"/>
                <a:gd name="T34" fmla="*/ 2147483647 w 408"/>
                <a:gd name="T35" fmla="*/ 2147483647 h 198"/>
                <a:gd name="T36" fmla="*/ 2147483647 w 408"/>
                <a:gd name="T37" fmla="*/ 2147483647 h 198"/>
                <a:gd name="T38" fmla="*/ 2147483647 w 408"/>
                <a:gd name="T39" fmla="*/ 2147483647 h 198"/>
                <a:gd name="T40" fmla="*/ 2147483647 w 408"/>
                <a:gd name="T41" fmla="*/ 2147483647 h 198"/>
                <a:gd name="T42" fmla="*/ 2147483647 w 408"/>
                <a:gd name="T43" fmla="*/ 2147483647 h 198"/>
                <a:gd name="T44" fmla="*/ 2147483647 w 408"/>
                <a:gd name="T45" fmla="*/ 2147483647 h 198"/>
                <a:gd name="T46" fmla="*/ 2147483647 w 408"/>
                <a:gd name="T47" fmla="*/ 2147483647 h 198"/>
                <a:gd name="T48" fmla="*/ 2147483647 w 408"/>
                <a:gd name="T49" fmla="*/ 2147483647 h 198"/>
                <a:gd name="T50" fmla="*/ 2147483647 w 408"/>
                <a:gd name="T51" fmla="*/ 2147483647 h 198"/>
                <a:gd name="T52" fmla="*/ 2147483647 w 408"/>
                <a:gd name="T53" fmla="*/ 2147483647 h 198"/>
                <a:gd name="T54" fmla="*/ 2147483647 w 408"/>
                <a:gd name="T55" fmla="*/ 2147483647 h 198"/>
                <a:gd name="T56" fmla="*/ 0 w 408"/>
                <a:gd name="T57" fmla="*/ 2147483647 h 198"/>
                <a:gd name="T58" fmla="*/ 2147483647 w 408"/>
                <a:gd name="T59" fmla="*/ 2147483647 h 198"/>
                <a:gd name="T60" fmla="*/ 2147483647 w 408"/>
                <a:gd name="T61" fmla="*/ 2147483647 h 198"/>
                <a:gd name="T62" fmla="*/ 2147483647 w 408"/>
                <a:gd name="T63" fmla="*/ 2147483647 h 198"/>
                <a:gd name="T64" fmla="*/ 0 w 408"/>
                <a:gd name="T65" fmla="*/ 2147483647 h 198"/>
                <a:gd name="T66" fmla="*/ 2147483647 w 408"/>
                <a:gd name="T67" fmla="*/ 2147483647 h 198"/>
                <a:gd name="T68" fmla="*/ 2147483647 w 408"/>
                <a:gd name="T69" fmla="*/ 2147483647 h 198"/>
                <a:gd name="T70" fmla="*/ 2147483647 w 408"/>
                <a:gd name="T71" fmla="*/ 2147483647 h 198"/>
                <a:gd name="T72" fmla="*/ 2147483647 w 408"/>
                <a:gd name="T73" fmla="*/ 2147483647 h 198"/>
                <a:gd name="T74" fmla="*/ 2147483647 w 408"/>
                <a:gd name="T75" fmla="*/ 2147483647 h 198"/>
                <a:gd name="T76" fmla="*/ 2147483647 w 408"/>
                <a:gd name="T77" fmla="*/ 2147483647 h 198"/>
                <a:gd name="T78" fmla="*/ 2147483647 w 408"/>
                <a:gd name="T79" fmla="*/ 2147483647 h 198"/>
                <a:gd name="T80" fmla="*/ 2147483647 w 408"/>
                <a:gd name="T81" fmla="*/ 2147483647 h 198"/>
                <a:gd name="T82" fmla="*/ 2147483647 w 408"/>
                <a:gd name="T83" fmla="*/ 2147483647 h 198"/>
                <a:gd name="T84" fmla="*/ 2147483647 w 408"/>
                <a:gd name="T85" fmla="*/ 2147483647 h 198"/>
                <a:gd name="T86" fmla="*/ 2147483647 w 408"/>
                <a:gd name="T87" fmla="*/ 2147483647 h 198"/>
                <a:gd name="T88" fmla="*/ 2147483647 w 408"/>
                <a:gd name="T89" fmla="*/ 2147483647 h 198"/>
                <a:gd name="T90" fmla="*/ 2147483647 w 408"/>
                <a:gd name="T91" fmla="*/ 2147483647 h 198"/>
                <a:gd name="T92" fmla="*/ 2147483647 w 408"/>
                <a:gd name="T93" fmla="*/ 2147483647 h 198"/>
                <a:gd name="T94" fmla="*/ 2147483647 w 408"/>
                <a:gd name="T95" fmla="*/ 2147483647 h 198"/>
                <a:gd name="T96" fmla="*/ 2147483647 w 408"/>
                <a:gd name="T97" fmla="*/ 2147483647 h 198"/>
                <a:gd name="T98" fmla="*/ 2147483647 w 408"/>
                <a:gd name="T99" fmla="*/ 2147483647 h 198"/>
                <a:gd name="T100" fmla="*/ 2147483647 w 408"/>
                <a:gd name="T101" fmla="*/ 2147483647 h 19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08"/>
                <a:gd name="T154" fmla="*/ 0 h 198"/>
                <a:gd name="T155" fmla="*/ 408 w 408"/>
                <a:gd name="T156" fmla="*/ 198 h 19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08" h="198">
                  <a:moveTo>
                    <a:pt x="306" y="66"/>
                  </a:moveTo>
                  <a:lnTo>
                    <a:pt x="318" y="78"/>
                  </a:lnTo>
                  <a:lnTo>
                    <a:pt x="324" y="90"/>
                  </a:lnTo>
                  <a:lnTo>
                    <a:pt x="330" y="96"/>
                  </a:lnTo>
                  <a:lnTo>
                    <a:pt x="342" y="90"/>
                  </a:lnTo>
                  <a:lnTo>
                    <a:pt x="372" y="120"/>
                  </a:lnTo>
                  <a:lnTo>
                    <a:pt x="342" y="102"/>
                  </a:lnTo>
                  <a:lnTo>
                    <a:pt x="342" y="120"/>
                  </a:lnTo>
                  <a:lnTo>
                    <a:pt x="336" y="132"/>
                  </a:lnTo>
                  <a:lnTo>
                    <a:pt x="336" y="162"/>
                  </a:lnTo>
                  <a:lnTo>
                    <a:pt x="342" y="168"/>
                  </a:lnTo>
                  <a:lnTo>
                    <a:pt x="348" y="180"/>
                  </a:lnTo>
                  <a:lnTo>
                    <a:pt x="354" y="186"/>
                  </a:lnTo>
                  <a:lnTo>
                    <a:pt x="360" y="186"/>
                  </a:lnTo>
                  <a:lnTo>
                    <a:pt x="372" y="156"/>
                  </a:lnTo>
                  <a:lnTo>
                    <a:pt x="378" y="162"/>
                  </a:lnTo>
                  <a:lnTo>
                    <a:pt x="390" y="168"/>
                  </a:lnTo>
                  <a:lnTo>
                    <a:pt x="396" y="162"/>
                  </a:lnTo>
                  <a:lnTo>
                    <a:pt x="408" y="138"/>
                  </a:lnTo>
                  <a:lnTo>
                    <a:pt x="408" y="126"/>
                  </a:lnTo>
                  <a:lnTo>
                    <a:pt x="396" y="120"/>
                  </a:lnTo>
                  <a:lnTo>
                    <a:pt x="390" y="108"/>
                  </a:lnTo>
                  <a:lnTo>
                    <a:pt x="390" y="90"/>
                  </a:lnTo>
                  <a:lnTo>
                    <a:pt x="396" y="84"/>
                  </a:lnTo>
                  <a:lnTo>
                    <a:pt x="372" y="66"/>
                  </a:lnTo>
                  <a:lnTo>
                    <a:pt x="372" y="60"/>
                  </a:lnTo>
                  <a:lnTo>
                    <a:pt x="366" y="54"/>
                  </a:lnTo>
                  <a:lnTo>
                    <a:pt x="366" y="42"/>
                  </a:lnTo>
                  <a:lnTo>
                    <a:pt x="360" y="30"/>
                  </a:lnTo>
                  <a:lnTo>
                    <a:pt x="348" y="24"/>
                  </a:lnTo>
                  <a:lnTo>
                    <a:pt x="330" y="18"/>
                  </a:lnTo>
                  <a:lnTo>
                    <a:pt x="288" y="18"/>
                  </a:lnTo>
                  <a:lnTo>
                    <a:pt x="282" y="0"/>
                  </a:lnTo>
                  <a:lnTo>
                    <a:pt x="246" y="0"/>
                  </a:lnTo>
                  <a:lnTo>
                    <a:pt x="234" y="6"/>
                  </a:lnTo>
                  <a:lnTo>
                    <a:pt x="228" y="12"/>
                  </a:lnTo>
                  <a:lnTo>
                    <a:pt x="222" y="24"/>
                  </a:lnTo>
                  <a:lnTo>
                    <a:pt x="210" y="36"/>
                  </a:lnTo>
                  <a:lnTo>
                    <a:pt x="204" y="36"/>
                  </a:lnTo>
                  <a:lnTo>
                    <a:pt x="198" y="30"/>
                  </a:lnTo>
                  <a:lnTo>
                    <a:pt x="192" y="30"/>
                  </a:lnTo>
                  <a:lnTo>
                    <a:pt x="168" y="42"/>
                  </a:lnTo>
                  <a:lnTo>
                    <a:pt x="144" y="66"/>
                  </a:lnTo>
                  <a:lnTo>
                    <a:pt x="132" y="72"/>
                  </a:lnTo>
                  <a:lnTo>
                    <a:pt x="120" y="72"/>
                  </a:lnTo>
                  <a:lnTo>
                    <a:pt x="114" y="66"/>
                  </a:lnTo>
                  <a:lnTo>
                    <a:pt x="102" y="60"/>
                  </a:lnTo>
                  <a:lnTo>
                    <a:pt x="90" y="42"/>
                  </a:lnTo>
                  <a:lnTo>
                    <a:pt x="78" y="54"/>
                  </a:lnTo>
                  <a:lnTo>
                    <a:pt x="60" y="54"/>
                  </a:lnTo>
                  <a:lnTo>
                    <a:pt x="48" y="42"/>
                  </a:lnTo>
                  <a:lnTo>
                    <a:pt x="48" y="18"/>
                  </a:lnTo>
                  <a:lnTo>
                    <a:pt x="36" y="6"/>
                  </a:lnTo>
                  <a:lnTo>
                    <a:pt x="24" y="6"/>
                  </a:lnTo>
                  <a:lnTo>
                    <a:pt x="18" y="12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36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12" y="72"/>
                  </a:lnTo>
                  <a:lnTo>
                    <a:pt x="6" y="72"/>
                  </a:lnTo>
                  <a:lnTo>
                    <a:pt x="6" y="96"/>
                  </a:lnTo>
                  <a:lnTo>
                    <a:pt x="0" y="102"/>
                  </a:lnTo>
                  <a:lnTo>
                    <a:pt x="6" y="108"/>
                  </a:lnTo>
                  <a:lnTo>
                    <a:pt x="48" y="102"/>
                  </a:lnTo>
                  <a:lnTo>
                    <a:pt x="60" y="120"/>
                  </a:lnTo>
                  <a:lnTo>
                    <a:pt x="90" y="114"/>
                  </a:lnTo>
                  <a:lnTo>
                    <a:pt x="90" y="126"/>
                  </a:lnTo>
                  <a:lnTo>
                    <a:pt x="84" y="132"/>
                  </a:lnTo>
                  <a:lnTo>
                    <a:pt x="84" y="150"/>
                  </a:lnTo>
                  <a:lnTo>
                    <a:pt x="90" y="156"/>
                  </a:lnTo>
                  <a:lnTo>
                    <a:pt x="108" y="156"/>
                  </a:lnTo>
                  <a:lnTo>
                    <a:pt x="114" y="150"/>
                  </a:lnTo>
                  <a:lnTo>
                    <a:pt x="120" y="150"/>
                  </a:lnTo>
                  <a:lnTo>
                    <a:pt x="120" y="132"/>
                  </a:lnTo>
                  <a:lnTo>
                    <a:pt x="138" y="126"/>
                  </a:lnTo>
                  <a:lnTo>
                    <a:pt x="138" y="150"/>
                  </a:lnTo>
                  <a:lnTo>
                    <a:pt x="144" y="168"/>
                  </a:lnTo>
                  <a:lnTo>
                    <a:pt x="144" y="180"/>
                  </a:lnTo>
                  <a:lnTo>
                    <a:pt x="150" y="192"/>
                  </a:lnTo>
                  <a:lnTo>
                    <a:pt x="156" y="198"/>
                  </a:lnTo>
                  <a:lnTo>
                    <a:pt x="162" y="198"/>
                  </a:lnTo>
                  <a:lnTo>
                    <a:pt x="180" y="192"/>
                  </a:lnTo>
                  <a:lnTo>
                    <a:pt x="198" y="174"/>
                  </a:lnTo>
                  <a:lnTo>
                    <a:pt x="204" y="174"/>
                  </a:lnTo>
                  <a:lnTo>
                    <a:pt x="198" y="168"/>
                  </a:lnTo>
                  <a:lnTo>
                    <a:pt x="186" y="162"/>
                  </a:lnTo>
                  <a:lnTo>
                    <a:pt x="180" y="150"/>
                  </a:lnTo>
                  <a:lnTo>
                    <a:pt x="174" y="144"/>
                  </a:lnTo>
                  <a:lnTo>
                    <a:pt x="168" y="132"/>
                  </a:lnTo>
                  <a:lnTo>
                    <a:pt x="162" y="126"/>
                  </a:lnTo>
                  <a:lnTo>
                    <a:pt x="186" y="102"/>
                  </a:lnTo>
                  <a:lnTo>
                    <a:pt x="222" y="84"/>
                  </a:lnTo>
                  <a:lnTo>
                    <a:pt x="228" y="72"/>
                  </a:lnTo>
                  <a:lnTo>
                    <a:pt x="246" y="54"/>
                  </a:lnTo>
                  <a:lnTo>
                    <a:pt x="258" y="48"/>
                  </a:lnTo>
                  <a:lnTo>
                    <a:pt x="276" y="54"/>
                  </a:lnTo>
                  <a:lnTo>
                    <a:pt x="288" y="60"/>
                  </a:lnTo>
                  <a:lnTo>
                    <a:pt x="306" y="6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4" name="Pa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9E51429F-C1D9-2288-6126-C070B18C2D39}"/>
                </a:ext>
              </a:extLst>
            </p:cNvPr>
            <p:cNvSpPr>
              <a:spLocks/>
            </p:cNvSpPr>
            <p:nvPr/>
          </p:nvSpPr>
          <p:spPr bwMode="gray">
            <a:xfrm>
              <a:off x="5825977" y="2087424"/>
              <a:ext cx="398759" cy="400242"/>
            </a:xfrm>
            <a:custGeom>
              <a:avLst/>
              <a:gdLst>
                <a:gd name="T0" fmla="*/ 2147483647 w 1050"/>
                <a:gd name="T1" fmla="*/ 2147483647 h 1056"/>
                <a:gd name="T2" fmla="*/ 2147483647 w 1050"/>
                <a:gd name="T3" fmla="*/ 2147483647 h 1056"/>
                <a:gd name="T4" fmla="*/ 2147483647 w 1050"/>
                <a:gd name="T5" fmla="*/ 2147483647 h 1056"/>
                <a:gd name="T6" fmla="*/ 2147483647 w 1050"/>
                <a:gd name="T7" fmla="*/ 2147483647 h 1056"/>
                <a:gd name="T8" fmla="*/ 2147483647 w 1050"/>
                <a:gd name="T9" fmla="*/ 2147483647 h 1056"/>
                <a:gd name="T10" fmla="*/ 2147483647 w 1050"/>
                <a:gd name="T11" fmla="*/ 2147483647 h 1056"/>
                <a:gd name="T12" fmla="*/ 2147483647 w 1050"/>
                <a:gd name="T13" fmla="*/ 2147483647 h 1056"/>
                <a:gd name="T14" fmla="*/ 2147483647 w 1050"/>
                <a:gd name="T15" fmla="*/ 2147483647 h 1056"/>
                <a:gd name="T16" fmla="*/ 2147483647 w 1050"/>
                <a:gd name="T17" fmla="*/ 2147483647 h 1056"/>
                <a:gd name="T18" fmla="*/ 2147483647 w 1050"/>
                <a:gd name="T19" fmla="*/ 2147483647 h 1056"/>
                <a:gd name="T20" fmla="*/ 2147483647 w 1050"/>
                <a:gd name="T21" fmla="*/ 2147483647 h 1056"/>
                <a:gd name="T22" fmla="*/ 2147483647 w 1050"/>
                <a:gd name="T23" fmla="*/ 2147483647 h 1056"/>
                <a:gd name="T24" fmla="*/ 2147483647 w 1050"/>
                <a:gd name="T25" fmla="*/ 2147483647 h 1056"/>
                <a:gd name="T26" fmla="*/ 2147483647 w 1050"/>
                <a:gd name="T27" fmla="*/ 2147483647 h 1056"/>
                <a:gd name="T28" fmla="*/ 2147483647 w 1050"/>
                <a:gd name="T29" fmla="*/ 2147483647 h 1056"/>
                <a:gd name="T30" fmla="*/ 2147483647 w 1050"/>
                <a:gd name="T31" fmla="*/ 2147483647 h 1056"/>
                <a:gd name="T32" fmla="*/ 2147483647 w 1050"/>
                <a:gd name="T33" fmla="*/ 2147483647 h 1056"/>
                <a:gd name="T34" fmla="*/ 2147483647 w 1050"/>
                <a:gd name="T35" fmla="*/ 2147483647 h 1056"/>
                <a:gd name="T36" fmla="*/ 2147483647 w 1050"/>
                <a:gd name="T37" fmla="*/ 2147483647 h 1056"/>
                <a:gd name="T38" fmla="*/ 2147483647 w 1050"/>
                <a:gd name="T39" fmla="*/ 2147483647 h 1056"/>
                <a:gd name="T40" fmla="*/ 2147483647 w 1050"/>
                <a:gd name="T41" fmla="*/ 2147483647 h 1056"/>
                <a:gd name="T42" fmla="*/ 2147483647 w 1050"/>
                <a:gd name="T43" fmla="*/ 2147483647 h 1056"/>
                <a:gd name="T44" fmla="*/ 0 w 1050"/>
                <a:gd name="T45" fmla="*/ 2147483647 h 1056"/>
                <a:gd name="T46" fmla="*/ 2147483647 w 1050"/>
                <a:gd name="T47" fmla="*/ 2147483647 h 1056"/>
                <a:gd name="T48" fmla="*/ 2147483647 w 1050"/>
                <a:gd name="T49" fmla="*/ 2147483647 h 1056"/>
                <a:gd name="T50" fmla="*/ 2147483647 w 1050"/>
                <a:gd name="T51" fmla="*/ 2147483647 h 1056"/>
                <a:gd name="T52" fmla="*/ 2147483647 w 1050"/>
                <a:gd name="T53" fmla="*/ 2147483647 h 1056"/>
                <a:gd name="T54" fmla="*/ 2147483647 w 1050"/>
                <a:gd name="T55" fmla="*/ 2147483647 h 1056"/>
                <a:gd name="T56" fmla="*/ 2147483647 w 1050"/>
                <a:gd name="T57" fmla="*/ 2147483647 h 1056"/>
                <a:gd name="T58" fmla="*/ 2147483647 w 1050"/>
                <a:gd name="T59" fmla="*/ 2147483647 h 1056"/>
                <a:gd name="T60" fmla="*/ 2147483647 w 1050"/>
                <a:gd name="T61" fmla="*/ 2147483647 h 1056"/>
                <a:gd name="T62" fmla="*/ 2147483647 w 1050"/>
                <a:gd name="T63" fmla="*/ 2147483647 h 1056"/>
                <a:gd name="T64" fmla="*/ 2147483647 w 1050"/>
                <a:gd name="T65" fmla="*/ 2147483647 h 1056"/>
                <a:gd name="T66" fmla="*/ 2147483647 w 1050"/>
                <a:gd name="T67" fmla="*/ 2147483647 h 1056"/>
                <a:gd name="T68" fmla="*/ 2147483647 w 1050"/>
                <a:gd name="T69" fmla="*/ 2147483647 h 1056"/>
                <a:gd name="T70" fmla="*/ 2147483647 w 1050"/>
                <a:gd name="T71" fmla="*/ 2147483647 h 1056"/>
                <a:gd name="T72" fmla="*/ 2147483647 w 1050"/>
                <a:gd name="T73" fmla="*/ 2147483647 h 1056"/>
                <a:gd name="T74" fmla="*/ 2147483647 w 1050"/>
                <a:gd name="T75" fmla="*/ 2147483647 h 1056"/>
                <a:gd name="T76" fmla="*/ 2147483647 w 1050"/>
                <a:gd name="T77" fmla="*/ 2147483647 h 1056"/>
                <a:gd name="T78" fmla="*/ 2147483647 w 1050"/>
                <a:gd name="T79" fmla="*/ 2147483647 h 1056"/>
                <a:gd name="T80" fmla="*/ 2147483647 w 1050"/>
                <a:gd name="T81" fmla="*/ 2147483647 h 1056"/>
                <a:gd name="T82" fmla="*/ 2147483647 w 1050"/>
                <a:gd name="T83" fmla="*/ 2147483647 h 1056"/>
                <a:gd name="T84" fmla="*/ 2147483647 w 1050"/>
                <a:gd name="T85" fmla="*/ 2147483647 h 1056"/>
                <a:gd name="T86" fmla="*/ 2147483647 w 1050"/>
                <a:gd name="T87" fmla="*/ 2147483647 h 1056"/>
                <a:gd name="T88" fmla="*/ 2147483647 w 1050"/>
                <a:gd name="T89" fmla="*/ 2147483647 h 1056"/>
                <a:gd name="T90" fmla="*/ 2147483647 w 1050"/>
                <a:gd name="T91" fmla="*/ 2147483647 h 1056"/>
                <a:gd name="T92" fmla="*/ 2147483647 w 1050"/>
                <a:gd name="T93" fmla="*/ 2147483647 h 1056"/>
                <a:gd name="T94" fmla="*/ 2147483647 w 1050"/>
                <a:gd name="T95" fmla="*/ 2147483647 h 1056"/>
                <a:gd name="T96" fmla="*/ 2147483647 w 1050"/>
                <a:gd name="T97" fmla="*/ 2147483647 h 1056"/>
                <a:gd name="T98" fmla="*/ 2147483647 w 1050"/>
                <a:gd name="T99" fmla="*/ 2147483647 h 1056"/>
                <a:gd name="T100" fmla="*/ 2147483647 w 1050"/>
                <a:gd name="T101" fmla="*/ 2147483647 h 1056"/>
                <a:gd name="T102" fmla="*/ 2147483647 w 1050"/>
                <a:gd name="T103" fmla="*/ 2147483647 h 1056"/>
                <a:gd name="T104" fmla="*/ 2147483647 w 1050"/>
                <a:gd name="T105" fmla="*/ 2147483647 h 1056"/>
                <a:gd name="T106" fmla="*/ 2147483647 w 1050"/>
                <a:gd name="T107" fmla="*/ 2147483647 h 1056"/>
                <a:gd name="T108" fmla="*/ 2147483647 w 1050"/>
                <a:gd name="T109" fmla="*/ 2147483647 h 1056"/>
                <a:gd name="T110" fmla="*/ 2147483647 w 1050"/>
                <a:gd name="T111" fmla="*/ 2147483647 h 1056"/>
                <a:gd name="T112" fmla="*/ 2147483647 w 1050"/>
                <a:gd name="T113" fmla="*/ 2147483647 h 1056"/>
                <a:gd name="T114" fmla="*/ 2147483647 w 1050"/>
                <a:gd name="T115" fmla="*/ 2147483647 h 1056"/>
                <a:gd name="T116" fmla="*/ 2147483647 w 1050"/>
                <a:gd name="T117" fmla="*/ 2147483647 h 1056"/>
                <a:gd name="T118" fmla="*/ 2147483647 w 1050"/>
                <a:gd name="T119" fmla="*/ 2147483647 h 1056"/>
                <a:gd name="T120" fmla="*/ 2147483647 w 1050"/>
                <a:gd name="T121" fmla="*/ 2147483647 h 1056"/>
                <a:gd name="T122" fmla="*/ 2147483647 w 1050"/>
                <a:gd name="T123" fmla="*/ 2147483647 h 10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50"/>
                <a:gd name="T187" fmla="*/ 0 h 1056"/>
                <a:gd name="T188" fmla="*/ 1050 w 1050"/>
                <a:gd name="T189" fmla="*/ 1056 h 105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50" h="1056">
                  <a:moveTo>
                    <a:pt x="1008" y="120"/>
                  </a:moveTo>
                  <a:lnTo>
                    <a:pt x="996" y="120"/>
                  </a:lnTo>
                  <a:lnTo>
                    <a:pt x="984" y="114"/>
                  </a:lnTo>
                  <a:lnTo>
                    <a:pt x="978" y="102"/>
                  </a:lnTo>
                  <a:lnTo>
                    <a:pt x="972" y="96"/>
                  </a:lnTo>
                  <a:lnTo>
                    <a:pt x="972" y="90"/>
                  </a:lnTo>
                  <a:lnTo>
                    <a:pt x="960" y="96"/>
                  </a:lnTo>
                  <a:lnTo>
                    <a:pt x="924" y="84"/>
                  </a:lnTo>
                  <a:lnTo>
                    <a:pt x="924" y="60"/>
                  </a:lnTo>
                  <a:lnTo>
                    <a:pt x="912" y="36"/>
                  </a:lnTo>
                  <a:lnTo>
                    <a:pt x="900" y="24"/>
                  </a:lnTo>
                  <a:lnTo>
                    <a:pt x="888" y="18"/>
                  </a:lnTo>
                  <a:lnTo>
                    <a:pt x="876" y="18"/>
                  </a:lnTo>
                  <a:lnTo>
                    <a:pt x="870" y="6"/>
                  </a:lnTo>
                  <a:lnTo>
                    <a:pt x="822" y="6"/>
                  </a:lnTo>
                  <a:lnTo>
                    <a:pt x="810" y="0"/>
                  </a:lnTo>
                  <a:lnTo>
                    <a:pt x="804" y="6"/>
                  </a:lnTo>
                  <a:lnTo>
                    <a:pt x="792" y="6"/>
                  </a:lnTo>
                  <a:lnTo>
                    <a:pt x="786" y="12"/>
                  </a:lnTo>
                  <a:lnTo>
                    <a:pt x="774" y="12"/>
                  </a:lnTo>
                  <a:lnTo>
                    <a:pt x="762" y="6"/>
                  </a:lnTo>
                  <a:lnTo>
                    <a:pt x="738" y="6"/>
                  </a:lnTo>
                  <a:lnTo>
                    <a:pt x="732" y="12"/>
                  </a:lnTo>
                  <a:lnTo>
                    <a:pt x="690" y="12"/>
                  </a:lnTo>
                  <a:lnTo>
                    <a:pt x="684" y="18"/>
                  </a:lnTo>
                  <a:lnTo>
                    <a:pt x="678" y="18"/>
                  </a:lnTo>
                  <a:lnTo>
                    <a:pt x="654" y="30"/>
                  </a:lnTo>
                  <a:lnTo>
                    <a:pt x="648" y="36"/>
                  </a:lnTo>
                  <a:lnTo>
                    <a:pt x="624" y="48"/>
                  </a:lnTo>
                  <a:lnTo>
                    <a:pt x="618" y="54"/>
                  </a:lnTo>
                  <a:lnTo>
                    <a:pt x="612" y="66"/>
                  </a:lnTo>
                  <a:lnTo>
                    <a:pt x="606" y="72"/>
                  </a:lnTo>
                  <a:lnTo>
                    <a:pt x="606" y="78"/>
                  </a:lnTo>
                  <a:lnTo>
                    <a:pt x="636" y="108"/>
                  </a:lnTo>
                  <a:lnTo>
                    <a:pt x="636" y="138"/>
                  </a:lnTo>
                  <a:lnTo>
                    <a:pt x="642" y="144"/>
                  </a:lnTo>
                  <a:lnTo>
                    <a:pt x="648" y="156"/>
                  </a:lnTo>
                  <a:lnTo>
                    <a:pt x="648" y="162"/>
                  </a:lnTo>
                  <a:lnTo>
                    <a:pt x="624" y="186"/>
                  </a:lnTo>
                  <a:lnTo>
                    <a:pt x="618" y="198"/>
                  </a:lnTo>
                  <a:lnTo>
                    <a:pt x="618" y="210"/>
                  </a:lnTo>
                  <a:lnTo>
                    <a:pt x="624" y="216"/>
                  </a:lnTo>
                  <a:lnTo>
                    <a:pt x="624" y="246"/>
                  </a:lnTo>
                  <a:lnTo>
                    <a:pt x="606" y="246"/>
                  </a:lnTo>
                  <a:lnTo>
                    <a:pt x="600" y="252"/>
                  </a:lnTo>
                  <a:lnTo>
                    <a:pt x="594" y="252"/>
                  </a:lnTo>
                  <a:lnTo>
                    <a:pt x="576" y="246"/>
                  </a:lnTo>
                  <a:lnTo>
                    <a:pt x="570" y="240"/>
                  </a:lnTo>
                  <a:lnTo>
                    <a:pt x="552" y="240"/>
                  </a:lnTo>
                  <a:lnTo>
                    <a:pt x="552" y="252"/>
                  </a:lnTo>
                  <a:lnTo>
                    <a:pt x="564" y="264"/>
                  </a:lnTo>
                  <a:lnTo>
                    <a:pt x="576" y="270"/>
                  </a:lnTo>
                  <a:lnTo>
                    <a:pt x="576" y="276"/>
                  </a:lnTo>
                  <a:lnTo>
                    <a:pt x="582" y="282"/>
                  </a:lnTo>
                  <a:lnTo>
                    <a:pt x="582" y="288"/>
                  </a:lnTo>
                  <a:lnTo>
                    <a:pt x="594" y="294"/>
                  </a:lnTo>
                  <a:lnTo>
                    <a:pt x="600" y="294"/>
                  </a:lnTo>
                  <a:lnTo>
                    <a:pt x="570" y="312"/>
                  </a:lnTo>
                  <a:lnTo>
                    <a:pt x="552" y="312"/>
                  </a:lnTo>
                  <a:lnTo>
                    <a:pt x="546" y="318"/>
                  </a:lnTo>
                  <a:lnTo>
                    <a:pt x="546" y="354"/>
                  </a:lnTo>
                  <a:lnTo>
                    <a:pt x="540" y="354"/>
                  </a:lnTo>
                  <a:lnTo>
                    <a:pt x="534" y="360"/>
                  </a:lnTo>
                  <a:lnTo>
                    <a:pt x="534" y="378"/>
                  </a:lnTo>
                  <a:lnTo>
                    <a:pt x="540" y="390"/>
                  </a:lnTo>
                  <a:lnTo>
                    <a:pt x="540" y="402"/>
                  </a:lnTo>
                  <a:lnTo>
                    <a:pt x="546" y="408"/>
                  </a:lnTo>
                  <a:lnTo>
                    <a:pt x="546" y="414"/>
                  </a:lnTo>
                  <a:lnTo>
                    <a:pt x="540" y="420"/>
                  </a:lnTo>
                  <a:lnTo>
                    <a:pt x="534" y="432"/>
                  </a:lnTo>
                  <a:lnTo>
                    <a:pt x="522" y="438"/>
                  </a:lnTo>
                  <a:lnTo>
                    <a:pt x="510" y="438"/>
                  </a:lnTo>
                  <a:lnTo>
                    <a:pt x="504" y="432"/>
                  </a:lnTo>
                  <a:lnTo>
                    <a:pt x="504" y="420"/>
                  </a:lnTo>
                  <a:lnTo>
                    <a:pt x="474" y="420"/>
                  </a:lnTo>
                  <a:lnTo>
                    <a:pt x="462" y="426"/>
                  </a:lnTo>
                  <a:lnTo>
                    <a:pt x="456" y="432"/>
                  </a:lnTo>
                  <a:lnTo>
                    <a:pt x="444" y="438"/>
                  </a:lnTo>
                  <a:lnTo>
                    <a:pt x="438" y="438"/>
                  </a:lnTo>
                  <a:lnTo>
                    <a:pt x="432" y="444"/>
                  </a:lnTo>
                  <a:lnTo>
                    <a:pt x="432" y="450"/>
                  </a:lnTo>
                  <a:lnTo>
                    <a:pt x="438" y="450"/>
                  </a:lnTo>
                  <a:lnTo>
                    <a:pt x="444" y="456"/>
                  </a:lnTo>
                  <a:lnTo>
                    <a:pt x="444" y="462"/>
                  </a:lnTo>
                  <a:lnTo>
                    <a:pt x="438" y="468"/>
                  </a:lnTo>
                  <a:lnTo>
                    <a:pt x="396" y="468"/>
                  </a:lnTo>
                  <a:lnTo>
                    <a:pt x="396" y="456"/>
                  </a:lnTo>
                  <a:lnTo>
                    <a:pt x="378" y="456"/>
                  </a:lnTo>
                  <a:lnTo>
                    <a:pt x="372" y="468"/>
                  </a:lnTo>
                  <a:lnTo>
                    <a:pt x="360" y="474"/>
                  </a:lnTo>
                  <a:lnTo>
                    <a:pt x="354" y="486"/>
                  </a:lnTo>
                  <a:lnTo>
                    <a:pt x="354" y="504"/>
                  </a:lnTo>
                  <a:lnTo>
                    <a:pt x="360" y="516"/>
                  </a:lnTo>
                  <a:lnTo>
                    <a:pt x="360" y="534"/>
                  </a:lnTo>
                  <a:lnTo>
                    <a:pt x="366" y="540"/>
                  </a:lnTo>
                  <a:lnTo>
                    <a:pt x="366" y="570"/>
                  </a:lnTo>
                  <a:lnTo>
                    <a:pt x="360" y="576"/>
                  </a:lnTo>
                  <a:lnTo>
                    <a:pt x="354" y="576"/>
                  </a:lnTo>
                  <a:lnTo>
                    <a:pt x="306" y="600"/>
                  </a:lnTo>
                  <a:lnTo>
                    <a:pt x="276" y="600"/>
                  </a:lnTo>
                  <a:lnTo>
                    <a:pt x="258" y="606"/>
                  </a:lnTo>
                  <a:lnTo>
                    <a:pt x="234" y="606"/>
                  </a:lnTo>
                  <a:lnTo>
                    <a:pt x="228" y="612"/>
                  </a:lnTo>
                  <a:lnTo>
                    <a:pt x="204" y="612"/>
                  </a:lnTo>
                  <a:lnTo>
                    <a:pt x="204" y="606"/>
                  </a:lnTo>
                  <a:lnTo>
                    <a:pt x="150" y="606"/>
                  </a:lnTo>
                  <a:lnTo>
                    <a:pt x="144" y="612"/>
                  </a:lnTo>
                  <a:lnTo>
                    <a:pt x="138" y="612"/>
                  </a:lnTo>
                  <a:lnTo>
                    <a:pt x="120" y="618"/>
                  </a:lnTo>
                  <a:lnTo>
                    <a:pt x="102" y="618"/>
                  </a:lnTo>
                  <a:lnTo>
                    <a:pt x="78" y="606"/>
                  </a:lnTo>
                  <a:lnTo>
                    <a:pt x="60" y="600"/>
                  </a:lnTo>
                  <a:lnTo>
                    <a:pt x="42" y="588"/>
                  </a:lnTo>
                  <a:lnTo>
                    <a:pt x="30" y="582"/>
                  </a:lnTo>
                  <a:lnTo>
                    <a:pt x="0" y="582"/>
                  </a:lnTo>
                  <a:lnTo>
                    <a:pt x="24" y="606"/>
                  </a:lnTo>
                  <a:lnTo>
                    <a:pt x="30" y="618"/>
                  </a:lnTo>
                  <a:lnTo>
                    <a:pt x="36" y="624"/>
                  </a:lnTo>
                  <a:lnTo>
                    <a:pt x="48" y="642"/>
                  </a:lnTo>
                  <a:lnTo>
                    <a:pt x="60" y="654"/>
                  </a:lnTo>
                  <a:lnTo>
                    <a:pt x="66" y="672"/>
                  </a:lnTo>
                  <a:lnTo>
                    <a:pt x="78" y="690"/>
                  </a:lnTo>
                  <a:lnTo>
                    <a:pt x="84" y="696"/>
                  </a:lnTo>
                  <a:lnTo>
                    <a:pt x="102" y="696"/>
                  </a:lnTo>
                  <a:lnTo>
                    <a:pt x="114" y="690"/>
                  </a:lnTo>
                  <a:lnTo>
                    <a:pt x="126" y="708"/>
                  </a:lnTo>
                  <a:lnTo>
                    <a:pt x="150" y="708"/>
                  </a:lnTo>
                  <a:lnTo>
                    <a:pt x="144" y="738"/>
                  </a:lnTo>
                  <a:lnTo>
                    <a:pt x="150" y="738"/>
                  </a:lnTo>
                  <a:lnTo>
                    <a:pt x="150" y="762"/>
                  </a:lnTo>
                  <a:lnTo>
                    <a:pt x="156" y="774"/>
                  </a:lnTo>
                  <a:lnTo>
                    <a:pt x="156" y="786"/>
                  </a:lnTo>
                  <a:lnTo>
                    <a:pt x="174" y="786"/>
                  </a:lnTo>
                  <a:lnTo>
                    <a:pt x="180" y="792"/>
                  </a:lnTo>
                  <a:lnTo>
                    <a:pt x="186" y="804"/>
                  </a:lnTo>
                  <a:lnTo>
                    <a:pt x="192" y="822"/>
                  </a:lnTo>
                  <a:lnTo>
                    <a:pt x="192" y="834"/>
                  </a:lnTo>
                  <a:lnTo>
                    <a:pt x="186" y="840"/>
                  </a:lnTo>
                  <a:lnTo>
                    <a:pt x="180" y="840"/>
                  </a:lnTo>
                  <a:lnTo>
                    <a:pt x="180" y="834"/>
                  </a:lnTo>
                  <a:lnTo>
                    <a:pt x="150" y="834"/>
                  </a:lnTo>
                  <a:lnTo>
                    <a:pt x="138" y="840"/>
                  </a:lnTo>
                  <a:lnTo>
                    <a:pt x="132" y="846"/>
                  </a:lnTo>
                  <a:lnTo>
                    <a:pt x="132" y="852"/>
                  </a:lnTo>
                  <a:lnTo>
                    <a:pt x="126" y="852"/>
                  </a:lnTo>
                  <a:lnTo>
                    <a:pt x="126" y="858"/>
                  </a:lnTo>
                  <a:lnTo>
                    <a:pt x="120" y="864"/>
                  </a:lnTo>
                  <a:lnTo>
                    <a:pt x="108" y="864"/>
                  </a:lnTo>
                  <a:lnTo>
                    <a:pt x="102" y="882"/>
                  </a:lnTo>
                  <a:lnTo>
                    <a:pt x="96" y="888"/>
                  </a:lnTo>
                  <a:lnTo>
                    <a:pt x="96" y="894"/>
                  </a:lnTo>
                  <a:lnTo>
                    <a:pt x="84" y="906"/>
                  </a:lnTo>
                  <a:lnTo>
                    <a:pt x="84" y="936"/>
                  </a:lnTo>
                  <a:lnTo>
                    <a:pt x="90" y="948"/>
                  </a:lnTo>
                  <a:lnTo>
                    <a:pt x="90" y="954"/>
                  </a:lnTo>
                  <a:lnTo>
                    <a:pt x="96" y="948"/>
                  </a:lnTo>
                  <a:lnTo>
                    <a:pt x="108" y="948"/>
                  </a:lnTo>
                  <a:lnTo>
                    <a:pt x="114" y="942"/>
                  </a:lnTo>
                  <a:lnTo>
                    <a:pt x="120" y="942"/>
                  </a:lnTo>
                  <a:lnTo>
                    <a:pt x="126" y="948"/>
                  </a:lnTo>
                  <a:lnTo>
                    <a:pt x="138" y="948"/>
                  </a:lnTo>
                  <a:lnTo>
                    <a:pt x="150" y="954"/>
                  </a:lnTo>
                  <a:lnTo>
                    <a:pt x="174" y="954"/>
                  </a:lnTo>
                  <a:lnTo>
                    <a:pt x="210" y="936"/>
                  </a:lnTo>
                  <a:lnTo>
                    <a:pt x="216" y="930"/>
                  </a:lnTo>
                  <a:lnTo>
                    <a:pt x="222" y="930"/>
                  </a:lnTo>
                  <a:lnTo>
                    <a:pt x="234" y="936"/>
                  </a:lnTo>
                  <a:lnTo>
                    <a:pt x="276" y="936"/>
                  </a:lnTo>
                  <a:lnTo>
                    <a:pt x="288" y="930"/>
                  </a:lnTo>
                  <a:lnTo>
                    <a:pt x="300" y="930"/>
                  </a:lnTo>
                  <a:lnTo>
                    <a:pt x="306" y="924"/>
                  </a:lnTo>
                  <a:lnTo>
                    <a:pt x="312" y="924"/>
                  </a:lnTo>
                  <a:lnTo>
                    <a:pt x="348" y="930"/>
                  </a:lnTo>
                  <a:lnTo>
                    <a:pt x="354" y="924"/>
                  </a:lnTo>
                  <a:lnTo>
                    <a:pt x="366" y="918"/>
                  </a:lnTo>
                  <a:lnTo>
                    <a:pt x="372" y="912"/>
                  </a:lnTo>
                  <a:lnTo>
                    <a:pt x="384" y="912"/>
                  </a:lnTo>
                  <a:lnTo>
                    <a:pt x="396" y="918"/>
                  </a:lnTo>
                  <a:lnTo>
                    <a:pt x="408" y="930"/>
                  </a:lnTo>
                  <a:lnTo>
                    <a:pt x="432" y="978"/>
                  </a:lnTo>
                  <a:lnTo>
                    <a:pt x="444" y="984"/>
                  </a:lnTo>
                  <a:lnTo>
                    <a:pt x="450" y="990"/>
                  </a:lnTo>
                  <a:lnTo>
                    <a:pt x="468" y="996"/>
                  </a:lnTo>
                  <a:lnTo>
                    <a:pt x="486" y="996"/>
                  </a:lnTo>
                  <a:lnTo>
                    <a:pt x="522" y="1008"/>
                  </a:lnTo>
                  <a:lnTo>
                    <a:pt x="540" y="1044"/>
                  </a:lnTo>
                  <a:lnTo>
                    <a:pt x="552" y="1056"/>
                  </a:lnTo>
                  <a:lnTo>
                    <a:pt x="570" y="1056"/>
                  </a:lnTo>
                  <a:lnTo>
                    <a:pt x="588" y="1050"/>
                  </a:lnTo>
                  <a:lnTo>
                    <a:pt x="582" y="1044"/>
                  </a:lnTo>
                  <a:lnTo>
                    <a:pt x="582" y="1032"/>
                  </a:lnTo>
                  <a:lnTo>
                    <a:pt x="594" y="1020"/>
                  </a:lnTo>
                  <a:lnTo>
                    <a:pt x="606" y="1020"/>
                  </a:lnTo>
                  <a:lnTo>
                    <a:pt x="618" y="1026"/>
                  </a:lnTo>
                  <a:lnTo>
                    <a:pt x="624" y="1032"/>
                  </a:lnTo>
                  <a:lnTo>
                    <a:pt x="648" y="1020"/>
                  </a:lnTo>
                  <a:lnTo>
                    <a:pt x="648" y="1026"/>
                  </a:lnTo>
                  <a:lnTo>
                    <a:pt x="654" y="1032"/>
                  </a:lnTo>
                  <a:lnTo>
                    <a:pt x="678" y="1032"/>
                  </a:lnTo>
                  <a:lnTo>
                    <a:pt x="690" y="1020"/>
                  </a:lnTo>
                  <a:lnTo>
                    <a:pt x="702" y="1014"/>
                  </a:lnTo>
                  <a:lnTo>
                    <a:pt x="708" y="1014"/>
                  </a:lnTo>
                  <a:lnTo>
                    <a:pt x="708" y="1026"/>
                  </a:lnTo>
                  <a:lnTo>
                    <a:pt x="714" y="1032"/>
                  </a:lnTo>
                  <a:lnTo>
                    <a:pt x="732" y="1032"/>
                  </a:lnTo>
                  <a:lnTo>
                    <a:pt x="738" y="1026"/>
                  </a:lnTo>
                  <a:lnTo>
                    <a:pt x="750" y="1020"/>
                  </a:lnTo>
                  <a:lnTo>
                    <a:pt x="750" y="996"/>
                  </a:lnTo>
                  <a:lnTo>
                    <a:pt x="744" y="990"/>
                  </a:lnTo>
                  <a:lnTo>
                    <a:pt x="738" y="978"/>
                  </a:lnTo>
                  <a:lnTo>
                    <a:pt x="714" y="936"/>
                  </a:lnTo>
                  <a:lnTo>
                    <a:pt x="714" y="912"/>
                  </a:lnTo>
                  <a:lnTo>
                    <a:pt x="690" y="912"/>
                  </a:lnTo>
                  <a:lnTo>
                    <a:pt x="678" y="900"/>
                  </a:lnTo>
                  <a:lnTo>
                    <a:pt x="672" y="888"/>
                  </a:lnTo>
                  <a:lnTo>
                    <a:pt x="666" y="882"/>
                  </a:lnTo>
                  <a:lnTo>
                    <a:pt x="672" y="852"/>
                  </a:lnTo>
                  <a:lnTo>
                    <a:pt x="672" y="834"/>
                  </a:lnTo>
                  <a:lnTo>
                    <a:pt x="642" y="840"/>
                  </a:lnTo>
                  <a:lnTo>
                    <a:pt x="636" y="840"/>
                  </a:lnTo>
                  <a:lnTo>
                    <a:pt x="624" y="834"/>
                  </a:lnTo>
                  <a:lnTo>
                    <a:pt x="618" y="828"/>
                  </a:lnTo>
                  <a:lnTo>
                    <a:pt x="618" y="804"/>
                  </a:lnTo>
                  <a:lnTo>
                    <a:pt x="624" y="792"/>
                  </a:lnTo>
                  <a:lnTo>
                    <a:pt x="636" y="780"/>
                  </a:lnTo>
                  <a:lnTo>
                    <a:pt x="642" y="768"/>
                  </a:lnTo>
                  <a:lnTo>
                    <a:pt x="648" y="762"/>
                  </a:lnTo>
                  <a:lnTo>
                    <a:pt x="654" y="750"/>
                  </a:lnTo>
                  <a:lnTo>
                    <a:pt x="654" y="744"/>
                  </a:lnTo>
                  <a:lnTo>
                    <a:pt x="666" y="732"/>
                  </a:lnTo>
                  <a:lnTo>
                    <a:pt x="678" y="726"/>
                  </a:lnTo>
                  <a:lnTo>
                    <a:pt x="684" y="726"/>
                  </a:lnTo>
                  <a:lnTo>
                    <a:pt x="690" y="732"/>
                  </a:lnTo>
                  <a:lnTo>
                    <a:pt x="690" y="744"/>
                  </a:lnTo>
                  <a:lnTo>
                    <a:pt x="696" y="750"/>
                  </a:lnTo>
                  <a:lnTo>
                    <a:pt x="702" y="750"/>
                  </a:lnTo>
                  <a:lnTo>
                    <a:pt x="726" y="738"/>
                  </a:lnTo>
                  <a:lnTo>
                    <a:pt x="732" y="732"/>
                  </a:lnTo>
                  <a:lnTo>
                    <a:pt x="738" y="738"/>
                  </a:lnTo>
                  <a:lnTo>
                    <a:pt x="756" y="738"/>
                  </a:lnTo>
                  <a:lnTo>
                    <a:pt x="762" y="732"/>
                  </a:lnTo>
                  <a:lnTo>
                    <a:pt x="768" y="720"/>
                  </a:lnTo>
                  <a:lnTo>
                    <a:pt x="774" y="714"/>
                  </a:lnTo>
                  <a:lnTo>
                    <a:pt x="774" y="708"/>
                  </a:lnTo>
                  <a:lnTo>
                    <a:pt x="792" y="696"/>
                  </a:lnTo>
                  <a:lnTo>
                    <a:pt x="792" y="678"/>
                  </a:lnTo>
                  <a:lnTo>
                    <a:pt x="798" y="672"/>
                  </a:lnTo>
                  <a:lnTo>
                    <a:pt x="798" y="666"/>
                  </a:lnTo>
                  <a:lnTo>
                    <a:pt x="804" y="660"/>
                  </a:lnTo>
                  <a:lnTo>
                    <a:pt x="828" y="648"/>
                  </a:lnTo>
                  <a:lnTo>
                    <a:pt x="840" y="636"/>
                  </a:lnTo>
                  <a:lnTo>
                    <a:pt x="846" y="618"/>
                  </a:lnTo>
                  <a:lnTo>
                    <a:pt x="846" y="606"/>
                  </a:lnTo>
                  <a:lnTo>
                    <a:pt x="852" y="588"/>
                  </a:lnTo>
                  <a:lnTo>
                    <a:pt x="852" y="576"/>
                  </a:lnTo>
                  <a:lnTo>
                    <a:pt x="858" y="570"/>
                  </a:lnTo>
                  <a:lnTo>
                    <a:pt x="870" y="564"/>
                  </a:lnTo>
                  <a:lnTo>
                    <a:pt x="876" y="558"/>
                  </a:lnTo>
                  <a:lnTo>
                    <a:pt x="888" y="558"/>
                  </a:lnTo>
                  <a:lnTo>
                    <a:pt x="870" y="534"/>
                  </a:lnTo>
                  <a:lnTo>
                    <a:pt x="894" y="498"/>
                  </a:lnTo>
                  <a:lnTo>
                    <a:pt x="924" y="480"/>
                  </a:lnTo>
                  <a:lnTo>
                    <a:pt x="924" y="474"/>
                  </a:lnTo>
                  <a:lnTo>
                    <a:pt x="912" y="462"/>
                  </a:lnTo>
                  <a:lnTo>
                    <a:pt x="906" y="450"/>
                  </a:lnTo>
                  <a:lnTo>
                    <a:pt x="906" y="414"/>
                  </a:lnTo>
                  <a:lnTo>
                    <a:pt x="912" y="408"/>
                  </a:lnTo>
                  <a:lnTo>
                    <a:pt x="924" y="408"/>
                  </a:lnTo>
                  <a:lnTo>
                    <a:pt x="948" y="396"/>
                  </a:lnTo>
                  <a:lnTo>
                    <a:pt x="954" y="390"/>
                  </a:lnTo>
                  <a:lnTo>
                    <a:pt x="954" y="384"/>
                  </a:lnTo>
                  <a:lnTo>
                    <a:pt x="948" y="378"/>
                  </a:lnTo>
                  <a:lnTo>
                    <a:pt x="936" y="372"/>
                  </a:lnTo>
                  <a:lnTo>
                    <a:pt x="900" y="372"/>
                  </a:lnTo>
                  <a:lnTo>
                    <a:pt x="894" y="336"/>
                  </a:lnTo>
                  <a:lnTo>
                    <a:pt x="876" y="336"/>
                  </a:lnTo>
                  <a:lnTo>
                    <a:pt x="864" y="318"/>
                  </a:lnTo>
                  <a:lnTo>
                    <a:pt x="846" y="318"/>
                  </a:lnTo>
                  <a:lnTo>
                    <a:pt x="846" y="306"/>
                  </a:lnTo>
                  <a:lnTo>
                    <a:pt x="852" y="294"/>
                  </a:lnTo>
                  <a:lnTo>
                    <a:pt x="852" y="288"/>
                  </a:lnTo>
                  <a:lnTo>
                    <a:pt x="846" y="288"/>
                  </a:lnTo>
                  <a:lnTo>
                    <a:pt x="834" y="276"/>
                  </a:lnTo>
                  <a:lnTo>
                    <a:pt x="834" y="270"/>
                  </a:lnTo>
                  <a:lnTo>
                    <a:pt x="840" y="264"/>
                  </a:lnTo>
                  <a:lnTo>
                    <a:pt x="846" y="252"/>
                  </a:lnTo>
                  <a:lnTo>
                    <a:pt x="852" y="246"/>
                  </a:lnTo>
                  <a:lnTo>
                    <a:pt x="822" y="240"/>
                  </a:lnTo>
                  <a:lnTo>
                    <a:pt x="828" y="228"/>
                  </a:lnTo>
                  <a:lnTo>
                    <a:pt x="804" y="210"/>
                  </a:lnTo>
                  <a:lnTo>
                    <a:pt x="804" y="204"/>
                  </a:lnTo>
                  <a:lnTo>
                    <a:pt x="810" y="192"/>
                  </a:lnTo>
                  <a:lnTo>
                    <a:pt x="834" y="180"/>
                  </a:lnTo>
                  <a:lnTo>
                    <a:pt x="876" y="180"/>
                  </a:lnTo>
                  <a:lnTo>
                    <a:pt x="894" y="186"/>
                  </a:lnTo>
                  <a:lnTo>
                    <a:pt x="912" y="186"/>
                  </a:lnTo>
                  <a:lnTo>
                    <a:pt x="918" y="192"/>
                  </a:lnTo>
                  <a:lnTo>
                    <a:pt x="918" y="204"/>
                  </a:lnTo>
                  <a:lnTo>
                    <a:pt x="930" y="204"/>
                  </a:lnTo>
                  <a:lnTo>
                    <a:pt x="942" y="198"/>
                  </a:lnTo>
                  <a:lnTo>
                    <a:pt x="948" y="192"/>
                  </a:lnTo>
                  <a:lnTo>
                    <a:pt x="960" y="186"/>
                  </a:lnTo>
                  <a:lnTo>
                    <a:pt x="966" y="180"/>
                  </a:lnTo>
                  <a:lnTo>
                    <a:pt x="972" y="186"/>
                  </a:lnTo>
                  <a:lnTo>
                    <a:pt x="978" y="180"/>
                  </a:lnTo>
                  <a:lnTo>
                    <a:pt x="1002" y="180"/>
                  </a:lnTo>
                  <a:lnTo>
                    <a:pt x="1002" y="162"/>
                  </a:lnTo>
                  <a:lnTo>
                    <a:pt x="1026" y="156"/>
                  </a:lnTo>
                  <a:lnTo>
                    <a:pt x="1050" y="120"/>
                  </a:lnTo>
                  <a:lnTo>
                    <a:pt x="1008" y="12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5" name="Parcel Is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78E1FC44-36D7-CC4F-B0D8-EB6DE0C5D18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204583" y="2690751"/>
              <a:ext cx="35577" cy="23718"/>
            </a:xfrm>
            <a:custGeom>
              <a:avLst/>
              <a:gdLst>
                <a:gd name="T0" fmla="*/ 2147483647 w 96"/>
                <a:gd name="T1" fmla="*/ 2147483647 h 66"/>
                <a:gd name="T2" fmla="*/ 2147483647 w 96"/>
                <a:gd name="T3" fmla="*/ 2147483647 h 66"/>
                <a:gd name="T4" fmla="*/ 0 w 96"/>
                <a:gd name="T5" fmla="*/ 2147483647 h 66"/>
                <a:gd name="T6" fmla="*/ 0 w 96"/>
                <a:gd name="T7" fmla="*/ 2147483647 h 66"/>
                <a:gd name="T8" fmla="*/ 2147483647 w 96"/>
                <a:gd name="T9" fmla="*/ 2147483647 h 66"/>
                <a:gd name="T10" fmla="*/ 2147483647 w 96"/>
                <a:gd name="T11" fmla="*/ 2147483647 h 66"/>
                <a:gd name="T12" fmla="*/ 2147483647 w 96"/>
                <a:gd name="T13" fmla="*/ 2147483647 h 66"/>
                <a:gd name="T14" fmla="*/ 2147483647 w 96"/>
                <a:gd name="T15" fmla="*/ 2147483647 h 66"/>
                <a:gd name="T16" fmla="*/ 2147483647 w 96"/>
                <a:gd name="T17" fmla="*/ 2147483647 h 66"/>
                <a:gd name="T18" fmla="*/ 2147483647 w 96"/>
                <a:gd name="T19" fmla="*/ 0 h 66"/>
                <a:gd name="T20" fmla="*/ 2147483647 w 96"/>
                <a:gd name="T21" fmla="*/ 2147483647 h 66"/>
                <a:gd name="T22" fmla="*/ 2147483647 w 96"/>
                <a:gd name="T23" fmla="*/ 2147483647 h 66"/>
                <a:gd name="T24" fmla="*/ 2147483647 w 96"/>
                <a:gd name="T25" fmla="*/ 2147483647 h 66"/>
                <a:gd name="T26" fmla="*/ 2147483647 w 96"/>
                <a:gd name="T27" fmla="*/ 2147483647 h 66"/>
                <a:gd name="T28" fmla="*/ 2147483647 w 96"/>
                <a:gd name="T29" fmla="*/ 0 h 66"/>
                <a:gd name="T30" fmla="*/ 2147483647 w 96"/>
                <a:gd name="T31" fmla="*/ 0 h 66"/>
                <a:gd name="T32" fmla="*/ 2147483647 w 96"/>
                <a:gd name="T33" fmla="*/ 2147483647 h 66"/>
                <a:gd name="T34" fmla="*/ 2147483647 w 96"/>
                <a:gd name="T35" fmla="*/ 2147483647 h 66"/>
                <a:gd name="T36" fmla="*/ 2147483647 w 96"/>
                <a:gd name="T37" fmla="*/ 2147483647 h 66"/>
                <a:gd name="T38" fmla="*/ 2147483647 w 96"/>
                <a:gd name="T39" fmla="*/ 2147483647 h 66"/>
                <a:gd name="T40" fmla="*/ 2147483647 w 96"/>
                <a:gd name="T41" fmla="*/ 2147483647 h 66"/>
                <a:gd name="T42" fmla="*/ 2147483647 w 96"/>
                <a:gd name="T43" fmla="*/ 2147483647 h 66"/>
                <a:gd name="T44" fmla="*/ 2147483647 w 96"/>
                <a:gd name="T45" fmla="*/ 2147483647 h 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6"/>
                <a:gd name="T70" fmla="*/ 0 h 66"/>
                <a:gd name="T71" fmla="*/ 96 w 96"/>
                <a:gd name="T72" fmla="*/ 66 h 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6" h="66">
                  <a:moveTo>
                    <a:pt x="12" y="42"/>
                  </a:moveTo>
                  <a:lnTo>
                    <a:pt x="6" y="42"/>
                  </a:lnTo>
                  <a:lnTo>
                    <a:pt x="0" y="48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24" y="54"/>
                  </a:lnTo>
                  <a:lnTo>
                    <a:pt x="24" y="42"/>
                  </a:lnTo>
                  <a:lnTo>
                    <a:pt x="12" y="42"/>
                  </a:lnTo>
                  <a:close/>
                  <a:moveTo>
                    <a:pt x="42" y="0"/>
                  </a:moveTo>
                  <a:lnTo>
                    <a:pt x="42" y="18"/>
                  </a:lnTo>
                  <a:lnTo>
                    <a:pt x="54" y="30"/>
                  </a:lnTo>
                  <a:lnTo>
                    <a:pt x="60" y="30"/>
                  </a:lnTo>
                  <a:lnTo>
                    <a:pt x="72" y="24"/>
                  </a:lnTo>
                  <a:lnTo>
                    <a:pt x="48" y="0"/>
                  </a:lnTo>
                  <a:lnTo>
                    <a:pt x="42" y="0"/>
                  </a:lnTo>
                  <a:close/>
                  <a:moveTo>
                    <a:pt x="96" y="36"/>
                  </a:moveTo>
                  <a:lnTo>
                    <a:pt x="78" y="36"/>
                  </a:lnTo>
                  <a:lnTo>
                    <a:pt x="72" y="42"/>
                  </a:lnTo>
                  <a:lnTo>
                    <a:pt x="72" y="54"/>
                  </a:lnTo>
                  <a:lnTo>
                    <a:pt x="84" y="60"/>
                  </a:lnTo>
                  <a:lnTo>
                    <a:pt x="96" y="48"/>
                  </a:lnTo>
                  <a:lnTo>
                    <a:pt x="96" y="3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6" name="Oman" descr="© INSCALE GmbH, 05.05.2010&#10;http://www.presentationload.com/">
              <a:extLst>
                <a:ext uri="{FF2B5EF4-FFF2-40B4-BE49-F238E27FC236}">
                  <a16:creationId xmlns:a16="http://schemas.microsoft.com/office/drawing/2014/main" id="{F214C686-7EF6-7605-92D3-79269EA4AC88}"/>
                </a:ext>
              </a:extLst>
            </p:cNvPr>
            <p:cNvSpPr>
              <a:spLocks/>
            </p:cNvSpPr>
            <p:nvPr/>
          </p:nvSpPr>
          <p:spPr bwMode="gray">
            <a:xfrm>
              <a:off x="5621409" y="2453571"/>
              <a:ext cx="204568" cy="254968"/>
            </a:xfrm>
            <a:custGeom>
              <a:avLst/>
              <a:gdLst>
                <a:gd name="T0" fmla="*/ 2147483647 w 540"/>
                <a:gd name="T1" fmla="*/ 2147483647 h 672"/>
                <a:gd name="T2" fmla="*/ 2147483647 w 540"/>
                <a:gd name="T3" fmla="*/ 2147483647 h 672"/>
                <a:gd name="T4" fmla="*/ 2147483647 w 540"/>
                <a:gd name="T5" fmla="*/ 2147483647 h 672"/>
                <a:gd name="T6" fmla="*/ 2147483647 w 540"/>
                <a:gd name="T7" fmla="*/ 2147483647 h 672"/>
                <a:gd name="T8" fmla="*/ 2147483647 w 540"/>
                <a:gd name="T9" fmla="*/ 2147483647 h 672"/>
                <a:gd name="T10" fmla="*/ 2147483647 w 540"/>
                <a:gd name="T11" fmla="*/ 2147483647 h 672"/>
                <a:gd name="T12" fmla="*/ 2147483647 w 540"/>
                <a:gd name="T13" fmla="*/ 2147483647 h 672"/>
                <a:gd name="T14" fmla="*/ 2147483647 w 540"/>
                <a:gd name="T15" fmla="*/ 2147483647 h 672"/>
                <a:gd name="T16" fmla="*/ 2147483647 w 540"/>
                <a:gd name="T17" fmla="*/ 2147483647 h 672"/>
                <a:gd name="T18" fmla="*/ 2147483647 w 540"/>
                <a:gd name="T19" fmla="*/ 2147483647 h 672"/>
                <a:gd name="T20" fmla="*/ 2147483647 w 540"/>
                <a:gd name="T21" fmla="*/ 2147483647 h 672"/>
                <a:gd name="T22" fmla="*/ 2147483647 w 540"/>
                <a:gd name="T23" fmla="*/ 2147483647 h 672"/>
                <a:gd name="T24" fmla="*/ 2147483647 w 540"/>
                <a:gd name="T25" fmla="*/ 2147483647 h 672"/>
                <a:gd name="T26" fmla="*/ 2147483647 w 540"/>
                <a:gd name="T27" fmla="*/ 2147483647 h 672"/>
                <a:gd name="T28" fmla="*/ 2147483647 w 540"/>
                <a:gd name="T29" fmla="*/ 2147483647 h 672"/>
                <a:gd name="T30" fmla="*/ 2147483647 w 540"/>
                <a:gd name="T31" fmla="*/ 2147483647 h 672"/>
                <a:gd name="T32" fmla="*/ 2147483647 w 540"/>
                <a:gd name="T33" fmla="*/ 2147483647 h 672"/>
                <a:gd name="T34" fmla="*/ 2147483647 w 540"/>
                <a:gd name="T35" fmla="*/ 2147483647 h 672"/>
                <a:gd name="T36" fmla="*/ 2147483647 w 540"/>
                <a:gd name="T37" fmla="*/ 2147483647 h 672"/>
                <a:gd name="T38" fmla="*/ 2147483647 w 540"/>
                <a:gd name="T39" fmla="*/ 2147483647 h 672"/>
                <a:gd name="T40" fmla="*/ 2147483647 w 540"/>
                <a:gd name="T41" fmla="*/ 2147483647 h 672"/>
                <a:gd name="T42" fmla="*/ 2147483647 w 540"/>
                <a:gd name="T43" fmla="*/ 2147483647 h 672"/>
                <a:gd name="T44" fmla="*/ 2147483647 w 540"/>
                <a:gd name="T45" fmla="*/ 2147483647 h 672"/>
                <a:gd name="T46" fmla="*/ 2147483647 w 540"/>
                <a:gd name="T47" fmla="*/ 2147483647 h 672"/>
                <a:gd name="T48" fmla="*/ 2147483647 w 540"/>
                <a:gd name="T49" fmla="*/ 2147483647 h 672"/>
                <a:gd name="T50" fmla="*/ 2147483647 w 540"/>
                <a:gd name="T51" fmla="*/ 0 h 672"/>
                <a:gd name="T52" fmla="*/ 2147483647 w 540"/>
                <a:gd name="T53" fmla="*/ 2147483647 h 672"/>
                <a:gd name="T54" fmla="*/ 2147483647 w 540"/>
                <a:gd name="T55" fmla="*/ 2147483647 h 672"/>
                <a:gd name="T56" fmla="*/ 2147483647 w 540"/>
                <a:gd name="T57" fmla="*/ 2147483647 h 672"/>
                <a:gd name="T58" fmla="*/ 2147483647 w 540"/>
                <a:gd name="T59" fmla="*/ 2147483647 h 672"/>
                <a:gd name="T60" fmla="*/ 2147483647 w 540"/>
                <a:gd name="T61" fmla="*/ 2147483647 h 672"/>
                <a:gd name="T62" fmla="*/ 2147483647 w 540"/>
                <a:gd name="T63" fmla="*/ 2147483647 h 672"/>
                <a:gd name="T64" fmla="*/ 2147483647 w 540"/>
                <a:gd name="T65" fmla="*/ 2147483647 h 672"/>
                <a:gd name="T66" fmla="*/ 2147483647 w 540"/>
                <a:gd name="T67" fmla="*/ 2147483647 h 672"/>
                <a:gd name="T68" fmla="*/ 2147483647 w 540"/>
                <a:gd name="T69" fmla="*/ 2147483647 h 672"/>
                <a:gd name="T70" fmla="*/ 2147483647 w 540"/>
                <a:gd name="T71" fmla="*/ 2147483647 h 672"/>
                <a:gd name="T72" fmla="*/ 2147483647 w 540"/>
                <a:gd name="T73" fmla="*/ 2147483647 h 672"/>
                <a:gd name="T74" fmla="*/ 2147483647 w 540"/>
                <a:gd name="T75" fmla="*/ 2147483647 h 672"/>
                <a:gd name="T76" fmla="*/ 2147483647 w 540"/>
                <a:gd name="T77" fmla="*/ 2147483647 h 672"/>
                <a:gd name="T78" fmla="*/ 2147483647 w 540"/>
                <a:gd name="T79" fmla="*/ 2147483647 h 672"/>
                <a:gd name="T80" fmla="*/ 2147483647 w 540"/>
                <a:gd name="T81" fmla="*/ 2147483647 h 672"/>
                <a:gd name="T82" fmla="*/ 2147483647 w 540"/>
                <a:gd name="T83" fmla="*/ 2147483647 h 672"/>
                <a:gd name="T84" fmla="*/ 2147483647 w 540"/>
                <a:gd name="T85" fmla="*/ 2147483647 h 672"/>
                <a:gd name="T86" fmla="*/ 2147483647 w 540"/>
                <a:gd name="T87" fmla="*/ 2147483647 h 6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40"/>
                <a:gd name="T133" fmla="*/ 0 h 672"/>
                <a:gd name="T134" fmla="*/ 540 w 540"/>
                <a:gd name="T135" fmla="*/ 672 h 67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40" h="672">
                  <a:moveTo>
                    <a:pt x="258" y="564"/>
                  </a:moveTo>
                  <a:lnTo>
                    <a:pt x="276" y="564"/>
                  </a:lnTo>
                  <a:lnTo>
                    <a:pt x="288" y="558"/>
                  </a:lnTo>
                  <a:lnTo>
                    <a:pt x="306" y="552"/>
                  </a:lnTo>
                  <a:lnTo>
                    <a:pt x="330" y="540"/>
                  </a:lnTo>
                  <a:lnTo>
                    <a:pt x="336" y="528"/>
                  </a:lnTo>
                  <a:lnTo>
                    <a:pt x="342" y="510"/>
                  </a:lnTo>
                  <a:lnTo>
                    <a:pt x="342" y="498"/>
                  </a:lnTo>
                  <a:lnTo>
                    <a:pt x="348" y="498"/>
                  </a:lnTo>
                  <a:lnTo>
                    <a:pt x="354" y="492"/>
                  </a:lnTo>
                  <a:lnTo>
                    <a:pt x="366" y="486"/>
                  </a:lnTo>
                  <a:lnTo>
                    <a:pt x="384" y="480"/>
                  </a:lnTo>
                  <a:lnTo>
                    <a:pt x="408" y="456"/>
                  </a:lnTo>
                  <a:lnTo>
                    <a:pt x="414" y="444"/>
                  </a:lnTo>
                  <a:lnTo>
                    <a:pt x="414" y="426"/>
                  </a:lnTo>
                  <a:lnTo>
                    <a:pt x="420" y="408"/>
                  </a:lnTo>
                  <a:lnTo>
                    <a:pt x="420" y="378"/>
                  </a:lnTo>
                  <a:lnTo>
                    <a:pt x="426" y="372"/>
                  </a:lnTo>
                  <a:lnTo>
                    <a:pt x="432" y="372"/>
                  </a:lnTo>
                  <a:lnTo>
                    <a:pt x="444" y="378"/>
                  </a:lnTo>
                  <a:lnTo>
                    <a:pt x="450" y="384"/>
                  </a:lnTo>
                  <a:lnTo>
                    <a:pt x="462" y="384"/>
                  </a:lnTo>
                  <a:lnTo>
                    <a:pt x="468" y="378"/>
                  </a:lnTo>
                  <a:lnTo>
                    <a:pt x="480" y="354"/>
                  </a:lnTo>
                  <a:lnTo>
                    <a:pt x="480" y="330"/>
                  </a:lnTo>
                  <a:lnTo>
                    <a:pt x="534" y="276"/>
                  </a:lnTo>
                  <a:lnTo>
                    <a:pt x="534" y="264"/>
                  </a:lnTo>
                  <a:lnTo>
                    <a:pt x="540" y="252"/>
                  </a:lnTo>
                  <a:lnTo>
                    <a:pt x="540" y="204"/>
                  </a:lnTo>
                  <a:lnTo>
                    <a:pt x="528" y="192"/>
                  </a:lnTo>
                  <a:lnTo>
                    <a:pt x="510" y="192"/>
                  </a:lnTo>
                  <a:lnTo>
                    <a:pt x="510" y="186"/>
                  </a:lnTo>
                  <a:lnTo>
                    <a:pt x="492" y="168"/>
                  </a:lnTo>
                  <a:lnTo>
                    <a:pt x="486" y="150"/>
                  </a:lnTo>
                  <a:lnTo>
                    <a:pt x="462" y="126"/>
                  </a:lnTo>
                  <a:lnTo>
                    <a:pt x="456" y="114"/>
                  </a:lnTo>
                  <a:lnTo>
                    <a:pt x="432" y="96"/>
                  </a:lnTo>
                  <a:lnTo>
                    <a:pt x="396" y="84"/>
                  </a:lnTo>
                  <a:lnTo>
                    <a:pt x="366" y="78"/>
                  </a:lnTo>
                  <a:lnTo>
                    <a:pt x="348" y="78"/>
                  </a:lnTo>
                  <a:lnTo>
                    <a:pt x="342" y="72"/>
                  </a:lnTo>
                  <a:lnTo>
                    <a:pt x="330" y="72"/>
                  </a:lnTo>
                  <a:lnTo>
                    <a:pt x="318" y="60"/>
                  </a:lnTo>
                  <a:lnTo>
                    <a:pt x="294" y="48"/>
                  </a:lnTo>
                  <a:lnTo>
                    <a:pt x="288" y="36"/>
                  </a:lnTo>
                  <a:lnTo>
                    <a:pt x="288" y="30"/>
                  </a:lnTo>
                  <a:lnTo>
                    <a:pt x="282" y="18"/>
                  </a:lnTo>
                  <a:lnTo>
                    <a:pt x="276" y="12"/>
                  </a:lnTo>
                  <a:lnTo>
                    <a:pt x="252" y="18"/>
                  </a:lnTo>
                  <a:lnTo>
                    <a:pt x="246" y="6"/>
                  </a:lnTo>
                  <a:lnTo>
                    <a:pt x="246" y="0"/>
                  </a:lnTo>
                  <a:lnTo>
                    <a:pt x="240" y="0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24"/>
                  </a:lnTo>
                  <a:lnTo>
                    <a:pt x="228" y="54"/>
                  </a:lnTo>
                  <a:lnTo>
                    <a:pt x="246" y="72"/>
                  </a:lnTo>
                  <a:lnTo>
                    <a:pt x="246" y="78"/>
                  </a:lnTo>
                  <a:lnTo>
                    <a:pt x="240" y="78"/>
                  </a:lnTo>
                  <a:lnTo>
                    <a:pt x="240" y="72"/>
                  </a:lnTo>
                  <a:lnTo>
                    <a:pt x="228" y="72"/>
                  </a:lnTo>
                  <a:lnTo>
                    <a:pt x="228" y="78"/>
                  </a:lnTo>
                  <a:lnTo>
                    <a:pt x="222" y="84"/>
                  </a:lnTo>
                  <a:lnTo>
                    <a:pt x="222" y="96"/>
                  </a:lnTo>
                  <a:lnTo>
                    <a:pt x="216" y="108"/>
                  </a:lnTo>
                  <a:lnTo>
                    <a:pt x="216" y="120"/>
                  </a:lnTo>
                  <a:lnTo>
                    <a:pt x="210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2" y="156"/>
                  </a:lnTo>
                  <a:lnTo>
                    <a:pt x="192" y="168"/>
                  </a:lnTo>
                  <a:lnTo>
                    <a:pt x="210" y="204"/>
                  </a:lnTo>
                  <a:lnTo>
                    <a:pt x="216" y="210"/>
                  </a:lnTo>
                  <a:lnTo>
                    <a:pt x="216" y="222"/>
                  </a:lnTo>
                  <a:lnTo>
                    <a:pt x="222" y="228"/>
                  </a:lnTo>
                  <a:lnTo>
                    <a:pt x="234" y="234"/>
                  </a:lnTo>
                  <a:lnTo>
                    <a:pt x="240" y="240"/>
                  </a:lnTo>
                  <a:lnTo>
                    <a:pt x="204" y="414"/>
                  </a:lnTo>
                  <a:lnTo>
                    <a:pt x="0" y="486"/>
                  </a:lnTo>
                  <a:lnTo>
                    <a:pt x="84" y="672"/>
                  </a:lnTo>
                  <a:lnTo>
                    <a:pt x="114" y="660"/>
                  </a:lnTo>
                  <a:lnTo>
                    <a:pt x="198" y="636"/>
                  </a:lnTo>
                  <a:lnTo>
                    <a:pt x="228" y="624"/>
                  </a:lnTo>
                  <a:lnTo>
                    <a:pt x="246" y="618"/>
                  </a:lnTo>
                  <a:lnTo>
                    <a:pt x="252" y="606"/>
                  </a:lnTo>
                  <a:lnTo>
                    <a:pt x="252" y="594"/>
                  </a:lnTo>
                  <a:lnTo>
                    <a:pt x="258" y="582"/>
                  </a:lnTo>
                  <a:lnTo>
                    <a:pt x="258" y="564"/>
                  </a:lnTo>
                  <a:close/>
                </a:path>
              </a:pathLst>
            </a:cu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7" name="Norway" descr="© INSCALE GmbH, 05.05.2010&#10;http://www.presentationload.com/">
              <a:extLst>
                <a:ext uri="{FF2B5EF4-FFF2-40B4-BE49-F238E27FC236}">
                  <a16:creationId xmlns:a16="http://schemas.microsoft.com/office/drawing/2014/main" id="{BE31D42C-28F0-E4CA-366A-B5A430B6124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399935" y="895592"/>
              <a:ext cx="515865" cy="567751"/>
            </a:xfrm>
            <a:custGeom>
              <a:avLst/>
              <a:gdLst>
                <a:gd name="T0" fmla="*/ 2147483647 w 1362"/>
                <a:gd name="T1" fmla="*/ 2147483647 h 1500"/>
                <a:gd name="T2" fmla="*/ 2147483647 w 1362"/>
                <a:gd name="T3" fmla="*/ 2147483647 h 1500"/>
                <a:gd name="T4" fmla="*/ 2147483647 w 1362"/>
                <a:gd name="T5" fmla="*/ 2147483647 h 1500"/>
                <a:gd name="T6" fmla="*/ 2147483647 w 1362"/>
                <a:gd name="T7" fmla="*/ 2147483647 h 1500"/>
                <a:gd name="T8" fmla="*/ 2147483647 w 1362"/>
                <a:gd name="T9" fmla="*/ 0 h 1500"/>
                <a:gd name="T10" fmla="*/ 2147483647 w 1362"/>
                <a:gd name="T11" fmla="*/ 2147483647 h 1500"/>
                <a:gd name="T12" fmla="*/ 2147483647 w 1362"/>
                <a:gd name="T13" fmla="*/ 2147483647 h 1500"/>
                <a:gd name="T14" fmla="*/ 2147483647 w 1362"/>
                <a:gd name="T15" fmla="*/ 2147483647 h 1500"/>
                <a:gd name="T16" fmla="*/ 2147483647 w 1362"/>
                <a:gd name="T17" fmla="*/ 2147483647 h 1500"/>
                <a:gd name="T18" fmla="*/ 2147483647 w 1362"/>
                <a:gd name="T19" fmla="*/ 2147483647 h 1500"/>
                <a:gd name="T20" fmla="*/ 2147483647 w 1362"/>
                <a:gd name="T21" fmla="*/ 2147483647 h 1500"/>
                <a:gd name="T22" fmla="*/ 2147483647 w 1362"/>
                <a:gd name="T23" fmla="*/ 2147483647 h 1500"/>
                <a:gd name="T24" fmla="*/ 2147483647 w 1362"/>
                <a:gd name="T25" fmla="*/ 2147483647 h 1500"/>
                <a:gd name="T26" fmla="*/ 2147483647 w 1362"/>
                <a:gd name="T27" fmla="*/ 2147483647 h 1500"/>
                <a:gd name="T28" fmla="*/ 2147483647 w 1362"/>
                <a:gd name="T29" fmla="*/ 2147483647 h 1500"/>
                <a:gd name="T30" fmla="*/ 2147483647 w 1362"/>
                <a:gd name="T31" fmla="*/ 2147483647 h 1500"/>
                <a:gd name="T32" fmla="*/ 2147483647 w 1362"/>
                <a:gd name="T33" fmla="*/ 2147483647 h 1500"/>
                <a:gd name="T34" fmla="*/ 2147483647 w 1362"/>
                <a:gd name="T35" fmla="*/ 2147483647 h 1500"/>
                <a:gd name="T36" fmla="*/ 2147483647 w 1362"/>
                <a:gd name="T37" fmla="*/ 2147483647 h 1500"/>
                <a:gd name="T38" fmla="*/ 2147483647 w 1362"/>
                <a:gd name="T39" fmla="*/ 2147483647 h 1500"/>
                <a:gd name="T40" fmla="*/ 2147483647 w 1362"/>
                <a:gd name="T41" fmla="*/ 2147483647 h 1500"/>
                <a:gd name="T42" fmla="*/ 2147483647 w 1362"/>
                <a:gd name="T43" fmla="*/ 2147483647 h 1500"/>
                <a:gd name="T44" fmla="*/ 2147483647 w 1362"/>
                <a:gd name="T45" fmla="*/ 2147483647 h 1500"/>
                <a:gd name="T46" fmla="*/ 2147483647 w 1362"/>
                <a:gd name="T47" fmla="*/ 2147483647 h 1500"/>
                <a:gd name="T48" fmla="*/ 2147483647 w 1362"/>
                <a:gd name="T49" fmla="*/ 2147483647 h 1500"/>
                <a:gd name="T50" fmla="*/ 2147483647 w 1362"/>
                <a:gd name="T51" fmla="*/ 2147483647 h 1500"/>
                <a:gd name="T52" fmla="*/ 2147483647 w 1362"/>
                <a:gd name="T53" fmla="*/ 2147483647 h 1500"/>
                <a:gd name="T54" fmla="*/ 2147483647 w 1362"/>
                <a:gd name="T55" fmla="*/ 2147483647 h 1500"/>
                <a:gd name="T56" fmla="*/ 2147483647 w 1362"/>
                <a:gd name="T57" fmla="*/ 2147483647 h 1500"/>
                <a:gd name="T58" fmla="*/ 2147483647 w 1362"/>
                <a:gd name="T59" fmla="*/ 2147483647 h 1500"/>
                <a:gd name="T60" fmla="*/ 2147483647 w 1362"/>
                <a:gd name="T61" fmla="*/ 2147483647 h 1500"/>
                <a:gd name="T62" fmla="*/ 2147483647 w 1362"/>
                <a:gd name="T63" fmla="*/ 2147483647 h 1500"/>
                <a:gd name="T64" fmla="*/ 2147483647 w 1362"/>
                <a:gd name="T65" fmla="*/ 2147483647 h 1500"/>
                <a:gd name="T66" fmla="*/ 2147483647 w 1362"/>
                <a:gd name="T67" fmla="*/ 2147483647 h 1500"/>
                <a:gd name="T68" fmla="*/ 2147483647 w 1362"/>
                <a:gd name="T69" fmla="*/ 2147483647 h 1500"/>
                <a:gd name="T70" fmla="*/ 2147483647 w 1362"/>
                <a:gd name="T71" fmla="*/ 2147483647 h 1500"/>
                <a:gd name="T72" fmla="*/ 2147483647 w 1362"/>
                <a:gd name="T73" fmla="*/ 2147483647 h 1500"/>
                <a:gd name="T74" fmla="*/ 2147483647 w 1362"/>
                <a:gd name="T75" fmla="*/ 2147483647 h 1500"/>
                <a:gd name="T76" fmla="*/ 2147483647 w 1362"/>
                <a:gd name="T77" fmla="*/ 2147483647 h 1500"/>
                <a:gd name="T78" fmla="*/ 2147483647 w 1362"/>
                <a:gd name="T79" fmla="*/ 2147483647 h 1500"/>
                <a:gd name="T80" fmla="*/ 2147483647 w 1362"/>
                <a:gd name="T81" fmla="*/ 2147483647 h 1500"/>
                <a:gd name="T82" fmla="*/ 2147483647 w 1362"/>
                <a:gd name="T83" fmla="*/ 2147483647 h 1500"/>
                <a:gd name="T84" fmla="*/ 2147483647 w 1362"/>
                <a:gd name="T85" fmla="*/ 2147483647 h 1500"/>
                <a:gd name="T86" fmla="*/ 2147483647 w 1362"/>
                <a:gd name="T87" fmla="*/ 2147483647 h 1500"/>
                <a:gd name="T88" fmla="*/ 2147483647 w 1362"/>
                <a:gd name="T89" fmla="*/ 2147483647 h 1500"/>
                <a:gd name="T90" fmla="*/ 2147483647 w 1362"/>
                <a:gd name="T91" fmla="*/ 2147483647 h 1500"/>
                <a:gd name="T92" fmla="*/ 2147483647 w 1362"/>
                <a:gd name="T93" fmla="*/ 2147483647 h 1500"/>
                <a:gd name="T94" fmla="*/ 2147483647 w 1362"/>
                <a:gd name="T95" fmla="*/ 2147483647 h 1500"/>
                <a:gd name="T96" fmla="*/ 2147483647 w 1362"/>
                <a:gd name="T97" fmla="*/ 2147483647 h 1500"/>
                <a:gd name="T98" fmla="*/ 2147483647 w 1362"/>
                <a:gd name="T99" fmla="*/ 2147483647 h 1500"/>
                <a:gd name="T100" fmla="*/ 2147483647 w 1362"/>
                <a:gd name="T101" fmla="*/ 2147483647 h 1500"/>
                <a:gd name="T102" fmla="*/ 2147483647 w 1362"/>
                <a:gd name="T103" fmla="*/ 2147483647 h 1500"/>
                <a:gd name="T104" fmla="*/ 2147483647 w 1362"/>
                <a:gd name="T105" fmla="*/ 2147483647 h 1500"/>
                <a:gd name="T106" fmla="*/ 2147483647 w 1362"/>
                <a:gd name="T107" fmla="*/ 2147483647 h 1500"/>
                <a:gd name="T108" fmla="*/ 2147483647 w 1362"/>
                <a:gd name="T109" fmla="*/ 2147483647 h 1500"/>
                <a:gd name="T110" fmla="*/ 2147483647 w 1362"/>
                <a:gd name="T111" fmla="*/ 2147483647 h 1500"/>
                <a:gd name="T112" fmla="*/ 2147483647 w 1362"/>
                <a:gd name="T113" fmla="*/ 2147483647 h 1500"/>
                <a:gd name="T114" fmla="*/ 2147483647 w 1362"/>
                <a:gd name="T115" fmla="*/ 2147483647 h 150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62"/>
                <a:gd name="T175" fmla="*/ 0 h 1500"/>
                <a:gd name="T176" fmla="*/ 1362 w 1362"/>
                <a:gd name="T177" fmla="*/ 1500 h 150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62" h="1500">
                  <a:moveTo>
                    <a:pt x="324" y="120"/>
                  </a:moveTo>
                  <a:lnTo>
                    <a:pt x="336" y="126"/>
                  </a:lnTo>
                  <a:lnTo>
                    <a:pt x="354" y="132"/>
                  </a:lnTo>
                  <a:lnTo>
                    <a:pt x="378" y="132"/>
                  </a:lnTo>
                  <a:lnTo>
                    <a:pt x="294" y="90"/>
                  </a:lnTo>
                  <a:lnTo>
                    <a:pt x="294" y="102"/>
                  </a:lnTo>
                  <a:lnTo>
                    <a:pt x="306" y="108"/>
                  </a:lnTo>
                  <a:lnTo>
                    <a:pt x="312" y="114"/>
                  </a:lnTo>
                  <a:lnTo>
                    <a:pt x="324" y="120"/>
                  </a:lnTo>
                  <a:close/>
                  <a:moveTo>
                    <a:pt x="684" y="48"/>
                  </a:moveTo>
                  <a:lnTo>
                    <a:pt x="732" y="48"/>
                  </a:lnTo>
                  <a:lnTo>
                    <a:pt x="738" y="54"/>
                  </a:lnTo>
                  <a:lnTo>
                    <a:pt x="750" y="54"/>
                  </a:lnTo>
                  <a:lnTo>
                    <a:pt x="774" y="66"/>
                  </a:lnTo>
                  <a:lnTo>
                    <a:pt x="786" y="66"/>
                  </a:lnTo>
                  <a:lnTo>
                    <a:pt x="798" y="60"/>
                  </a:lnTo>
                  <a:lnTo>
                    <a:pt x="804" y="60"/>
                  </a:lnTo>
                  <a:lnTo>
                    <a:pt x="816" y="54"/>
                  </a:lnTo>
                  <a:lnTo>
                    <a:pt x="828" y="54"/>
                  </a:lnTo>
                  <a:lnTo>
                    <a:pt x="840" y="60"/>
                  </a:lnTo>
                  <a:lnTo>
                    <a:pt x="876" y="72"/>
                  </a:lnTo>
                  <a:lnTo>
                    <a:pt x="888" y="78"/>
                  </a:lnTo>
                  <a:lnTo>
                    <a:pt x="894" y="84"/>
                  </a:lnTo>
                  <a:lnTo>
                    <a:pt x="900" y="84"/>
                  </a:lnTo>
                  <a:lnTo>
                    <a:pt x="924" y="60"/>
                  </a:lnTo>
                  <a:lnTo>
                    <a:pt x="984" y="66"/>
                  </a:lnTo>
                  <a:lnTo>
                    <a:pt x="984" y="42"/>
                  </a:lnTo>
                  <a:lnTo>
                    <a:pt x="1014" y="42"/>
                  </a:lnTo>
                  <a:lnTo>
                    <a:pt x="1026" y="36"/>
                  </a:lnTo>
                  <a:lnTo>
                    <a:pt x="1032" y="24"/>
                  </a:lnTo>
                  <a:lnTo>
                    <a:pt x="1038" y="18"/>
                  </a:lnTo>
                  <a:lnTo>
                    <a:pt x="1032" y="12"/>
                  </a:lnTo>
                  <a:lnTo>
                    <a:pt x="1002" y="12"/>
                  </a:lnTo>
                  <a:lnTo>
                    <a:pt x="990" y="18"/>
                  </a:lnTo>
                  <a:lnTo>
                    <a:pt x="984" y="18"/>
                  </a:lnTo>
                  <a:lnTo>
                    <a:pt x="972" y="6"/>
                  </a:lnTo>
                  <a:lnTo>
                    <a:pt x="960" y="0"/>
                  </a:lnTo>
                  <a:lnTo>
                    <a:pt x="918" y="0"/>
                  </a:lnTo>
                  <a:lnTo>
                    <a:pt x="900" y="6"/>
                  </a:lnTo>
                  <a:lnTo>
                    <a:pt x="882" y="18"/>
                  </a:lnTo>
                  <a:lnTo>
                    <a:pt x="870" y="18"/>
                  </a:lnTo>
                  <a:lnTo>
                    <a:pt x="864" y="12"/>
                  </a:lnTo>
                  <a:lnTo>
                    <a:pt x="864" y="6"/>
                  </a:lnTo>
                  <a:lnTo>
                    <a:pt x="858" y="6"/>
                  </a:lnTo>
                  <a:lnTo>
                    <a:pt x="852" y="0"/>
                  </a:lnTo>
                  <a:lnTo>
                    <a:pt x="822" y="0"/>
                  </a:lnTo>
                  <a:lnTo>
                    <a:pt x="804" y="18"/>
                  </a:lnTo>
                  <a:lnTo>
                    <a:pt x="738" y="0"/>
                  </a:lnTo>
                  <a:lnTo>
                    <a:pt x="726" y="0"/>
                  </a:lnTo>
                  <a:lnTo>
                    <a:pt x="708" y="6"/>
                  </a:lnTo>
                  <a:lnTo>
                    <a:pt x="690" y="6"/>
                  </a:lnTo>
                  <a:lnTo>
                    <a:pt x="672" y="12"/>
                  </a:lnTo>
                  <a:lnTo>
                    <a:pt x="660" y="12"/>
                  </a:lnTo>
                  <a:lnTo>
                    <a:pt x="660" y="6"/>
                  </a:lnTo>
                  <a:lnTo>
                    <a:pt x="666" y="0"/>
                  </a:lnTo>
                  <a:lnTo>
                    <a:pt x="630" y="12"/>
                  </a:lnTo>
                  <a:lnTo>
                    <a:pt x="648" y="36"/>
                  </a:lnTo>
                  <a:lnTo>
                    <a:pt x="684" y="48"/>
                  </a:lnTo>
                  <a:close/>
                  <a:moveTo>
                    <a:pt x="324" y="66"/>
                  </a:moveTo>
                  <a:lnTo>
                    <a:pt x="342" y="66"/>
                  </a:lnTo>
                  <a:lnTo>
                    <a:pt x="348" y="72"/>
                  </a:lnTo>
                  <a:lnTo>
                    <a:pt x="360" y="72"/>
                  </a:lnTo>
                  <a:lnTo>
                    <a:pt x="360" y="78"/>
                  </a:lnTo>
                  <a:lnTo>
                    <a:pt x="342" y="96"/>
                  </a:lnTo>
                  <a:lnTo>
                    <a:pt x="336" y="96"/>
                  </a:lnTo>
                  <a:lnTo>
                    <a:pt x="378" y="114"/>
                  </a:lnTo>
                  <a:lnTo>
                    <a:pt x="390" y="120"/>
                  </a:lnTo>
                  <a:lnTo>
                    <a:pt x="396" y="126"/>
                  </a:lnTo>
                  <a:lnTo>
                    <a:pt x="414" y="126"/>
                  </a:lnTo>
                  <a:lnTo>
                    <a:pt x="426" y="132"/>
                  </a:lnTo>
                  <a:lnTo>
                    <a:pt x="438" y="132"/>
                  </a:lnTo>
                  <a:lnTo>
                    <a:pt x="462" y="108"/>
                  </a:lnTo>
                  <a:lnTo>
                    <a:pt x="504" y="96"/>
                  </a:lnTo>
                  <a:lnTo>
                    <a:pt x="534" y="120"/>
                  </a:lnTo>
                  <a:lnTo>
                    <a:pt x="528" y="120"/>
                  </a:lnTo>
                  <a:lnTo>
                    <a:pt x="516" y="126"/>
                  </a:lnTo>
                  <a:lnTo>
                    <a:pt x="504" y="126"/>
                  </a:lnTo>
                  <a:lnTo>
                    <a:pt x="480" y="132"/>
                  </a:lnTo>
                  <a:lnTo>
                    <a:pt x="468" y="138"/>
                  </a:lnTo>
                  <a:lnTo>
                    <a:pt x="456" y="150"/>
                  </a:lnTo>
                  <a:lnTo>
                    <a:pt x="486" y="150"/>
                  </a:lnTo>
                  <a:lnTo>
                    <a:pt x="498" y="156"/>
                  </a:lnTo>
                  <a:lnTo>
                    <a:pt x="522" y="156"/>
                  </a:lnTo>
                  <a:lnTo>
                    <a:pt x="516" y="162"/>
                  </a:lnTo>
                  <a:lnTo>
                    <a:pt x="504" y="162"/>
                  </a:lnTo>
                  <a:lnTo>
                    <a:pt x="486" y="168"/>
                  </a:lnTo>
                  <a:lnTo>
                    <a:pt x="474" y="174"/>
                  </a:lnTo>
                  <a:lnTo>
                    <a:pt x="468" y="180"/>
                  </a:lnTo>
                  <a:lnTo>
                    <a:pt x="462" y="180"/>
                  </a:lnTo>
                  <a:lnTo>
                    <a:pt x="516" y="198"/>
                  </a:lnTo>
                  <a:lnTo>
                    <a:pt x="522" y="198"/>
                  </a:lnTo>
                  <a:lnTo>
                    <a:pt x="528" y="204"/>
                  </a:lnTo>
                  <a:lnTo>
                    <a:pt x="540" y="210"/>
                  </a:lnTo>
                  <a:lnTo>
                    <a:pt x="558" y="210"/>
                  </a:lnTo>
                  <a:lnTo>
                    <a:pt x="576" y="216"/>
                  </a:lnTo>
                  <a:lnTo>
                    <a:pt x="594" y="210"/>
                  </a:lnTo>
                  <a:lnTo>
                    <a:pt x="606" y="204"/>
                  </a:lnTo>
                  <a:lnTo>
                    <a:pt x="612" y="204"/>
                  </a:lnTo>
                  <a:lnTo>
                    <a:pt x="618" y="198"/>
                  </a:lnTo>
                  <a:lnTo>
                    <a:pt x="612" y="192"/>
                  </a:lnTo>
                  <a:lnTo>
                    <a:pt x="612" y="186"/>
                  </a:lnTo>
                  <a:lnTo>
                    <a:pt x="606" y="180"/>
                  </a:lnTo>
                  <a:lnTo>
                    <a:pt x="606" y="174"/>
                  </a:lnTo>
                  <a:lnTo>
                    <a:pt x="612" y="168"/>
                  </a:lnTo>
                  <a:lnTo>
                    <a:pt x="618" y="168"/>
                  </a:lnTo>
                  <a:lnTo>
                    <a:pt x="630" y="162"/>
                  </a:lnTo>
                  <a:lnTo>
                    <a:pt x="648" y="162"/>
                  </a:lnTo>
                  <a:lnTo>
                    <a:pt x="648" y="144"/>
                  </a:lnTo>
                  <a:lnTo>
                    <a:pt x="678" y="132"/>
                  </a:lnTo>
                  <a:lnTo>
                    <a:pt x="690" y="102"/>
                  </a:lnTo>
                  <a:lnTo>
                    <a:pt x="714" y="114"/>
                  </a:lnTo>
                  <a:lnTo>
                    <a:pt x="738" y="102"/>
                  </a:lnTo>
                  <a:lnTo>
                    <a:pt x="750" y="114"/>
                  </a:lnTo>
                  <a:lnTo>
                    <a:pt x="762" y="120"/>
                  </a:lnTo>
                  <a:lnTo>
                    <a:pt x="780" y="126"/>
                  </a:lnTo>
                  <a:lnTo>
                    <a:pt x="792" y="138"/>
                  </a:lnTo>
                  <a:lnTo>
                    <a:pt x="792" y="144"/>
                  </a:lnTo>
                  <a:lnTo>
                    <a:pt x="786" y="150"/>
                  </a:lnTo>
                  <a:lnTo>
                    <a:pt x="786" y="162"/>
                  </a:lnTo>
                  <a:lnTo>
                    <a:pt x="774" y="174"/>
                  </a:lnTo>
                  <a:lnTo>
                    <a:pt x="828" y="174"/>
                  </a:lnTo>
                  <a:lnTo>
                    <a:pt x="834" y="180"/>
                  </a:lnTo>
                  <a:lnTo>
                    <a:pt x="846" y="186"/>
                  </a:lnTo>
                  <a:lnTo>
                    <a:pt x="852" y="192"/>
                  </a:lnTo>
                  <a:lnTo>
                    <a:pt x="858" y="192"/>
                  </a:lnTo>
                  <a:lnTo>
                    <a:pt x="864" y="186"/>
                  </a:lnTo>
                  <a:lnTo>
                    <a:pt x="876" y="186"/>
                  </a:lnTo>
                  <a:lnTo>
                    <a:pt x="894" y="174"/>
                  </a:lnTo>
                  <a:lnTo>
                    <a:pt x="906" y="168"/>
                  </a:lnTo>
                  <a:lnTo>
                    <a:pt x="924" y="162"/>
                  </a:lnTo>
                  <a:lnTo>
                    <a:pt x="936" y="156"/>
                  </a:lnTo>
                  <a:lnTo>
                    <a:pt x="942" y="150"/>
                  </a:lnTo>
                  <a:lnTo>
                    <a:pt x="942" y="144"/>
                  </a:lnTo>
                  <a:lnTo>
                    <a:pt x="936" y="144"/>
                  </a:lnTo>
                  <a:lnTo>
                    <a:pt x="924" y="138"/>
                  </a:lnTo>
                  <a:lnTo>
                    <a:pt x="888" y="138"/>
                  </a:lnTo>
                  <a:lnTo>
                    <a:pt x="882" y="120"/>
                  </a:lnTo>
                  <a:lnTo>
                    <a:pt x="828" y="114"/>
                  </a:lnTo>
                  <a:lnTo>
                    <a:pt x="828" y="96"/>
                  </a:lnTo>
                  <a:lnTo>
                    <a:pt x="798" y="102"/>
                  </a:lnTo>
                  <a:lnTo>
                    <a:pt x="798" y="84"/>
                  </a:lnTo>
                  <a:lnTo>
                    <a:pt x="726" y="84"/>
                  </a:lnTo>
                  <a:lnTo>
                    <a:pt x="720" y="72"/>
                  </a:lnTo>
                  <a:lnTo>
                    <a:pt x="684" y="72"/>
                  </a:lnTo>
                  <a:lnTo>
                    <a:pt x="678" y="60"/>
                  </a:lnTo>
                  <a:lnTo>
                    <a:pt x="654" y="48"/>
                  </a:lnTo>
                  <a:lnTo>
                    <a:pt x="624" y="48"/>
                  </a:lnTo>
                  <a:lnTo>
                    <a:pt x="624" y="30"/>
                  </a:lnTo>
                  <a:lnTo>
                    <a:pt x="618" y="30"/>
                  </a:lnTo>
                  <a:lnTo>
                    <a:pt x="612" y="24"/>
                  </a:lnTo>
                  <a:lnTo>
                    <a:pt x="540" y="24"/>
                  </a:lnTo>
                  <a:lnTo>
                    <a:pt x="534" y="30"/>
                  </a:lnTo>
                  <a:lnTo>
                    <a:pt x="534" y="36"/>
                  </a:lnTo>
                  <a:lnTo>
                    <a:pt x="540" y="42"/>
                  </a:lnTo>
                  <a:lnTo>
                    <a:pt x="546" y="54"/>
                  </a:lnTo>
                  <a:lnTo>
                    <a:pt x="564" y="72"/>
                  </a:lnTo>
                  <a:lnTo>
                    <a:pt x="552" y="66"/>
                  </a:lnTo>
                  <a:lnTo>
                    <a:pt x="546" y="60"/>
                  </a:lnTo>
                  <a:lnTo>
                    <a:pt x="528" y="48"/>
                  </a:lnTo>
                  <a:lnTo>
                    <a:pt x="492" y="30"/>
                  </a:lnTo>
                  <a:lnTo>
                    <a:pt x="480" y="30"/>
                  </a:lnTo>
                  <a:lnTo>
                    <a:pt x="474" y="36"/>
                  </a:lnTo>
                  <a:lnTo>
                    <a:pt x="468" y="48"/>
                  </a:lnTo>
                  <a:lnTo>
                    <a:pt x="462" y="54"/>
                  </a:lnTo>
                  <a:lnTo>
                    <a:pt x="450" y="54"/>
                  </a:lnTo>
                  <a:lnTo>
                    <a:pt x="438" y="48"/>
                  </a:lnTo>
                  <a:lnTo>
                    <a:pt x="420" y="48"/>
                  </a:lnTo>
                  <a:lnTo>
                    <a:pt x="420" y="42"/>
                  </a:lnTo>
                  <a:lnTo>
                    <a:pt x="426" y="42"/>
                  </a:lnTo>
                  <a:lnTo>
                    <a:pt x="438" y="30"/>
                  </a:lnTo>
                  <a:lnTo>
                    <a:pt x="384" y="30"/>
                  </a:lnTo>
                  <a:lnTo>
                    <a:pt x="372" y="42"/>
                  </a:lnTo>
                  <a:lnTo>
                    <a:pt x="366" y="30"/>
                  </a:lnTo>
                  <a:lnTo>
                    <a:pt x="354" y="30"/>
                  </a:lnTo>
                  <a:lnTo>
                    <a:pt x="318" y="48"/>
                  </a:lnTo>
                  <a:lnTo>
                    <a:pt x="318" y="60"/>
                  </a:lnTo>
                  <a:lnTo>
                    <a:pt x="324" y="66"/>
                  </a:lnTo>
                  <a:close/>
                  <a:moveTo>
                    <a:pt x="642" y="708"/>
                  </a:moveTo>
                  <a:lnTo>
                    <a:pt x="666" y="696"/>
                  </a:lnTo>
                  <a:lnTo>
                    <a:pt x="666" y="690"/>
                  </a:lnTo>
                  <a:lnTo>
                    <a:pt x="678" y="690"/>
                  </a:lnTo>
                  <a:lnTo>
                    <a:pt x="678" y="678"/>
                  </a:lnTo>
                  <a:lnTo>
                    <a:pt x="672" y="672"/>
                  </a:lnTo>
                  <a:lnTo>
                    <a:pt x="630" y="690"/>
                  </a:lnTo>
                  <a:lnTo>
                    <a:pt x="642" y="708"/>
                  </a:lnTo>
                  <a:close/>
                  <a:moveTo>
                    <a:pt x="774" y="648"/>
                  </a:moveTo>
                  <a:lnTo>
                    <a:pt x="780" y="642"/>
                  </a:lnTo>
                  <a:lnTo>
                    <a:pt x="786" y="642"/>
                  </a:lnTo>
                  <a:lnTo>
                    <a:pt x="792" y="636"/>
                  </a:lnTo>
                  <a:lnTo>
                    <a:pt x="792" y="630"/>
                  </a:lnTo>
                  <a:lnTo>
                    <a:pt x="786" y="624"/>
                  </a:lnTo>
                  <a:lnTo>
                    <a:pt x="774" y="624"/>
                  </a:lnTo>
                  <a:lnTo>
                    <a:pt x="768" y="630"/>
                  </a:lnTo>
                  <a:lnTo>
                    <a:pt x="768" y="642"/>
                  </a:lnTo>
                  <a:lnTo>
                    <a:pt x="774" y="648"/>
                  </a:lnTo>
                  <a:close/>
                  <a:moveTo>
                    <a:pt x="594" y="696"/>
                  </a:moveTo>
                  <a:lnTo>
                    <a:pt x="576" y="696"/>
                  </a:lnTo>
                  <a:lnTo>
                    <a:pt x="552" y="708"/>
                  </a:lnTo>
                  <a:lnTo>
                    <a:pt x="546" y="714"/>
                  </a:lnTo>
                  <a:lnTo>
                    <a:pt x="570" y="720"/>
                  </a:lnTo>
                  <a:lnTo>
                    <a:pt x="576" y="714"/>
                  </a:lnTo>
                  <a:lnTo>
                    <a:pt x="588" y="714"/>
                  </a:lnTo>
                  <a:lnTo>
                    <a:pt x="600" y="702"/>
                  </a:lnTo>
                  <a:lnTo>
                    <a:pt x="594" y="696"/>
                  </a:lnTo>
                  <a:close/>
                  <a:moveTo>
                    <a:pt x="918" y="612"/>
                  </a:moveTo>
                  <a:lnTo>
                    <a:pt x="936" y="618"/>
                  </a:lnTo>
                  <a:lnTo>
                    <a:pt x="942" y="606"/>
                  </a:lnTo>
                  <a:lnTo>
                    <a:pt x="948" y="600"/>
                  </a:lnTo>
                  <a:lnTo>
                    <a:pt x="948" y="594"/>
                  </a:lnTo>
                  <a:lnTo>
                    <a:pt x="918" y="594"/>
                  </a:lnTo>
                  <a:lnTo>
                    <a:pt x="918" y="612"/>
                  </a:lnTo>
                  <a:close/>
                  <a:moveTo>
                    <a:pt x="486" y="756"/>
                  </a:moveTo>
                  <a:lnTo>
                    <a:pt x="474" y="756"/>
                  </a:lnTo>
                  <a:lnTo>
                    <a:pt x="438" y="774"/>
                  </a:lnTo>
                  <a:lnTo>
                    <a:pt x="432" y="780"/>
                  </a:lnTo>
                  <a:lnTo>
                    <a:pt x="432" y="786"/>
                  </a:lnTo>
                  <a:lnTo>
                    <a:pt x="444" y="786"/>
                  </a:lnTo>
                  <a:lnTo>
                    <a:pt x="456" y="780"/>
                  </a:lnTo>
                  <a:lnTo>
                    <a:pt x="462" y="774"/>
                  </a:lnTo>
                  <a:lnTo>
                    <a:pt x="474" y="768"/>
                  </a:lnTo>
                  <a:lnTo>
                    <a:pt x="510" y="768"/>
                  </a:lnTo>
                  <a:lnTo>
                    <a:pt x="510" y="762"/>
                  </a:lnTo>
                  <a:lnTo>
                    <a:pt x="504" y="762"/>
                  </a:lnTo>
                  <a:lnTo>
                    <a:pt x="504" y="756"/>
                  </a:lnTo>
                  <a:lnTo>
                    <a:pt x="486" y="756"/>
                  </a:lnTo>
                  <a:close/>
                  <a:moveTo>
                    <a:pt x="1356" y="660"/>
                  </a:moveTo>
                  <a:lnTo>
                    <a:pt x="1326" y="666"/>
                  </a:lnTo>
                  <a:lnTo>
                    <a:pt x="1290" y="654"/>
                  </a:lnTo>
                  <a:lnTo>
                    <a:pt x="1260" y="642"/>
                  </a:lnTo>
                  <a:lnTo>
                    <a:pt x="1302" y="642"/>
                  </a:lnTo>
                  <a:lnTo>
                    <a:pt x="1326" y="630"/>
                  </a:lnTo>
                  <a:lnTo>
                    <a:pt x="1344" y="630"/>
                  </a:lnTo>
                  <a:lnTo>
                    <a:pt x="1350" y="624"/>
                  </a:lnTo>
                  <a:lnTo>
                    <a:pt x="1356" y="624"/>
                  </a:lnTo>
                  <a:lnTo>
                    <a:pt x="1344" y="618"/>
                  </a:lnTo>
                  <a:lnTo>
                    <a:pt x="1338" y="612"/>
                  </a:lnTo>
                  <a:lnTo>
                    <a:pt x="1320" y="606"/>
                  </a:lnTo>
                  <a:lnTo>
                    <a:pt x="1308" y="600"/>
                  </a:lnTo>
                  <a:lnTo>
                    <a:pt x="1284" y="600"/>
                  </a:lnTo>
                  <a:lnTo>
                    <a:pt x="1260" y="588"/>
                  </a:lnTo>
                  <a:lnTo>
                    <a:pt x="1254" y="588"/>
                  </a:lnTo>
                  <a:lnTo>
                    <a:pt x="1242" y="582"/>
                  </a:lnTo>
                  <a:lnTo>
                    <a:pt x="1242" y="588"/>
                  </a:lnTo>
                  <a:lnTo>
                    <a:pt x="1236" y="594"/>
                  </a:lnTo>
                  <a:lnTo>
                    <a:pt x="1236" y="600"/>
                  </a:lnTo>
                  <a:lnTo>
                    <a:pt x="1218" y="618"/>
                  </a:lnTo>
                  <a:lnTo>
                    <a:pt x="1206" y="618"/>
                  </a:lnTo>
                  <a:lnTo>
                    <a:pt x="1200" y="612"/>
                  </a:lnTo>
                  <a:lnTo>
                    <a:pt x="1224" y="588"/>
                  </a:lnTo>
                  <a:lnTo>
                    <a:pt x="1158" y="564"/>
                  </a:lnTo>
                  <a:lnTo>
                    <a:pt x="1158" y="576"/>
                  </a:lnTo>
                  <a:lnTo>
                    <a:pt x="1152" y="594"/>
                  </a:lnTo>
                  <a:lnTo>
                    <a:pt x="1134" y="630"/>
                  </a:lnTo>
                  <a:lnTo>
                    <a:pt x="1128" y="630"/>
                  </a:lnTo>
                  <a:lnTo>
                    <a:pt x="1122" y="624"/>
                  </a:lnTo>
                  <a:lnTo>
                    <a:pt x="1116" y="612"/>
                  </a:lnTo>
                  <a:lnTo>
                    <a:pt x="1116" y="594"/>
                  </a:lnTo>
                  <a:lnTo>
                    <a:pt x="1122" y="582"/>
                  </a:lnTo>
                  <a:lnTo>
                    <a:pt x="1116" y="594"/>
                  </a:lnTo>
                  <a:lnTo>
                    <a:pt x="1104" y="600"/>
                  </a:lnTo>
                  <a:lnTo>
                    <a:pt x="1080" y="624"/>
                  </a:lnTo>
                  <a:lnTo>
                    <a:pt x="1056" y="636"/>
                  </a:lnTo>
                  <a:lnTo>
                    <a:pt x="1050" y="636"/>
                  </a:lnTo>
                  <a:lnTo>
                    <a:pt x="1050" y="630"/>
                  </a:lnTo>
                  <a:lnTo>
                    <a:pt x="1056" y="618"/>
                  </a:lnTo>
                  <a:lnTo>
                    <a:pt x="1086" y="588"/>
                  </a:lnTo>
                  <a:lnTo>
                    <a:pt x="1092" y="576"/>
                  </a:lnTo>
                  <a:lnTo>
                    <a:pt x="1104" y="570"/>
                  </a:lnTo>
                  <a:lnTo>
                    <a:pt x="1068" y="570"/>
                  </a:lnTo>
                  <a:lnTo>
                    <a:pt x="1050" y="582"/>
                  </a:lnTo>
                  <a:lnTo>
                    <a:pt x="1026" y="582"/>
                  </a:lnTo>
                  <a:lnTo>
                    <a:pt x="984" y="606"/>
                  </a:lnTo>
                  <a:lnTo>
                    <a:pt x="960" y="606"/>
                  </a:lnTo>
                  <a:lnTo>
                    <a:pt x="954" y="636"/>
                  </a:lnTo>
                  <a:lnTo>
                    <a:pt x="918" y="624"/>
                  </a:lnTo>
                  <a:lnTo>
                    <a:pt x="882" y="630"/>
                  </a:lnTo>
                  <a:lnTo>
                    <a:pt x="894" y="660"/>
                  </a:lnTo>
                  <a:lnTo>
                    <a:pt x="846" y="648"/>
                  </a:lnTo>
                  <a:lnTo>
                    <a:pt x="828" y="654"/>
                  </a:lnTo>
                  <a:lnTo>
                    <a:pt x="834" y="678"/>
                  </a:lnTo>
                  <a:lnTo>
                    <a:pt x="792" y="690"/>
                  </a:lnTo>
                  <a:lnTo>
                    <a:pt x="792" y="654"/>
                  </a:lnTo>
                  <a:lnTo>
                    <a:pt x="762" y="654"/>
                  </a:lnTo>
                  <a:lnTo>
                    <a:pt x="774" y="678"/>
                  </a:lnTo>
                  <a:lnTo>
                    <a:pt x="750" y="660"/>
                  </a:lnTo>
                  <a:lnTo>
                    <a:pt x="750" y="690"/>
                  </a:lnTo>
                  <a:lnTo>
                    <a:pt x="726" y="690"/>
                  </a:lnTo>
                  <a:lnTo>
                    <a:pt x="726" y="660"/>
                  </a:lnTo>
                  <a:lnTo>
                    <a:pt x="738" y="654"/>
                  </a:lnTo>
                  <a:lnTo>
                    <a:pt x="744" y="648"/>
                  </a:lnTo>
                  <a:lnTo>
                    <a:pt x="708" y="642"/>
                  </a:lnTo>
                  <a:lnTo>
                    <a:pt x="708" y="684"/>
                  </a:lnTo>
                  <a:lnTo>
                    <a:pt x="678" y="696"/>
                  </a:lnTo>
                  <a:lnTo>
                    <a:pt x="696" y="708"/>
                  </a:lnTo>
                  <a:lnTo>
                    <a:pt x="660" y="714"/>
                  </a:lnTo>
                  <a:lnTo>
                    <a:pt x="672" y="726"/>
                  </a:lnTo>
                  <a:lnTo>
                    <a:pt x="630" y="726"/>
                  </a:lnTo>
                  <a:lnTo>
                    <a:pt x="630" y="738"/>
                  </a:lnTo>
                  <a:lnTo>
                    <a:pt x="660" y="750"/>
                  </a:lnTo>
                  <a:lnTo>
                    <a:pt x="654" y="762"/>
                  </a:lnTo>
                  <a:lnTo>
                    <a:pt x="618" y="744"/>
                  </a:lnTo>
                  <a:lnTo>
                    <a:pt x="600" y="750"/>
                  </a:lnTo>
                  <a:lnTo>
                    <a:pt x="624" y="762"/>
                  </a:lnTo>
                  <a:lnTo>
                    <a:pt x="606" y="780"/>
                  </a:lnTo>
                  <a:lnTo>
                    <a:pt x="594" y="762"/>
                  </a:lnTo>
                  <a:lnTo>
                    <a:pt x="576" y="768"/>
                  </a:lnTo>
                  <a:lnTo>
                    <a:pt x="576" y="780"/>
                  </a:lnTo>
                  <a:lnTo>
                    <a:pt x="546" y="780"/>
                  </a:lnTo>
                  <a:lnTo>
                    <a:pt x="540" y="792"/>
                  </a:lnTo>
                  <a:lnTo>
                    <a:pt x="564" y="804"/>
                  </a:lnTo>
                  <a:lnTo>
                    <a:pt x="564" y="822"/>
                  </a:lnTo>
                  <a:lnTo>
                    <a:pt x="528" y="810"/>
                  </a:lnTo>
                  <a:lnTo>
                    <a:pt x="522" y="822"/>
                  </a:lnTo>
                  <a:lnTo>
                    <a:pt x="552" y="834"/>
                  </a:lnTo>
                  <a:lnTo>
                    <a:pt x="504" y="834"/>
                  </a:lnTo>
                  <a:lnTo>
                    <a:pt x="504" y="852"/>
                  </a:lnTo>
                  <a:lnTo>
                    <a:pt x="492" y="846"/>
                  </a:lnTo>
                  <a:lnTo>
                    <a:pt x="486" y="846"/>
                  </a:lnTo>
                  <a:lnTo>
                    <a:pt x="474" y="852"/>
                  </a:lnTo>
                  <a:lnTo>
                    <a:pt x="468" y="858"/>
                  </a:lnTo>
                  <a:lnTo>
                    <a:pt x="456" y="858"/>
                  </a:lnTo>
                  <a:lnTo>
                    <a:pt x="456" y="870"/>
                  </a:lnTo>
                  <a:lnTo>
                    <a:pt x="462" y="876"/>
                  </a:lnTo>
                  <a:lnTo>
                    <a:pt x="456" y="876"/>
                  </a:lnTo>
                  <a:lnTo>
                    <a:pt x="450" y="882"/>
                  </a:lnTo>
                  <a:lnTo>
                    <a:pt x="444" y="882"/>
                  </a:lnTo>
                  <a:lnTo>
                    <a:pt x="444" y="900"/>
                  </a:lnTo>
                  <a:lnTo>
                    <a:pt x="480" y="900"/>
                  </a:lnTo>
                  <a:lnTo>
                    <a:pt x="468" y="912"/>
                  </a:lnTo>
                  <a:lnTo>
                    <a:pt x="432" y="906"/>
                  </a:lnTo>
                  <a:lnTo>
                    <a:pt x="420" y="912"/>
                  </a:lnTo>
                  <a:lnTo>
                    <a:pt x="414" y="918"/>
                  </a:lnTo>
                  <a:lnTo>
                    <a:pt x="414" y="930"/>
                  </a:lnTo>
                  <a:lnTo>
                    <a:pt x="420" y="936"/>
                  </a:lnTo>
                  <a:lnTo>
                    <a:pt x="420" y="948"/>
                  </a:lnTo>
                  <a:lnTo>
                    <a:pt x="408" y="954"/>
                  </a:lnTo>
                  <a:lnTo>
                    <a:pt x="390" y="954"/>
                  </a:lnTo>
                  <a:lnTo>
                    <a:pt x="390" y="972"/>
                  </a:lnTo>
                  <a:lnTo>
                    <a:pt x="408" y="990"/>
                  </a:lnTo>
                  <a:lnTo>
                    <a:pt x="408" y="996"/>
                  </a:lnTo>
                  <a:lnTo>
                    <a:pt x="402" y="1002"/>
                  </a:lnTo>
                  <a:lnTo>
                    <a:pt x="366" y="1002"/>
                  </a:lnTo>
                  <a:lnTo>
                    <a:pt x="360" y="1008"/>
                  </a:lnTo>
                  <a:lnTo>
                    <a:pt x="360" y="1026"/>
                  </a:lnTo>
                  <a:lnTo>
                    <a:pt x="354" y="1032"/>
                  </a:lnTo>
                  <a:lnTo>
                    <a:pt x="342" y="1032"/>
                  </a:lnTo>
                  <a:lnTo>
                    <a:pt x="336" y="1026"/>
                  </a:lnTo>
                  <a:lnTo>
                    <a:pt x="318" y="1026"/>
                  </a:lnTo>
                  <a:lnTo>
                    <a:pt x="294" y="1050"/>
                  </a:lnTo>
                  <a:lnTo>
                    <a:pt x="282" y="1050"/>
                  </a:lnTo>
                  <a:lnTo>
                    <a:pt x="270" y="1062"/>
                  </a:lnTo>
                  <a:lnTo>
                    <a:pt x="270" y="1068"/>
                  </a:lnTo>
                  <a:lnTo>
                    <a:pt x="276" y="1074"/>
                  </a:lnTo>
                  <a:lnTo>
                    <a:pt x="276" y="1080"/>
                  </a:lnTo>
                  <a:lnTo>
                    <a:pt x="264" y="1092"/>
                  </a:lnTo>
                  <a:lnTo>
                    <a:pt x="252" y="1092"/>
                  </a:lnTo>
                  <a:lnTo>
                    <a:pt x="246" y="1086"/>
                  </a:lnTo>
                  <a:lnTo>
                    <a:pt x="234" y="1080"/>
                  </a:lnTo>
                  <a:lnTo>
                    <a:pt x="234" y="1074"/>
                  </a:lnTo>
                  <a:lnTo>
                    <a:pt x="228" y="1074"/>
                  </a:lnTo>
                  <a:lnTo>
                    <a:pt x="204" y="1086"/>
                  </a:lnTo>
                  <a:lnTo>
                    <a:pt x="198" y="1092"/>
                  </a:lnTo>
                  <a:lnTo>
                    <a:pt x="180" y="1092"/>
                  </a:lnTo>
                  <a:lnTo>
                    <a:pt x="180" y="1110"/>
                  </a:lnTo>
                  <a:lnTo>
                    <a:pt x="186" y="1116"/>
                  </a:lnTo>
                  <a:lnTo>
                    <a:pt x="192" y="1116"/>
                  </a:lnTo>
                  <a:lnTo>
                    <a:pt x="192" y="1128"/>
                  </a:lnTo>
                  <a:lnTo>
                    <a:pt x="186" y="1128"/>
                  </a:lnTo>
                  <a:lnTo>
                    <a:pt x="174" y="1116"/>
                  </a:lnTo>
                  <a:lnTo>
                    <a:pt x="162" y="1116"/>
                  </a:lnTo>
                  <a:lnTo>
                    <a:pt x="156" y="1122"/>
                  </a:lnTo>
                  <a:lnTo>
                    <a:pt x="156" y="1134"/>
                  </a:lnTo>
                  <a:lnTo>
                    <a:pt x="168" y="1134"/>
                  </a:lnTo>
                  <a:lnTo>
                    <a:pt x="174" y="1140"/>
                  </a:lnTo>
                  <a:lnTo>
                    <a:pt x="180" y="1140"/>
                  </a:lnTo>
                  <a:lnTo>
                    <a:pt x="180" y="1152"/>
                  </a:lnTo>
                  <a:lnTo>
                    <a:pt x="138" y="1152"/>
                  </a:lnTo>
                  <a:lnTo>
                    <a:pt x="138" y="1146"/>
                  </a:lnTo>
                  <a:lnTo>
                    <a:pt x="132" y="1146"/>
                  </a:lnTo>
                  <a:lnTo>
                    <a:pt x="126" y="1158"/>
                  </a:lnTo>
                  <a:lnTo>
                    <a:pt x="126" y="1170"/>
                  </a:lnTo>
                  <a:lnTo>
                    <a:pt x="120" y="1164"/>
                  </a:lnTo>
                  <a:lnTo>
                    <a:pt x="102" y="1164"/>
                  </a:lnTo>
                  <a:lnTo>
                    <a:pt x="96" y="1158"/>
                  </a:lnTo>
                  <a:lnTo>
                    <a:pt x="90" y="1158"/>
                  </a:lnTo>
                  <a:lnTo>
                    <a:pt x="90" y="1164"/>
                  </a:lnTo>
                  <a:lnTo>
                    <a:pt x="96" y="1170"/>
                  </a:lnTo>
                  <a:lnTo>
                    <a:pt x="120" y="1182"/>
                  </a:lnTo>
                  <a:lnTo>
                    <a:pt x="132" y="1182"/>
                  </a:lnTo>
                  <a:lnTo>
                    <a:pt x="108" y="1200"/>
                  </a:lnTo>
                  <a:lnTo>
                    <a:pt x="108" y="1188"/>
                  </a:lnTo>
                  <a:lnTo>
                    <a:pt x="90" y="1188"/>
                  </a:lnTo>
                  <a:lnTo>
                    <a:pt x="84" y="1194"/>
                  </a:lnTo>
                  <a:lnTo>
                    <a:pt x="60" y="1182"/>
                  </a:lnTo>
                  <a:lnTo>
                    <a:pt x="54" y="1194"/>
                  </a:lnTo>
                  <a:lnTo>
                    <a:pt x="66" y="1200"/>
                  </a:lnTo>
                  <a:lnTo>
                    <a:pt x="30" y="1194"/>
                  </a:lnTo>
                  <a:lnTo>
                    <a:pt x="30" y="1212"/>
                  </a:lnTo>
                  <a:lnTo>
                    <a:pt x="78" y="1212"/>
                  </a:lnTo>
                  <a:lnTo>
                    <a:pt x="54" y="1218"/>
                  </a:lnTo>
                  <a:lnTo>
                    <a:pt x="18" y="1212"/>
                  </a:lnTo>
                  <a:lnTo>
                    <a:pt x="6" y="1224"/>
                  </a:lnTo>
                  <a:lnTo>
                    <a:pt x="6" y="1230"/>
                  </a:lnTo>
                  <a:lnTo>
                    <a:pt x="18" y="1242"/>
                  </a:lnTo>
                  <a:lnTo>
                    <a:pt x="36" y="1242"/>
                  </a:lnTo>
                  <a:lnTo>
                    <a:pt x="18" y="1248"/>
                  </a:lnTo>
                  <a:lnTo>
                    <a:pt x="12" y="1254"/>
                  </a:lnTo>
                  <a:lnTo>
                    <a:pt x="12" y="1260"/>
                  </a:lnTo>
                  <a:lnTo>
                    <a:pt x="66" y="1260"/>
                  </a:lnTo>
                  <a:lnTo>
                    <a:pt x="78" y="1272"/>
                  </a:lnTo>
                  <a:lnTo>
                    <a:pt x="96" y="1260"/>
                  </a:lnTo>
                  <a:lnTo>
                    <a:pt x="108" y="1272"/>
                  </a:lnTo>
                  <a:lnTo>
                    <a:pt x="138" y="1260"/>
                  </a:lnTo>
                  <a:lnTo>
                    <a:pt x="132" y="1266"/>
                  </a:lnTo>
                  <a:lnTo>
                    <a:pt x="126" y="1278"/>
                  </a:lnTo>
                  <a:lnTo>
                    <a:pt x="60" y="1278"/>
                  </a:lnTo>
                  <a:lnTo>
                    <a:pt x="54" y="1272"/>
                  </a:lnTo>
                  <a:lnTo>
                    <a:pt x="24" y="1272"/>
                  </a:lnTo>
                  <a:lnTo>
                    <a:pt x="12" y="1278"/>
                  </a:lnTo>
                  <a:lnTo>
                    <a:pt x="0" y="1278"/>
                  </a:lnTo>
                  <a:lnTo>
                    <a:pt x="6" y="1284"/>
                  </a:lnTo>
                  <a:lnTo>
                    <a:pt x="6" y="1296"/>
                  </a:lnTo>
                  <a:lnTo>
                    <a:pt x="12" y="1296"/>
                  </a:lnTo>
                  <a:lnTo>
                    <a:pt x="18" y="1302"/>
                  </a:lnTo>
                  <a:lnTo>
                    <a:pt x="30" y="1302"/>
                  </a:lnTo>
                  <a:lnTo>
                    <a:pt x="24" y="1308"/>
                  </a:lnTo>
                  <a:lnTo>
                    <a:pt x="18" y="1320"/>
                  </a:lnTo>
                  <a:lnTo>
                    <a:pt x="36" y="1338"/>
                  </a:lnTo>
                  <a:lnTo>
                    <a:pt x="48" y="1338"/>
                  </a:lnTo>
                  <a:lnTo>
                    <a:pt x="72" y="1320"/>
                  </a:lnTo>
                  <a:lnTo>
                    <a:pt x="102" y="1314"/>
                  </a:lnTo>
                  <a:lnTo>
                    <a:pt x="90" y="1338"/>
                  </a:lnTo>
                  <a:lnTo>
                    <a:pt x="78" y="1332"/>
                  </a:lnTo>
                  <a:lnTo>
                    <a:pt x="66" y="1350"/>
                  </a:lnTo>
                  <a:lnTo>
                    <a:pt x="30" y="1350"/>
                  </a:lnTo>
                  <a:lnTo>
                    <a:pt x="48" y="1368"/>
                  </a:lnTo>
                  <a:lnTo>
                    <a:pt x="24" y="1380"/>
                  </a:lnTo>
                  <a:lnTo>
                    <a:pt x="6" y="1380"/>
                  </a:lnTo>
                  <a:lnTo>
                    <a:pt x="6" y="1398"/>
                  </a:lnTo>
                  <a:lnTo>
                    <a:pt x="66" y="1398"/>
                  </a:lnTo>
                  <a:lnTo>
                    <a:pt x="54" y="1422"/>
                  </a:lnTo>
                  <a:lnTo>
                    <a:pt x="66" y="1422"/>
                  </a:lnTo>
                  <a:lnTo>
                    <a:pt x="54" y="1440"/>
                  </a:lnTo>
                  <a:lnTo>
                    <a:pt x="42" y="1434"/>
                  </a:lnTo>
                  <a:lnTo>
                    <a:pt x="36" y="1434"/>
                  </a:lnTo>
                  <a:lnTo>
                    <a:pt x="30" y="1428"/>
                  </a:lnTo>
                  <a:lnTo>
                    <a:pt x="18" y="1428"/>
                  </a:lnTo>
                  <a:lnTo>
                    <a:pt x="18" y="1440"/>
                  </a:lnTo>
                  <a:lnTo>
                    <a:pt x="24" y="1452"/>
                  </a:lnTo>
                  <a:lnTo>
                    <a:pt x="36" y="1464"/>
                  </a:lnTo>
                  <a:lnTo>
                    <a:pt x="84" y="1482"/>
                  </a:lnTo>
                  <a:lnTo>
                    <a:pt x="78" y="1488"/>
                  </a:lnTo>
                  <a:lnTo>
                    <a:pt x="84" y="1494"/>
                  </a:lnTo>
                  <a:lnTo>
                    <a:pt x="126" y="1494"/>
                  </a:lnTo>
                  <a:lnTo>
                    <a:pt x="132" y="1500"/>
                  </a:lnTo>
                  <a:lnTo>
                    <a:pt x="144" y="1500"/>
                  </a:lnTo>
                  <a:lnTo>
                    <a:pt x="192" y="1476"/>
                  </a:lnTo>
                  <a:lnTo>
                    <a:pt x="204" y="1464"/>
                  </a:lnTo>
                  <a:lnTo>
                    <a:pt x="216" y="1458"/>
                  </a:lnTo>
                  <a:lnTo>
                    <a:pt x="222" y="1452"/>
                  </a:lnTo>
                  <a:lnTo>
                    <a:pt x="258" y="1422"/>
                  </a:lnTo>
                  <a:lnTo>
                    <a:pt x="282" y="1422"/>
                  </a:lnTo>
                  <a:lnTo>
                    <a:pt x="294" y="1416"/>
                  </a:lnTo>
                  <a:lnTo>
                    <a:pt x="300" y="1410"/>
                  </a:lnTo>
                  <a:lnTo>
                    <a:pt x="300" y="1386"/>
                  </a:lnTo>
                  <a:lnTo>
                    <a:pt x="294" y="1380"/>
                  </a:lnTo>
                  <a:lnTo>
                    <a:pt x="294" y="1374"/>
                  </a:lnTo>
                  <a:lnTo>
                    <a:pt x="312" y="1368"/>
                  </a:lnTo>
                  <a:lnTo>
                    <a:pt x="306" y="1374"/>
                  </a:lnTo>
                  <a:lnTo>
                    <a:pt x="306" y="1380"/>
                  </a:lnTo>
                  <a:lnTo>
                    <a:pt x="300" y="1386"/>
                  </a:lnTo>
                  <a:lnTo>
                    <a:pt x="300" y="1392"/>
                  </a:lnTo>
                  <a:lnTo>
                    <a:pt x="312" y="1404"/>
                  </a:lnTo>
                  <a:lnTo>
                    <a:pt x="330" y="1410"/>
                  </a:lnTo>
                  <a:lnTo>
                    <a:pt x="342" y="1410"/>
                  </a:lnTo>
                  <a:lnTo>
                    <a:pt x="348" y="1416"/>
                  </a:lnTo>
                  <a:lnTo>
                    <a:pt x="354" y="1416"/>
                  </a:lnTo>
                  <a:lnTo>
                    <a:pt x="372" y="1434"/>
                  </a:lnTo>
                  <a:lnTo>
                    <a:pt x="378" y="1422"/>
                  </a:lnTo>
                  <a:lnTo>
                    <a:pt x="384" y="1416"/>
                  </a:lnTo>
                  <a:lnTo>
                    <a:pt x="384" y="1398"/>
                  </a:lnTo>
                  <a:lnTo>
                    <a:pt x="372" y="1386"/>
                  </a:lnTo>
                  <a:lnTo>
                    <a:pt x="372" y="1380"/>
                  </a:lnTo>
                  <a:lnTo>
                    <a:pt x="378" y="1374"/>
                  </a:lnTo>
                  <a:lnTo>
                    <a:pt x="384" y="1374"/>
                  </a:lnTo>
                  <a:lnTo>
                    <a:pt x="384" y="1368"/>
                  </a:lnTo>
                  <a:lnTo>
                    <a:pt x="378" y="1356"/>
                  </a:lnTo>
                  <a:lnTo>
                    <a:pt x="414" y="1356"/>
                  </a:lnTo>
                  <a:lnTo>
                    <a:pt x="420" y="1350"/>
                  </a:lnTo>
                  <a:lnTo>
                    <a:pt x="420" y="1326"/>
                  </a:lnTo>
                  <a:lnTo>
                    <a:pt x="426" y="1326"/>
                  </a:lnTo>
                  <a:lnTo>
                    <a:pt x="420" y="1314"/>
                  </a:lnTo>
                  <a:lnTo>
                    <a:pt x="420" y="1308"/>
                  </a:lnTo>
                  <a:lnTo>
                    <a:pt x="414" y="1302"/>
                  </a:lnTo>
                  <a:lnTo>
                    <a:pt x="414" y="1296"/>
                  </a:lnTo>
                  <a:lnTo>
                    <a:pt x="408" y="1284"/>
                  </a:lnTo>
                  <a:lnTo>
                    <a:pt x="402" y="1278"/>
                  </a:lnTo>
                  <a:lnTo>
                    <a:pt x="426" y="1272"/>
                  </a:lnTo>
                  <a:lnTo>
                    <a:pt x="438" y="1260"/>
                  </a:lnTo>
                  <a:lnTo>
                    <a:pt x="438" y="1248"/>
                  </a:lnTo>
                  <a:lnTo>
                    <a:pt x="420" y="1230"/>
                  </a:lnTo>
                  <a:lnTo>
                    <a:pt x="414" y="1230"/>
                  </a:lnTo>
                  <a:lnTo>
                    <a:pt x="402" y="1218"/>
                  </a:lnTo>
                  <a:lnTo>
                    <a:pt x="402" y="1200"/>
                  </a:lnTo>
                  <a:lnTo>
                    <a:pt x="408" y="1188"/>
                  </a:lnTo>
                  <a:lnTo>
                    <a:pt x="408" y="1176"/>
                  </a:lnTo>
                  <a:lnTo>
                    <a:pt x="384" y="1152"/>
                  </a:lnTo>
                  <a:lnTo>
                    <a:pt x="384" y="1140"/>
                  </a:lnTo>
                  <a:lnTo>
                    <a:pt x="390" y="1134"/>
                  </a:lnTo>
                  <a:lnTo>
                    <a:pt x="396" y="1134"/>
                  </a:lnTo>
                  <a:lnTo>
                    <a:pt x="402" y="1128"/>
                  </a:lnTo>
                  <a:lnTo>
                    <a:pt x="402" y="1122"/>
                  </a:lnTo>
                  <a:lnTo>
                    <a:pt x="396" y="1116"/>
                  </a:lnTo>
                  <a:lnTo>
                    <a:pt x="390" y="1116"/>
                  </a:lnTo>
                  <a:lnTo>
                    <a:pt x="384" y="1110"/>
                  </a:lnTo>
                  <a:lnTo>
                    <a:pt x="426" y="1068"/>
                  </a:lnTo>
                  <a:lnTo>
                    <a:pt x="438" y="1062"/>
                  </a:lnTo>
                  <a:lnTo>
                    <a:pt x="444" y="1056"/>
                  </a:lnTo>
                  <a:lnTo>
                    <a:pt x="456" y="1050"/>
                  </a:lnTo>
                  <a:lnTo>
                    <a:pt x="498" y="1050"/>
                  </a:lnTo>
                  <a:lnTo>
                    <a:pt x="504" y="1044"/>
                  </a:lnTo>
                  <a:lnTo>
                    <a:pt x="504" y="1038"/>
                  </a:lnTo>
                  <a:lnTo>
                    <a:pt x="486" y="1020"/>
                  </a:lnTo>
                  <a:lnTo>
                    <a:pt x="474" y="1014"/>
                  </a:lnTo>
                  <a:lnTo>
                    <a:pt x="486" y="1008"/>
                  </a:lnTo>
                  <a:lnTo>
                    <a:pt x="492" y="1008"/>
                  </a:lnTo>
                  <a:lnTo>
                    <a:pt x="522" y="978"/>
                  </a:lnTo>
                  <a:lnTo>
                    <a:pt x="528" y="936"/>
                  </a:lnTo>
                  <a:lnTo>
                    <a:pt x="528" y="900"/>
                  </a:lnTo>
                  <a:lnTo>
                    <a:pt x="546" y="912"/>
                  </a:lnTo>
                  <a:lnTo>
                    <a:pt x="558" y="906"/>
                  </a:lnTo>
                  <a:lnTo>
                    <a:pt x="564" y="906"/>
                  </a:lnTo>
                  <a:lnTo>
                    <a:pt x="570" y="900"/>
                  </a:lnTo>
                  <a:lnTo>
                    <a:pt x="576" y="900"/>
                  </a:lnTo>
                  <a:lnTo>
                    <a:pt x="576" y="894"/>
                  </a:lnTo>
                  <a:lnTo>
                    <a:pt x="570" y="888"/>
                  </a:lnTo>
                  <a:lnTo>
                    <a:pt x="570" y="882"/>
                  </a:lnTo>
                  <a:lnTo>
                    <a:pt x="564" y="876"/>
                  </a:lnTo>
                  <a:lnTo>
                    <a:pt x="582" y="876"/>
                  </a:lnTo>
                  <a:lnTo>
                    <a:pt x="588" y="870"/>
                  </a:lnTo>
                  <a:lnTo>
                    <a:pt x="588" y="864"/>
                  </a:lnTo>
                  <a:lnTo>
                    <a:pt x="594" y="858"/>
                  </a:lnTo>
                  <a:lnTo>
                    <a:pt x="606" y="852"/>
                  </a:lnTo>
                  <a:lnTo>
                    <a:pt x="612" y="852"/>
                  </a:lnTo>
                  <a:lnTo>
                    <a:pt x="618" y="834"/>
                  </a:lnTo>
                  <a:lnTo>
                    <a:pt x="612" y="828"/>
                  </a:lnTo>
                  <a:lnTo>
                    <a:pt x="600" y="822"/>
                  </a:lnTo>
                  <a:lnTo>
                    <a:pt x="600" y="810"/>
                  </a:lnTo>
                  <a:lnTo>
                    <a:pt x="606" y="810"/>
                  </a:lnTo>
                  <a:lnTo>
                    <a:pt x="618" y="804"/>
                  </a:lnTo>
                  <a:lnTo>
                    <a:pt x="636" y="786"/>
                  </a:lnTo>
                  <a:lnTo>
                    <a:pt x="678" y="780"/>
                  </a:lnTo>
                  <a:lnTo>
                    <a:pt x="696" y="780"/>
                  </a:lnTo>
                  <a:lnTo>
                    <a:pt x="702" y="774"/>
                  </a:lnTo>
                  <a:lnTo>
                    <a:pt x="702" y="744"/>
                  </a:lnTo>
                  <a:lnTo>
                    <a:pt x="714" y="732"/>
                  </a:lnTo>
                  <a:lnTo>
                    <a:pt x="720" y="738"/>
                  </a:lnTo>
                  <a:lnTo>
                    <a:pt x="720" y="750"/>
                  </a:lnTo>
                  <a:lnTo>
                    <a:pt x="744" y="744"/>
                  </a:lnTo>
                  <a:lnTo>
                    <a:pt x="768" y="750"/>
                  </a:lnTo>
                  <a:lnTo>
                    <a:pt x="792" y="750"/>
                  </a:lnTo>
                  <a:lnTo>
                    <a:pt x="798" y="756"/>
                  </a:lnTo>
                  <a:lnTo>
                    <a:pt x="810" y="756"/>
                  </a:lnTo>
                  <a:lnTo>
                    <a:pt x="816" y="750"/>
                  </a:lnTo>
                  <a:lnTo>
                    <a:pt x="810" y="750"/>
                  </a:lnTo>
                  <a:lnTo>
                    <a:pt x="798" y="738"/>
                  </a:lnTo>
                  <a:lnTo>
                    <a:pt x="798" y="732"/>
                  </a:lnTo>
                  <a:lnTo>
                    <a:pt x="810" y="732"/>
                  </a:lnTo>
                  <a:lnTo>
                    <a:pt x="810" y="708"/>
                  </a:lnTo>
                  <a:lnTo>
                    <a:pt x="840" y="714"/>
                  </a:lnTo>
                  <a:lnTo>
                    <a:pt x="834" y="708"/>
                  </a:lnTo>
                  <a:lnTo>
                    <a:pt x="840" y="702"/>
                  </a:lnTo>
                  <a:lnTo>
                    <a:pt x="858" y="708"/>
                  </a:lnTo>
                  <a:lnTo>
                    <a:pt x="858" y="696"/>
                  </a:lnTo>
                  <a:lnTo>
                    <a:pt x="864" y="690"/>
                  </a:lnTo>
                  <a:lnTo>
                    <a:pt x="882" y="690"/>
                  </a:lnTo>
                  <a:lnTo>
                    <a:pt x="888" y="696"/>
                  </a:lnTo>
                  <a:lnTo>
                    <a:pt x="894" y="708"/>
                  </a:lnTo>
                  <a:lnTo>
                    <a:pt x="906" y="714"/>
                  </a:lnTo>
                  <a:lnTo>
                    <a:pt x="918" y="726"/>
                  </a:lnTo>
                  <a:lnTo>
                    <a:pt x="930" y="726"/>
                  </a:lnTo>
                  <a:lnTo>
                    <a:pt x="942" y="732"/>
                  </a:lnTo>
                  <a:lnTo>
                    <a:pt x="960" y="732"/>
                  </a:lnTo>
                  <a:lnTo>
                    <a:pt x="966" y="738"/>
                  </a:lnTo>
                  <a:lnTo>
                    <a:pt x="978" y="738"/>
                  </a:lnTo>
                  <a:lnTo>
                    <a:pt x="990" y="732"/>
                  </a:lnTo>
                  <a:lnTo>
                    <a:pt x="996" y="726"/>
                  </a:lnTo>
                  <a:lnTo>
                    <a:pt x="1026" y="726"/>
                  </a:lnTo>
                  <a:lnTo>
                    <a:pt x="1038" y="732"/>
                  </a:lnTo>
                  <a:lnTo>
                    <a:pt x="1044" y="738"/>
                  </a:lnTo>
                  <a:lnTo>
                    <a:pt x="1062" y="738"/>
                  </a:lnTo>
                  <a:lnTo>
                    <a:pt x="1062" y="726"/>
                  </a:lnTo>
                  <a:lnTo>
                    <a:pt x="1068" y="720"/>
                  </a:lnTo>
                  <a:lnTo>
                    <a:pt x="1068" y="714"/>
                  </a:lnTo>
                  <a:lnTo>
                    <a:pt x="1092" y="714"/>
                  </a:lnTo>
                  <a:lnTo>
                    <a:pt x="1092" y="678"/>
                  </a:lnTo>
                  <a:lnTo>
                    <a:pt x="1098" y="672"/>
                  </a:lnTo>
                  <a:lnTo>
                    <a:pt x="1098" y="660"/>
                  </a:lnTo>
                  <a:lnTo>
                    <a:pt x="1110" y="654"/>
                  </a:lnTo>
                  <a:lnTo>
                    <a:pt x="1116" y="654"/>
                  </a:lnTo>
                  <a:lnTo>
                    <a:pt x="1128" y="648"/>
                  </a:lnTo>
                  <a:lnTo>
                    <a:pt x="1158" y="648"/>
                  </a:lnTo>
                  <a:lnTo>
                    <a:pt x="1170" y="642"/>
                  </a:lnTo>
                  <a:lnTo>
                    <a:pt x="1206" y="642"/>
                  </a:lnTo>
                  <a:lnTo>
                    <a:pt x="1206" y="654"/>
                  </a:lnTo>
                  <a:lnTo>
                    <a:pt x="1242" y="660"/>
                  </a:lnTo>
                  <a:lnTo>
                    <a:pt x="1248" y="660"/>
                  </a:lnTo>
                  <a:lnTo>
                    <a:pt x="1260" y="672"/>
                  </a:lnTo>
                  <a:lnTo>
                    <a:pt x="1266" y="684"/>
                  </a:lnTo>
                  <a:lnTo>
                    <a:pt x="1266" y="702"/>
                  </a:lnTo>
                  <a:lnTo>
                    <a:pt x="1260" y="702"/>
                  </a:lnTo>
                  <a:lnTo>
                    <a:pt x="1260" y="696"/>
                  </a:lnTo>
                  <a:lnTo>
                    <a:pt x="1254" y="696"/>
                  </a:lnTo>
                  <a:lnTo>
                    <a:pt x="1254" y="708"/>
                  </a:lnTo>
                  <a:lnTo>
                    <a:pt x="1278" y="708"/>
                  </a:lnTo>
                  <a:lnTo>
                    <a:pt x="1284" y="696"/>
                  </a:lnTo>
                  <a:lnTo>
                    <a:pt x="1284" y="690"/>
                  </a:lnTo>
                  <a:lnTo>
                    <a:pt x="1308" y="684"/>
                  </a:lnTo>
                  <a:lnTo>
                    <a:pt x="1314" y="672"/>
                  </a:lnTo>
                  <a:lnTo>
                    <a:pt x="1350" y="672"/>
                  </a:lnTo>
                  <a:lnTo>
                    <a:pt x="1362" y="660"/>
                  </a:lnTo>
                  <a:lnTo>
                    <a:pt x="1356" y="660"/>
                  </a:lnTo>
                  <a:close/>
                  <a:moveTo>
                    <a:pt x="564" y="726"/>
                  </a:moveTo>
                  <a:lnTo>
                    <a:pt x="540" y="738"/>
                  </a:lnTo>
                  <a:lnTo>
                    <a:pt x="546" y="756"/>
                  </a:lnTo>
                  <a:lnTo>
                    <a:pt x="576" y="756"/>
                  </a:lnTo>
                  <a:lnTo>
                    <a:pt x="570" y="738"/>
                  </a:lnTo>
                  <a:lnTo>
                    <a:pt x="564" y="726"/>
                  </a:lnTo>
                  <a:close/>
                  <a:moveTo>
                    <a:pt x="522" y="714"/>
                  </a:moveTo>
                  <a:lnTo>
                    <a:pt x="516" y="720"/>
                  </a:lnTo>
                  <a:lnTo>
                    <a:pt x="510" y="732"/>
                  </a:lnTo>
                  <a:lnTo>
                    <a:pt x="510" y="750"/>
                  </a:lnTo>
                  <a:lnTo>
                    <a:pt x="528" y="768"/>
                  </a:lnTo>
                  <a:lnTo>
                    <a:pt x="528" y="756"/>
                  </a:lnTo>
                  <a:lnTo>
                    <a:pt x="534" y="744"/>
                  </a:lnTo>
                  <a:lnTo>
                    <a:pt x="534" y="720"/>
                  </a:lnTo>
                  <a:lnTo>
                    <a:pt x="528" y="714"/>
                  </a:lnTo>
                  <a:lnTo>
                    <a:pt x="522" y="714"/>
                  </a:lnTo>
                  <a:close/>
                  <a:moveTo>
                    <a:pt x="606" y="738"/>
                  </a:moveTo>
                  <a:lnTo>
                    <a:pt x="618" y="732"/>
                  </a:lnTo>
                  <a:lnTo>
                    <a:pt x="624" y="732"/>
                  </a:lnTo>
                  <a:lnTo>
                    <a:pt x="630" y="726"/>
                  </a:lnTo>
                  <a:lnTo>
                    <a:pt x="618" y="720"/>
                  </a:lnTo>
                  <a:lnTo>
                    <a:pt x="588" y="720"/>
                  </a:lnTo>
                  <a:lnTo>
                    <a:pt x="576" y="732"/>
                  </a:lnTo>
                  <a:lnTo>
                    <a:pt x="582" y="744"/>
                  </a:lnTo>
                  <a:lnTo>
                    <a:pt x="606" y="738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8" name="Nigeria" descr="© INSCALE GmbH, 05.05.2010&#10;http://www.presentationload.com/">
              <a:extLst>
                <a:ext uri="{FF2B5EF4-FFF2-40B4-BE49-F238E27FC236}">
                  <a16:creationId xmlns:a16="http://schemas.microsoft.com/office/drawing/2014/main" id="{8B7393BE-1208-079A-C20E-59D0A45E9632}"/>
                </a:ext>
              </a:extLst>
            </p:cNvPr>
            <p:cNvSpPr>
              <a:spLocks/>
            </p:cNvSpPr>
            <p:nvPr/>
          </p:nvSpPr>
          <p:spPr bwMode="gray">
            <a:xfrm>
              <a:off x="4309510" y="2794518"/>
              <a:ext cx="317228" cy="292029"/>
            </a:xfrm>
            <a:custGeom>
              <a:avLst/>
              <a:gdLst>
                <a:gd name="T0" fmla="*/ 2147483647 w 840"/>
                <a:gd name="T1" fmla="*/ 2147483647 h 768"/>
                <a:gd name="T2" fmla="*/ 2147483647 w 840"/>
                <a:gd name="T3" fmla="*/ 2147483647 h 768"/>
                <a:gd name="T4" fmla="*/ 2147483647 w 840"/>
                <a:gd name="T5" fmla="*/ 2147483647 h 768"/>
                <a:gd name="T6" fmla="*/ 2147483647 w 840"/>
                <a:gd name="T7" fmla="*/ 2147483647 h 768"/>
                <a:gd name="T8" fmla="*/ 2147483647 w 840"/>
                <a:gd name="T9" fmla="*/ 2147483647 h 768"/>
                <a:gd name="T10" fmla="*/ 2147483647 w 840"/>
                <a:gd name="T11" fmla="*/ 2147483647 h 768"/>
                <a:gd name="T12" fmla="*/ 2147483647 w 840"/>
                <a:gd name="T13" fmla="*/ 2147483647 h 768"/>
                <a:gd name="T14" fmla="*/ 2147483647 w 840"/>
                <a:gd name="T15" fmla="*/ 2147483647 h 768"/>
                <a:gd name="T16" fmla="*/ 2147483647 w 840"/>
                <a:gd name="T17" fmla="*/ 2147483647 h 768"/>
                <a:gd name="T18" fmla="*/ 2147483647 w 840"/>
                <a:gd name="T19" fmla="*/ 2147483647 h 768"/>
                <a:gd name="T20" fmla="*/ 2147483647 w 840"/>
                <a:gd name="T21" fmla="*/ 2147483647 h 768"/>
                <a:gd name="T22" fmla="*/ 2147483647 w 840"/>
                <a:gd name="T23" fmla="*/ 2147483647 h 768"/>
                <a:gd name="T24" fmla="*/ 2147483647 w 840"/>
                <a:gd name="T25" fmla="*/ 2147483647 h 768"/>
                <a:gd name="T26" fmla="*/ 2147483647 w 840"/>
                <a:gd name="T27" fmla="*/ 2147483647 h 768"/>
                <a:gd name="T28" fmla="*/ 2147483647 w 840"/>
                <a:gd name="T29" fmla="*/ 2147483647 h 768"/>
                <a:gd name="T30" fmla="*/ 2147483647 w 840"/>
                <a:gd name="T31" fmla="*/ 2147483647 h 768"/>
                <a:gd name="T32" fmla="*/ 2147483647 w 840"/>
                <a:gd name="T33" fmla="*/ 2147483647 h 768"/>
                <a:gd name="T34" fmla="*/ 2147483647 w 840"/>
                <a:gd name="T35" fmla="*/ 2147483647 h 768"/>
                <a:gd name="T36" fmla="*/ 2147483647 w 840"/>
                <a:gd name="T37" fmla="*/ 2147483647 h 768"/>
                <a:gd name="T38" fmla="*/ 2147483647 w 840"/>
                <a:gd name="T39" fmla="*/ 2147483647 h 768"/>
                <a:gd name="T40" fmla="*/ 2147483647 w 840"/>
                <a:gd name="T41" fmla="*/ 2147483647 h 768"/>
                <a:gd name="T42" fmla="*/ 2147483647 w 840"/>
                <a:gd name="T43" fmla="*/ 2147483647 h 768"/>
                <a:gd name="T44" fmla="*/ 2147483647 w 840"/>
                <a:gd name="T45" fmla="*/ 2147483647 h 768"/>
                <a:gd name="T46" fmla="*/ 2147483647 w 840"/>
                <a:gd name="T47" fmla="*/ 2147483647 h 768"/>
                <a:gd name="T48" fmla="*/ 2147483647 w 840"/>
                <a:gd name="T49" fmla="*/ 2147483647 h 768"/>
                <a:gd name="T50" fmla="*/ 2147483647 w 840"/>
                <a:gd name="T51" fmla="*/ 2147483647 h 768"/>
                <a:gd name="T52" fmla="*/ 2147483647 w 840"/>
                <a:gd name="T53" fmla="*/ 2147483647 h 768"/>
                <a:gd name="T54" fmla="*/ 2147483647 w 840"/>
                <a:gd name="T55" fmla="*/ 2147483647 h 768"/>
                <a:gd name="T56" fmla="*/ 2147483647 w 840"/>
                <a:gd name="T57" fmla="*/ 2147483647 h 768"/>
                <a:gd name="T58" fmla="*/ 2147483647 w 840"/>
                <a:gd name="T59" fmla="*/ 2147483647 h 768"/>
                <a:gd name="T60" fmla="*/ 2147483647 w 840"/>
                <a:gd name="T61" fmla="*/ 2147483647 h 768"/>
                <a:gd name="T62" fmla="*/ 2147483647 w 840"/>
                <a:gd name="T63" fmla="*/ 2147483647 h 768"/>
                <a:gd name="T64" fmla="*/ 2147483647 w 840"/>
                <a:gd name="T65" fmla="*/ 2147483647 h 768"/>
                <a:gd name="T66" fmla="*/ 2147483647 w 840"/>
                <a:gd name="T67" fmla="*/ 2147483647 h 768"/>
                <a:gd name="T68" fmla="*/ 2147483647 w 840"/>
                <a:gd name="T69" fmla="*/ 2147483647 h 768"/>
                <a:gd name="T70" fmla="*/ 2147483647 w 840"/>
                <a:gd name="T71" fmla="*/ 2147483647 h 768"/>
                <a:gd name="T72" fmla="*/ 2147483647 w 840"/>
                <a:gd name="T73" fmla="*/ 2147483647 h 768"/>
                <a:gd name="T74" fmla="*/ 2147483647 w 840"/>
                <a:gd name="T75" fmla="*/ 2147483647 h 768"/>
                <a:gd name="T76" fmla="*/ 2147483647 w 840"/>
                <a:gd name="T77" fmla="*/ 2147483647 h 768"/>
                <a:gd name="T78" fmla="*/ 2147483647 w 840"/>
                <a:gd name="T79" fmla="*/ 2147483647 h 768"/>
                <a:gd name="T80" fmla="*/ 2147483647 w 840"/>
                <a:gd name="T81" fmla="*/ 2147483647 h 768"/>
                <a:gd name="T82" fmla="*/ 2147483647 w 840"/>
                <a:gd name="T83" fmla="*/ 2147483647 h 768"/>
                <a:gd name="T84" fmla="*/ 2147483647 w 840"/>
                <a:gd name="T85" fmla="*/ 2147483647 h 768"/>
                <a:gd name="T86" fmla="*/ 2147483647 w 840"/>
                <a:gd name="T87" fmla="*/ 2147483647 h 768"/>
                <a:gd name="T88" fmla="*/ 2147483647 w 840"/>
                <a:gd name="T89" fmla="*/ 2147483647 h 768"/>
                <a:gd name="T90" fmla="*/ 2147483647 w 840"/>
                <a:gd name="T91" fmla="*/ 2147483647 h 768"/>
                <a:gd name="T92" fmla="*/ 2147483647 w 840"/>
                <a:gd name="T93" fmla="*/ 2147483647 h 768"/>
                <a:gd name="T94" fmla="*/ 2147483647 w 840"/>
                <a:gd name="T95" fmla="*/ 2147483647 h 768"/>
                <a:gd name="T96" fmla="*/ 2147483647 w 840"/>
                <a:gd name="T97" fmla="*/ 2147483647 h 768"/>
                <a:gd name="T98" fmla="*/ 2147483647 w 840"/>
                <a:gd name="T99" fmla="*/ 2147483647 h 768"/>
                <a:gd name="T100" fmla="*/ 2147483647 w 840"/>
                <a:gd name="T101" fmla="*/ 2147483647 h 768"/>
                <a:gd name="T102" fmla="*/ 2147483647 w 840"/>
                <a:gd name="T103" fmla="*/ 2147483647 h 768"/>
                <a:gd name="T104" fmla="*/ 2147483647 w 840"/>
                <a:gd name="T105" fmla="*/ 2147483647 h 768"/>
                <a:gd name="T106" fmla="*/ 2147483647 w 840"/>
                <a:gd name="T107" fmla="*/ 2147483647 h 768"/>
                <a:gd name="T108" fmla="*/ 2147483647 w 840"/>
                <a:gd name="T109" fmla="*/ 2147483647 h 768"/>
                <a:gd name="T110" fmla="*/ 2147483647 w 840"/>
                <a:gd name="T111" fmla="*/ 2147483647 h 768"/>
                <a:gd name="T112" fmla="*/ 2147483647 w 840"/>
                <a:gd name="T113" fmla="*/ 2147483647 h 768"/>
                <a:gd name="T114" fmla="*/ 2147483647 w 840"/>
                <a:gd name="T115" fmla="*/ 2147483647 h 768"/>
                <a:gd name="T116" fmla="*/ 2147483647 w 840"/>
                <a:gd name="T117" fmla="*/ 2147483647 h 768"/>
                <a:gd name="T118" fmla="*/ 2147483647 w 840"/>
                <a:gd name="T119" fmla="*/ 2147483647 h 7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40"/>
                <a:gd name="T181" fmla="*/ 0 h 768"/>
                <a:gd name="T182" fmla="*/ 840 w 840"/>
                <a:gd name="T183" fmla="*/ 768 h 7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40" h="768">
                  <a:moveTo>
                    <a:pt x="420" y="738"/>
                  </a:moveTo>
                  <a:lnTo>
                    <a:pt x="420" y="732"/>
                  </a:lnTo>
                  <a:lnTo>
                    <a:pt x="426" y="726"/>
                  </a:lnTo>
                  <a:lnTo>
                    <a:pt x="426" y="714"/>
                  </a:lnTo>
                  <a:lnTo>
                    <a:pt x="432" y="702"/>
                  </a:lnTo>
                  <a:lnTo>
                    <a:pt x="432" y="648"/>
                  </a:lnTo>
                  <a:lnTo>
                    <a:pt x="498" y="594"/>
                  </a:lnTo>
                  <a:lnTo>
                    <a:pt x="498" y="588"/>
                  </a:lnTo>
                  <a:lnTo>
                    <a:pt x="504" y="582"/>
                  </a:lnTo>
                  <a:lnTo>
                    <a:pt x="516" y="558"/>
                  </a:lnTo>
                  <a:lnTo>
                    <a:pt x="522" y="552"/>
                  </a:lnTo>
                  <a:lnTo>
                    <a:pt x="528" y="552"/>
                  </a:lnTo>
                  <a:lnTo>
                    <a:pt x="534" y="558"/>
                  </a:lnTo>
                  <a:lnTo>
                    <a:pt x="546" y="564"/>
                  </a:lnTo>
                  <a:lnTo>
                    <a:pt x="552" y="564"/>
                  </a:lnTo>
                  <a:lnTo>
                    <a:pt x="558" y="558"/>
                  </a:lnTo>
                  <a:lnTo>
                    <a:pt x="558" y="546"/>
                  </a:lnTo>
                  <a:lnTo>
                    <a:pt x="552" y="540"/>
                  </a:lnTo>
                  <a:lnTo>
                    <a:pt x="564" y="540"/>
                  </a:lnTo>
                  <a:lnTo>
                    <a:pt x="570" y="552"/>
                  </a:lnTo>
                  <a:lnTo>
                    <a:pt x="582" y="564"/>
                  </a:lnTo>
                  <a:lnTo>
                    <a:pt x="588" y="576"/>
                  </a:lnTo>
                  <a:lnTo>
                    <a:pt x="588" y="582"/>
                  </a:lnTo>
                  <a:lnTo>
                    <a:pt x="594" y="594"/>
                  </a:lnTo>
                  <a:lnTo>
                    <a:pt x="600" y="600"/>
                  </a:lnTo>
                  <a:lnTo>
                    <a:pt x="606" y="600"/>
                  </a:lnTo>
                  <a:lnTo>
                    <a:pt x="624" y="582"/>
                  </a:lnTo>
                  <a:lnTo>
                    <a:pt x="624" y="570"/>
                  </a:lnTo>
                  <a:lnTo>
                    <a:pt x="630" y="558"/>
                  </a:lnTo>
                  <a:lnTo>
                    <a:pt x="642" y="552"/>
                  </a:lnTo>
                  <a:lnTo>
                    <a:pt x="648" y="546"/>
                  </a:lnTo>
                  <a:lnTo>
                    <a:pt x="648" y="516"/>
                  </a:lnTo>
                  <a:lnTo>
                    <a:pt x="672" y="486"/>
                  </a:lnTo>
                  <a:lnTo>
                    <a:pt x="684" y="438"/>
                  </a:lnTo>
                  <a:lnTo>
                    <a:pt x="696" y="432"/>
                  </a:lnTo>
                  <a:lnTo>
                    <a:pt x="702" y="426"/>
                  </a:lnTo>
                  <a:lnTo>
                    <a:pt x="714" y="420"/>
                  </a:lnTo>
                  <a:lnTo>
                    <a:pt x="720" y="414"/>
                  </a:lnTo>
                  <a:lnTo>
                    <a:pt x="720" y="402"/>
                  </a:lnTo>
                  <a:lnTo>
                    <a:pt x="726" y="384"/>
                  </a:lnTo>
                  <a:lnTo>
                    <a:pt x="726" y="354"/>
                  </a:lnTo>
                  <a:lnTo>
                    <a:pt x="744" y="354"/>
                  </a:lnTo>
                  <a:lnTo>
                    <a:pt x="750" y="348"/>
                  </a:lnTo>
                  <a:lnTo>
                    <a:pt x="756" y="330"/>
                  </a:lnTo>
                  <a:lnTo>
                    <a:pt x="756" y="300"/>
                  </a:lnTo>
                  <a:lnTo>
                    <a:pt x="762" y="294"/>
                  </a:lnTo>
                  <a:lnTo>
                    <a:pt x="768" y="264"/>
                  </a:lnTo>
                  <a:lnTo>
                    <a:pt x="774" y="252"/>
                  </a:lnTo>
                  <a:lnTo>
                    <a:pt x="786" y="240"/>
                  </a:lnTo>
                  <a:lnTo>
                    <a:pt x="786" y="234"/>
                  </a:lnTo>
                  <a:lnTo>
                    <a:pt x="792" y="228"/>
                  </a:lnTo>
                  <a:lnTo>
                    <a:pt x="792" y="222"/>
                  </a:lnTo>
                  <a:lnTo>
                    <a:pt x="798" y="216"/>
                  </a:lnTo>
                  <a:lnTo>
                    <a:pt x="798" y="210"/>
                  </a:lnTo>
                  <a:lnTo>
                    <a:pt x="810" y="210"/>
                  </a:lnTo>
                  <a:lnTo>
                    <a:pt x="822" y="204"/>
                  </a:lnTo>
                  <a:lnTo>
                    <a:pt x="840" y="186"/>
                  </a:lnTo>
                  <a:lnTo>
                    <a:pt x="840" y="174"/>
                  </a:lnTo>
                  <a:lnTo>
                    <a:pt x="834" y="168"/>
                  </a:lnTo>
                  <a:lnTo>
                    <a:pt x="834" y="162"/>
                  </a:lnTo>
                  <a:lnTo>
                    <a:pt x="840" y="156"/>
                  </a:lnTo>
                  <a:lnTo>
                    <a:pt x="840" y="126"/>
                  </a:lnTo>
                  <a:lnTo>
                    <a:pt x="810" y="126"/>
                  </a:lnTo>
                  <a:lnTo>
                    <a:pt x="810" y="120"/>
                  </a:lnTo>
                  <a:lnTo>
                    <a:pt x="804" y="108"/>
                  </a:lnTo>
                  <a:lnTo>
                    <a:pt x="804" y="60"/>
                  </a:lnTo>
                  <a:lnTo>
                    <a:pt x="774" y="12"/>
                  </a:lnTo>
                  <a:lnTo>
                    <a:pt x="756" y="12"/>
                  </a:lnTo>
                  <a:lnTo>
                    <a:pt x="750" y="18"/>
                  </a:lnTo>
                  <a:lnTo>
                    <a:pt x="750" y="24"/>
                  </a:lnTo>
                  <a:lnTo>
                    <a:pt x="744" y="30"/>
                  </a:lnTo>
                  <a:lnTo>
                    <a:pt x="744" y="36"/>
                  </a:lnTo>
                  <a:lnTo>
                    <a:pt x="720" y="36"/>
                  </a:lnTo>
                  <a:lnTo>
                    <a:pt x="714" y="42"/>
                  </a:lnTo>
                  <a:lnTo>
                    <a:pt x="702" y="48"/>
                  </a:lnTo>
                  <a:lnTo>
                    <a:pt x="696" y="54"/>
                  </a:lnTo>
                  <a:lnTo>
                    <a:pt x="684" y="60"/>
                  </a:lnTo>
                  <a:lnTo>
                    <a:pt x="654" y="60"/>
                  </a:lnTo>
                  <a:lnTo>
                    <a:pt x="648" y="54"/>
                  </a:lnTo>
                  <a:lnTo>
                    <a:pt x="636" y="48"/>
                  </a:lnTo>
                  <a:lnTo>
                    <a:pt x="600" y="36"/>
                  </a:lnTo>
                  <a:lnTo>
                    <a:pt x="546" y="36"/>
                  </a:lnTo>
                  <a:lnTo>
                    <a:pt x="528" y="42"/>
                  </a:lnTo>
                  <a:lnTo>
                    <a:pt x="516" y="54"/>
                  </a:lnTo>
                  <a:lnTo>
                    <a:pt x="504" y="60"/>
                  </a:lnTo>
                  <a:lnTo>
                    <a:pt x="492" y="84"/>
                  </a:lnTo>
                  <a:lnTo>
                    <a:pt x="486" y="90"/>
                  </a:lnTo>
                  <a:lnTo>
                    <a:pt x="480" y="90"/>
                  </a:lnTo>
                  <a:lnTo>
                    <a:pt x="468" y="84"/>
                  </a:lnTo>
                  <a:lnTo>
                    <a:pt x="438" y="84"/>
                  </a:lnTo>
                  <a:lnTo>
                    <a:pt x="414" y="72"/>
                  </a:lnTo>
                  <a:lnTo>
                    <a:pt x="402" y="60"/>
                  </a:lnTo>
                  <a:lnTo>
                    <a:pt x="390" y="54"/>
                  </a:lnTo>
                  <a:lnTo>
                    <a:pt x="384" y="48"/>
                  </a:lnTo>
                  <a:lnTo>
                    <a:pt x="372" y="42"/>
                  </a:lnTo>
                  <a:lnTo>
                    <a:pt x="360" y="42"/>
                  </a:lnTo>
                  <a:lnTo>
                    <a:pt x="336" y="54"/>
                  </a:lnTo>
                  <a:lnTo>
                    <a:pt x="324" y="66"/>
                  </a:lnTo>
                  <a:lnTo>
                    <a:pt x="312" y="72"/>
                  </a:lnTo>
                  <a:lnTo>
                    <a:pt x="306" y="72"/>
                  </a:lnTo>
                  <a:lnTo>
                    <a:pt x="294" y="66"/>
                  </a:lnTo>
                  <a:lnTo>
                    <a:pt x="288" y="60"/>
                  </a:lnTo>
                  <a:lnTo>
                    <a:pt x="288" y="54"/>
                  </a:lnTo>
                  <a:lnTo>
                    <a:pt x="282" y="48"/>
                  </a:lnTo>
                  <a:lnTo>
                    <a:pt x="282" y="42"/>
                  </a:lnTo>
                  <a:lnTo>
                    <a:pt x="258" y="18"/>
                  </a:lnTo>
                  <a:lnTo>
                    <a:pt x="222" y="18"/>
                  </a:lnTo>
                  <a:lnTo>
                    <a:pt x="222" y="12"/>
                  </a:lnTo>
                  <a:lnTo>
                    <a:pt x="210" y="0"/>
                  </a:lnTo>
                  <a:lnTo>
                    <a:pt x="198" y="0"/>
                  </a:lnTo>
                  <a:lnTo>
                    <a:pt x="186" y="6"/>
                  </a:lnTo>
                  <a:lnTo>
                    <a:pt x="180" y="6"/>
                  </a:lnTo>
                  <a:lnTo>
                    <a:pt x="180" y="12"/>
                  </a:lnTo>
                  <a:lnTo>
                    <a:pt x="126" y="12"/>
                  </a:lnTo>
                  <a:lnTo>
                    <a:pt x="102" y="36"/>
                  </a:lnTo>
                  <a:lnTo>
                    <a:pt x="102" y="60"/>
                  </a:lnTo>
                  <a:lnTo>
                    <a:pt x="96" y="78"/>
                  </a:lnTo>
                  <a:lnTo>
                    <a:pt x="90" y="90"/>
                  </a:lnTo>
                  <a:lnTo>
                    <a:pt x="84" y="96"/>
                  </a:lnTo>
                  <a:lnTo>
                    <a:pt x="78" y="108"/>
                  </a:lnTo>
                  <a:lnTo>
                    <a:pt x="72" y="114"/>
                  </a:lnTo>
                  <a:lnTo>
                    <a:pt x="66" y="114"/>
                  </a:lnTo>
                  <a:lnTo>
                    <a:pt x="66" y="168"/>
                  </a:lnTo>
                  <a:lnTo>
                    <a:pt x="60" y="180"/>
                  </a:lnTo>
                  <a:lnTo>
                    <a:pt x="60" y="186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72" y="222"/>
                  </a:lnTo>
                  <a:lnTo>
                    <a:pt x="78" y="234"/>
                  </a:lnTo>
                  <a:lnTo>
                    <a:pt x="78" y="246"/>
                  </a:lnTo>
                  <a:lnTo>
                    <a:pt x="84" y="252"/>
                  </a:lnTo>
                  <a:lnTo>
                    <a:pt x="84" y="264"/>
                  </a:lnTo>
                  <a:lnTo>
                    <a:pt x="78" y="270"/>
                  </a:lnTo>
                  <a:lnTo>
                    <a:pt x="72" y="270"/>
                  </a:lnTo>
                  <a:lnTo>
                    <a:pt x="60" y="276"/>
                  </a:lnTo>
                  <a:lnTo>
                    <a:pt x="60" y="318"/>
                  </a:lnTo>
                  <a:lnTo>
                    <a:pt x="48" y="324"/>
                  </a:lnTo>
                  <a:lnTo>
                    <a:pt x="42" y="336"/>
                  </a:lnTo>
                  <a:lnTo>
                    <a:pt x="36" y="342"/>
                  </a:lnTo>
                  <a:lnTo>
                    <a:pt x="36" y="372"/>
                  </a:lnTo>
                  <a:lnTo>
                    <a:pt x="24" y="396"/>
                  </a:lnTo>
                  <a:lnTo>
                    <a:pt x="6" y="396"/>
                  </a:lnTo>
                  <a:lnTo>
                    <a:pt x="0" y="426"/>
                  </a:lnTo>
                  <a:lnTo>
                    <a:pt x="6" y="462"/>
                  </a:lnTo>
                  <a:lnTo>
                    <a:pt x="0" y="492"/>
                  </a:lnTo>
                  <a:lnTo>
                    <a:pt x="0" y="606"/>
                  </a:lnTo>
                  <a:lnTo>
                    <a:pt x="6" y="612"/>
                  </a:lnTo>
                  <a:lnTo>
                    <a:pt x="30" y="612"/>
                  </a:lnTo>
                  <a:lnTo>
                    <a:pt x="54" y="600"/>
                  </a:lnTo>
                  <a:lnTo>
                    <a:pt x="60" y="594"/>
                  </a:lnTo>
                  <a:lnTo>
                    <a:pt x="66" y="600"/>
                  </a:lnTo>
                  <a:lnTo>
                    <a:pt x="108" y="600"/>
                  </a:lnTo>
                  <a:lnTo>
                    <a:pt x="126" y="606"/>
                  </a:lnTo>
                  <a:lnTo>
                    <a:pt x="138" y="618"/>
                  </a:lnTo>
                  <a:lnTo>
                    <a:pt x="150" y="636"/>
                  </a:lnTo>
                  <a:lnTo>
                    <a:pt x="156" y="648"/>
                  </a:lnTo>
                  <a:lnTo>
                    <a:pt x="168" y="660"/>
                  </a:lnTo>
                  <a:lnTo>
                    <a:pt x="186" y="660"/>
                  </a:lnTo>
                  <a:lnTo>
                    <a:pt x="180" y="666"/>
                  </a:lnTo>
                  <a:lnTo>
                    <a:pt x="180" y="678"/>
                  </a:lnTo>
                  <a:lnTo>
                    <a:pt x="174" y="684"/>
                  </a:lnTo>
                  <a:lnTo>
                    <a:pt x="186" y="684"/>
                  </a:lnTo>
                  <a:lnTo>
                    <a:pt x="198" y="678"/>
                  </a:lnTo>
                  <a:lnTo>
                    <a:pt x="198" y="684"/>
                  </a:lnTo>
                  <a:lnTo>
                    <a:pt x="192" y="690"/>
                  </a:lnTo>
                  <a:lnTo>
                    <a:pt x="186" y="702"/>
                  </a:lnTo>
                  <a:lnTo>
                    <a:pt x="186" y="714"/>
                  </a:lnTo>
                  <a:lnTo>
                    <a:pt x="204" y="750"/>
                  </a:lnTo>
                  <a:lnTo>
                    <a:pt x="216" y="762"/>
                  </a:lnTo>
                  <a:lnTo>
                    <a:pt x="234" y="768"/>
                  </a:lnTo>
                  <a:lnTo>
                    <a:pt x="270" y="768"/>
                  </a:lnTo>
                  <a:lnTo>
                    <a:pt x="276" y="762"/>
                  </a:lnTo>
                  <a:lnTo>
                    <a:pt x="282" y="762"/>
                  </a:lnTo>
                  <a:lnTo>
                    <a:pt x="288" y="738"/>
                  </a:lnTo>
                  <a:lnTo>
                    <a:pt x="312" y="750"/>
                  </a:lnTo>
                  <a:lnTo>
                    <a:pt x="336" y="744"/>
                  </a:lnTo>
                  <a:lnTo>
                    <a:pt x="354" y="756"/>
                  </a:lnTo>
                  <a:lnTo>
                    <a:pt x="396" y="756"/>
                  </a:lnTo>
                  <a:lnTo>
                    <a:pt x="396" y="732"/>
                  </a:lnTo>
                  <a:lnTo>
                    <a:pt x="420" y="732"/>
                  </a:lnTo>
                  <a:lnTo>
                    <a:pt x="420" y="73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9" name="Niger" descr="© INSCALE GmbH, 05.05.2010&#10;http://www.presentationload.com/">
              <a:extLst>
                <a:ext uri="{FF2B5EF4-FFF2-40B4-BE49-F238E27FC236}">
                  <a16:creationId xmlns:a16="http://schemas.microsoft.com/office/drawing/2014/main" id="{DD1F5136-E884-79B6-BF84-0F33EDC1B713}"/>
                </a:ext>
              </a:extLst>
            </p:cNvPr>
            <p:cNvSpPr>
              <a:spLocks/>
            </p:cNvSpPr>
            <p:nvPr/>
          </p:nvSpPr>
          <p:spPr bwMode="gray">
            <a:xfrm>
              <a:off x="4242803" y="2501007"/>
              <a:ext cx="420993" cy="357254"/>
            </a:xfrm>
            <a:custGeom>
              <a:avLst/>
              <a:gdLst>
                <a:gd name="T0" fmla="*/ 2147483647 w 1110"/>
                <a:gd name="T1" fmla="*/ 2147483647 h 942"/>
                <a:gd name="T2" fmla="*/ 2147483647 w 1110"/>
                <a:gd name="T3" fmla="*/ 2147483647 h 942"/>
                <a:gd name="T4" fmla="*/ 2147483647 w 1110"/>
                <a:gd name="T5" fmla="*/ 2147483647 h 942"/>
                <a:gd name="T6" fmla="*/ 2147483647 w 1110"/>
                <a:gd name="T7" fmla="*/ 2147483647 h 942"/>
                <a:gd name="T8" fmla="*/ 2147483647 w 1110"/>
                <a:gd name="T9" fmla="*/ 2147483647 h 942"/>
                <a:gd name="T10" fmla="*/ 2147483647 w 1110"/>
                <a:gd name="T11" fmla="*/ 2147483647 h 942"/>
                <a:gd name="T12" fmla="*/ 2147483647 w 1110"/>
                <a:gd name="T13" fmla="*/ 2147483647 h 942"/>
                <a:gd name="T14" fmla="*/ 2147483647 w 1110"/>
                <a:gd name="T15" fmla="*/ 2147483647 h 942"/>
                <a:gd name="T16" fmla="*/ 2147483647 w 1110"/>
                <a:gd name="T17" fmla="*/ 2147483647 h 942"/>
                <a:gd name="T18" fmla="*/ 2147483647 w 1110"/>
                <a:gd name="T19" fmla="*/ 2147483647 h 942"/>
                <a:gd name="T20" fmla="*/ 2147483647 w 1110"/>
                <a:gd name="T21" fmla="*/ 2147483647 h 942"/>
                <a:gd name="T22" fmla="*/ 2147483647 w 1110"/>
                <a:gd name="T23" fmla="*/ 2147483647 h 942"/>
                <a:gd name="T24" fmla="*/ 2147483647 w 1110"/>
                <a:gd name="T25" fmla="*/ 2147483647 h 942"/>
                <a:gd name="T26" fmla="*/ 2147483647 w 1110"/>
                <a:gd name="T27" fmla="*/ 2147483647 h 942"/>
                <a:gd name="T28" fmla="*/ 2147483647 w 1110"/>
                <a:gd name="T29" fmla="*/ 2147483647 h 942"/>
                <a:gd name="T30" fmla="*/ 2147483647 w 1110"/>
                <a:gd name="T31" fmla="*/ 2147483647 h 942"/>
                <a:gd name="T32" fmla="*/ 2147483647 w 1110"/>
                <a:gd name="T33" fmla="*/ 2147483647 h 942"/>
                <a:gd name="T34" fmla="*/ 2147483647 w 1110"/>
                <a:gd name="T35" fmla="*/ 2147483647 h 942"/>
                <a:gd name="T36" fmla="*/ 2147483647 w 1110"/>
                <a:gd name="T37" fmla="*/ 2147483647 h 942"/>
                <a:gd name="T38" fmla="*/ 2147483647 w 1110"/>
                <a:gd name="T39" fmla="*/ 2147483647 h 942"/>
                <a:gd name="T40" fmla="*/ 2147483647 w 1110"/>
                <a:gd name="T41" fmla="*/ 2147483647 h 942"/>
                <a:gd name="T42" fmla="*/ 2147483647 w 1110"/>
                <a:gd name="T43" fmla="*/ 2147483647 h 942"/>
                <a:gd name="T44" fmla="*/ 2147483647 w 1110"/>
                <a:gd name="T45" fmla="*/ 2147483647 h 942"/>
                <a:gd name="T46" fmla="*/ 2147483647 w 1110"/>
                <a:gd name="T47" fmla="*/ 2147483647 h 942"/>
                <a:gd name="T48" fmla="*/ 2147483647 w 1110"/>
                <a:gd name="T49" fmla="*/ 2147483647 h 942"/>
                <a:gd name="T50" fmla="*/ 2147483647 w 1110"/>
                <a:gd name="T51" fmla="*/ 2147483647 h 942"/>
                <a:gd name="T52" fmla="*/ 2147483647 w 1110"/>
                <a:gd name="T53" fmla="*/ 2147483647 h 942"/>
                <a:gd name="T54" fmla="*/ 2147483647 w 1110"/>
                <a:gd name="T55" fmla="*/ 2147483647 h 942"/>
                <a:gd name="T56" fmla="*/ 2147483647 w 1110"/>
                <a:gd name="T57" fmla="*/ 2147483647 h 942"/>
                <a:gd name="T58" fmla="*/ 2147483647 w 1110"/>
                <a:gd name="T59" fmla="*/ 2147483647 h 942"/>
                <a:gd name="T60" fmla="*/ 2147483647 w 1110"/>
                <a:gd name="T61" fmla="*/ 2147483647 h 942"/>
                <a:gd name="T62" fmla="*/ 2147483647 w 1110"/>
                <a:gd name="T63" fmla="*/ 2147483647 h 942"/>
                <a:gd name="T64" fmla="*/ 2147483647 w 1110"/>
                <a:gd name="T65" fmla="*/ 2147483647 h 942"/>
                <a:gd name="T66" fmla="*/ 2147483647 w 1110"/>
                <a:gd name="T67" fmla="*/ 2147483647 h 942"/>
                <a:gd name="T68" fmla="*/ 2147483647 w 1110"/>
                <a:gd name="T69" fmla="*/ 2147483647 h 942"/>
                <a:gd name="T70" fmla="*/ 2147483647 w 1110"/>
                <a:gd name="T71" fmla="*/ 2147483647 h 942"/>
                <a:gd name="T72" fmla="*/ 2147483647 w 1110"/>
                <a:gd name="T73" fmla="*/ 2147483647 h 942"/>
                <a:gd name="T74" fmla="*/ 2147483647 w 1110"/>
                <a:gd name="T75" fmla="*/ 2147483647 h 942"/>
                <a:gd name="T76" fmla="*/ 2147483647 w 1110"/>
                <a:gd name="T77" fmla="*/ 2147483647 h 942"/>
                <a:gd name="T78" fmla="*/ 2147483647 w 1110"/>
                <a:gd name="T79" fmla="*/ 2147483647 h 942"/>
                <a:gd name="T80" fmla="*/ 2147483647 w 1110"/>
                <a:gd name="T81" fmla="*/ 2147483647 h 942"/>
                <a:gd name="T82" fmla="*/ 2147483647 w 1110"/>
                <a:gd name="T83" fmla="*/ 2147483647 h 942"/>
                <a:gd name="T84" fmla="*/ 2147483647 w 1110"/>
                <a:gd name="T85" fmla="*/ 2147483647 h 942"/>
                <a:gd name="T86" fmla="*/ 2147483647 w 1110"/>
                <a:gd name="T87" fmla="*/ 2147483647 h 942"/>
                <a:gd name="T88" fmla="*/ 2147483647 w 1110"/>
                <a:gd name="T89" fmla="*/ 2147483647 h 942"/>
                <a:gd name="T90" fmla="*/ 2147483647 w 1110"/>
                <a:gd name="T91" fmla="*/ 2147483647 h 942"/>
                <a:gd name="T92" fmla="*/ 2147483647 w 1110"/>
                <a:gd name="T93" fmla="*/ 2147483647 h 942"/>
                <a:gd name="T94" fmla="*/ 2147483647 w 1110"/>
                <a:gd name="T95" fmla="*/ 2147483647 h 942"/>
                <a:gd name="T96" fmla="*/ 2147483647 w 1110"/>
                <a:gd name="T97" fmla="*/ 2147483647 h 942"/>
                <a:gd name="T98" fmla="*/ 0 w 1110"/>
                <a:gd name="T99" fmla="*/ 2147483647 h 942"/>
                <a:gd name="T100" fmla="*/ 2147483647 w 1110"/>
                <a:gd name="T101" fmla="*/ 2147483647 h 94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10"/>
                <a:gd name="T154" fmla="*/ 0 h 942"/>
                <a:gd name="T155" fmla="*/ 1110 w 1110"/>
                <a:gd name="T156" fmla="*/ 942 h 94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10" h="942">
                  <a:moveTo>
                    <a:pt x="54" y="792"/>
                  </a:moveTo>
                  <a:lnTo>
                    <a:pt x="54" y="810"/>
                  </a:lnTo>
                  <a:lnTo>
                    <a:pt x="66" y="810"/>
                  </a:lnTo>
                  <a:lnTo>
                    <a:pt x="48" y="828"/>
                  </a:lnTo>
                  <a:lnTo>
                    <a:pt x="48" y="834"/>
                  </a:lnTo>
                  <a:lnTo>
                    <a:pt x="72" y="858"/>
                  </a:lnTo>
                  <a:lnTo>
                    <a:pt x="84" y="864"/>
                  </a:lnTo>
                  <a:lnTo>
                    <a:pt x="90" y="876"/>
                  </a:lnTo>
                  <a:lnTo>
                    <a:pt x="108" y="876"/>
                  </a:lnTo>
                  <a:lnTo>
                    <a:pt x="120" y="864"/>
                  </a:lnTo>
                  <a:lnTo>
                    <a:pt x="132" y="864"/>
                  </a:lnTo>
                  <a:lnTo>
                    <a:pt x="144" y="876"/>
                  </a:lnTo>
                  <a:lnTo>
                    <a:pt x="150" y="888"/>
                  </a:lnTo>
                  <a:lnTo>
                    <a:pt x="126" y="894"/>
                  </a:lnTo>
                  <a:lnTo>
                    <a:pt x="150" y="930"/>
                  </a:lnTo>
                  <a:lnTo>
                    <a:pt x="150" y="906"/>
                  </a:lnTo>
                  <a:lnTo>
                    <a:pt x="180" y="894"/>
                  </a:lnTo>
                  <a:lnTo>
                    <a:pt x="192" y="906"/>
                  </a:lnTo>
                  <a:lnTo>
                    <a:pt x="198" y="918"/>
                  </a:lnTo>
                  <a:lnTo>
                    <a:pt x="204" y="924"/>
                  </a:lnTo>
                  <a:lnTo>
                    <a:pt x="210" y="924"/>
                  </a:lnTo>
                  <a:lnTo>
                    <a:pt x="216" y="930"/>
                  </a:lnTo>
                  <a:lnTo>
                    <a:pt x="222" y="930"/>
                  </a:lnTo>
                  <a:lnTo>
                    <a:pt x="234" y="936"/>
                  </a:lnTo>
                  <a:lnTo>
                    <a:pt x="240" y="942"/>
                  </a:lnTo>
                  <a:lnTo>
                    <a:pt x="240" y="888"/>
                  </a:lnTo>
                  <a:lnTo>
                    <a:pt x="246" y="888"/>
                  </a:lnTo>
                  <a:lnTo>
                    <a:pt x="252" y="882"/>
                  </a:lnTo>
                  <a:lnTo>
                    <a:pt x="258" y="870"/>
                  </a:lnTo>
                  <a:lnTo>
                    <a:pt x="264" y="864"/>
                  </a:lnTo>
                  <a:lnTo>
                    <a:pt x="270" y="852"/>
                  </a:lnTo>
                  <a:lnTo>
                    <a:pt x="276" y="834"/>
                  </a:lnTo>
                  <a:lnTo>
                    <a:pt x="276" y="810"/>
                  </a:lnTo>
                  <a:lnTo>
                    <a:pt x="300" y="786"/>
                  </a:lnTo>
                  <a:lnTo>
                    <a:pt x="354" y="786"/>
                  </a:lnTo>
                  <a:lnTo>
                    <a:pt x="354" y="780"/>
                  </a:lnTo>
                  <a:lnTo>
                    <a:pt x="360" y="780"/>
                  </a:lnTo>
                  <a:lnTo>
                    <a:pt x="372" y="774"/>
                  </a:lnTo>
                  <a:lnTo>
                    <a:pt x="384" y="774"/>
                  </a:lnTo>
                  <a:lnTo>
                    <a:pt x="396" y="786"/>
                  </a:lnTo>
                  <a:lnTo>
                    <a:pt x="396" y="792"/>
                  </a:lnTo>
                  <a:lnTo>
                    <a:pt x="432" y="792"/>
                  </a:lnTo>
                  <a:lnTo>
                    <a:pt x="456" y="816"/>
                  </a:lnTo>
                  <a:lnTo>
                    <a:pt x="456" y="822"/>
                  </a:lnTo>
                  <a:lnTo>
                    <a:pt x="462" y="828"/>
                  </a:lnTo>
                  <a:lnTo>
                    <a:pt x="462" y="834"/>
                  </a:lnTo>
                  <a:lnTo>
                    <a:pt x="468" y="840"/>
                  </a:lnTo>
                  <a:lnTo>
                    <a:pt x="480" y="846"/>
                  </a:lnTo>
                  <a:lnTo>
                    <a:pt x="486" y="846"/>
                  </a:lnTo>
                  <a:lnTo>
                    <a:pt x="498" y="840"/>
                  </a:lnTo>
                  <a:lnTo>
                    <a:pt x="510" y="828"/>
                  </a:lnTo>
                  <a:lnTo>
                    <a:pt x="534" y="816"/>
                  </a:lnTo>
                  <a:lnTo>
                    <a:pt x="546" y="816"/>
                  </a:lnTo>
                  <a:lnTo>
                    <a:pt x="558" y="822"/>
                  </a:lnTo>
                  <a:lnTo>
                    <a:pt x="564" y="828"/>
                  </a:lnTo>
                  <a:lnTo>
                    <a:pt x="576" y="834"/>
                  </a:lnTo>
                  <a:lnTo>
                    <a:pt x="588" y="846"/>
                  </a:lnTo>
                  <a:lnTo>
                    <a:pt x="612" y="858"/>
                  </a:lnTo>
                  <a:lnTo>
                    <a:pt x="642" y="858"/>
                  </a:lnTo>
                  <a:lnTo>
                    <a:pt x="654" y="864"/>
                  </a:lnTo>
                  <a:lnTo>
                    <a:pt x="660" y="864"/>
                  </a:lnTo>
                  <a:lnTo>
                    <a:pt x="666" y="858"/>
                  </a:lnTo>
                  <a:lnTo>
                    <a:pt x="678" y="834"/>
                  </a:lnTo>
                  <a:lnTo>
                    <a:pt x="690" y="828"/>
                  </a:lnTo>
                  <a:lnTo>
                    <a:pt x="702" y="816"/>
                  </a:lnTo>
                  <a:lnTo>
                    <a:pt x="720" y="810"/>
                  </a:lnTo>
                  <a:lnTo>
                    <a:pt x="774" y="810"/>
                  </a:lnTo>
                  <a:lnTo>
                    <a:pt x="810" y="822"/>
                  </a:lnTo>
                  <a:lnTo>
                    <a:pt x="822" y="828"/>
                  </a:lnTo>
                  <a:lnTo>
                    <a:pt x="828" y="834"/>
                  </a:lnTo>
                  <a:lnTo>
                    <a:pt x="858" y="834"/>
                  </a:lnTo>
                  <a:lnTo>
                    <a:pt x="870" y="828"/>
                  </a:lnTo>
                  <a:lnTo>
                    <a:pt x="876" y="822"/>
                  </a:lnTo>
                  <a:lnTo>
                    <a:pt x="888" y="816"/>
                  </a:lnTo>
                  <a:lnTo>
                    <a:pt x="894" y="810"/>
                  </a:lnTo>
                  <a:lnTo>
                    <a:pt x="918" y="810"/>
                  </a:lnTo>
                  <a:lnTo>
                    <a:pt x="918" y="804"/>
                  </a:lnTo>
                  <a:lnTo>
                    <a:pt x="924" y="798"/>
                  </a:lnTo>
                  <a:lnTo>
                    <a:pt x="924" y="792"/>
                  </a:lnTo>
                  <a:lnTo>
                    <a:pt x="930" y="786"/>
                  </a:lnTo>
                  <a:lnTo>
                    <a:pt x="936" y="786"/>
                  </a:lnTo>
                  <a:lnTo>
                    <a:pt x="930" y="726"/>
                  </a:lnTo>
                  <a:lnTo>
                    <a:pt x="948" y="720"/>
                  </a:lnTo>
                  <a:lnTo>
                    <a:pt x="948" y="714"/>
                  </a:lnTo>
                  <a:lnTo>
                    <a:pt x="954" y="708"/>
                  </a:lnTo>
                  <a:lnTo>
                    <a:pt x="954" y="696"/>
                  </a:lnTo>
                  <a:lnTo>
                    <a:pt x="960" y="678"/>
                  </a:lnTo>
                  <a:lnTo>
                    <a:pt x="966" y="666"/>
                  </a:lnTo>
                  <a:lnTo>
                    <a:pt x="978" y="648"/>
                  </a:lnTo>
                  <a:lnTo>
                    <a:pt x="984" y="636"/>
                  </a:lnTo>
                  <a:lnTo>
                    <a:pt x="1002" y="618"/>
                  </a:lnTo>
                  <a:lnTo>
                    <a:pt x="1026" y="588"/>
                  </a:lnTo>
                  <a:lnTo>
                    <a:pt x="1050" y="564"/>
                  </a:lnTo>
                  <a:lnTo>
                    <a:pt x="1068" y="540"/>
                  </a:lnTo>
                  <a:lnTo>
                    <a:pt x="1074" y="534"/>
                  </a:lnTo>
                  <a:lnTo>
                    <a:pt x="1092" y="288"/>
                  </a:lnTo>
                  <a:lnTo>
                    <a:pt x="1110" y="252"/>
                  </a:lnTo>
                  <a:lnTo>
                    <a:pt x="1080" y="216"/>
                  </a:lnTo>
                  <a:lnTo>
                    <a:pt x="1074" y="192"/>
                  </a:lnTo>
                  <a:lnTo>
                    <a:pt x="1044" y="156"/>
                  </a:lnTo>
                  <a:lnTo>
                    <a:pt x="1056" y="108"/>
                  </a:lnTo>
                  <a:lnTo>
                    <a:pt x="1038" y="42"/>
                  </a:lnTo>
                  <a:lnTo>
                    <a:pt x="1020" y="48"/>
                  </a:lnTo>
                  <a:lnTo>
                    <a:pt x="1002" y="60"/>
                  </a:lnTo>
                  <a:lnTo>
                    <a:pt x="990" y="66"/>
                  </a:lnTo>
                  <a:lnTo>
                    <a:pt x="984" y="66"/>
                  </a:lnTo>
                  <a:lnTo>
                    <a:pt x="978" y="60"/>
                  </a:lnTo>
                  <a:lnTo>
                    <a:pt x="966" y="54"/>
                  </a:lnTo>
                  <a:lnTo>
                    <a:pt x="960" y="42"/>
                  </a:lnTo>
                  <a:lnTo>
                    <a:pt x="954" y="36"/>
                  </a:lnTo>
                  <a:lnTo>
                    <a:pt x="942" y="30"/>
                  </a:lnTo>
                  <a:lnTo>
                    <a:pt x="936" y="24"/>
                  </a:lnTo>
                  <a:lnTo>
                    <a:pt x="930" y="24"/>
                  </a:lnTo>
                  <a:lnTo>
                    <a:pt x="918" y="18"/>
                  </a:lnTo>
                  <a:lnTo>
                    <a:pt x="900" y="12"/>
                  </a:lnTo>
                  <a:lnTo>
                    <a:pt x="888" y="12"/>
                  </a:lnTo>
                  <a:lnTo>
                    <a:pt x="876" y="6"/>
                  </a:lnTo>
                  <a:lnTo>
                    <a:pt x="864" y="6"/>
                  </a:lnTo>
                  <a:lnTo>
                    <a:pt x="828" y="0"/>
                  </a:lnTo>
                  <a:lnTo>
                    <a:pt x="816" y="6"/>
                  </a:lnTo>
                  <a:lnTo>
                    <a:pt x="786" y="30"/>
                  </a:lnTo>
                  <a:lnTo>
                    <a:pt x="738" y="66"/>
                  </a:lnTo>
                  <a:lnTo>
                    <a:pt x="684" y="102"/>
                  </a:lnTo>
                  <a:lnTo>
                    <a:pt x="624" y="144"/>
                  </a:lnTo>
                  <a:lnTo>
                    <a:pt x="576" y="180"/>
                  </a:lnTo>
                  <a:lnTo>
                    <a:pt x="534" y="210"/>
                  </a:lnTo>
                  <a:lnTo>
                    <a:pt x="510" y="222"/>
                  </a:lnTo>
                  <a:lnTo>
                    <a:pt x="480" y="246"/>
                  </a:lnTo>
                  <a:lnTo>
                    <a:pt x="450" y="282"/>
                  </a:lnTo>
                  <a:lnTo>
                    <a:pt x="414" y="312"/>
                  </a:lnTo>
                  <a:lnTo>
                    <a:pt x="390" y="330"/>
                  </a:lnTo>
                  <a:lnTo>
                    <a:pt x="366" y="336"/>
                  </a:lnTo>
                  <a:lnTo>
                    <a:pt x="324" y="342"/>
                  </a:lnTo>
                  <a:lnTo>
                    <a:pt x="282" y="354"/>
                  </a:lnTo>
                  <a:lnTo>
                    <a:pt x="282" y="558"/>
                  </a:lnTo>
                  <a:lnTo>
                    <a:pt x="264" y="582"/>
                  </a:lnTo>
                  <a:lnTo>
                    <a:pt x="264" y="594"/>
                  </a:lnTo>
                  <a:lnTo>
                    <a:pt x="258" y="606"/>
                  </a:lnTo>
                  <a:lnTo>
                    <a:pt x="258" y="624"/>
                  </a:lnTo>
                  <a:lnTo>
                    <a:pt x="252" y="636"/>
                  </a:lnTo>
                  <a:lnTo>
                    <a:pt x="240" y="642"/>
                  </a:lnTo>
                  <a:lnTo>
                    <a:pt x="222" y="648"/>
                  </a:lnTo>
                  <a:lnTo>
                    <a:pt x="198" y="648"/>
                  </a:lnTo>
                  <a:lnTo>
                    <a:pt x="186" y="654"/>
                  </a:lnTo>
                  <a:lnTo>
                    <a:pt x="138" y="648"/>
                  </a:lnTo>
                  <a:lnTo>
                    <a:pt x="138" y="666"/>
                  </a:lnTo>
                  <a:lnTo>
                    <a:pt x="72" y="660"/>
                  </a:lnTo>
                  <a:lnTo>
                    <a:pt x="48" y="678"/>
                  </a:lnTo>
                  <a:lnTo>
                    <a:pt x="0" y="690"/>
                  </a:lnTo>
                  <a:lnTo>
                    <a:pt x="0" y="726"/>
                  </a:lnTo>
                  <a:lnTo>
                    <a:pt x="6" y="738"/>
                  </a:lnTo>
                  <a:lnTo>
                    <a:pt x="6" y="762"/>
                  </a:lnTo>
                  <a:lnTo>
                    <a:pt x="18" y="786"/>
                  </a:lnTo>
                  <a:lnTo>
                    <a:pt x="30" y="792"/>
                  </a:lnTo>
                  <a:lnTo>
                    <a:pt x="54" y="79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0" name="Nicaragua" descr="© INSCALE GmbH, 05.05.2010&#10;http://www.presentationload.com/">
              <a:extLst>
                <a:ext uri="{FF2B5EF4-FFF2-40B4-BE49-F238E27FC236}">
                  <a16:creationId xmlns:a16="http://schemas.microsoft.com/office/drawing/2014/main" id="{0918CBDC-F57F-467B-A816-F0DE2943897D}"/>
                </a:ext>
              </a:extLst>
            </p:cNvPr>
            <p:cNvSpPr>
              <a:spLocks/>
            </p:cNvSpPr>
            <p:nvPr/>
          </p:nvSpPr>
          <p:spPr bwMode="gray">
            <a:xfrm>
              <a:off x="1888796" y="2764871"/>
              <a:ext cx="123038" cy="126003"/>
            </a:xfrm>
            <a:custGeom>
              <a:avLst/>
              <a:gdLst>
                <a:gd name="T0" fmla="*/ 2147483647 w 324"/>
                <a:gd name="T1" fmla="*/ 2147483647 h 330"/>
                <a:gd name="T2" fmla="*/ 2147483647 w 324"/>
                <a:gd name="T3" fmla="*/ 0 h 330"/>
                <a:gd name="T4" fmla="*/ 2147483647 w 324"/>
                <a:gd name="T5" fmla="*/ 2147483647 h 330"/>
                <a:gd name="T6" fmla="*/ 2147483647 w 324"/>
                <a:gd name="T7" fmla="*/ 2147483647 h 330"/>
                <a:gd name="T8" fmla="*/ 2147483647 w 324"/>
                <a:gd name="T9" fmla="*/ 0 h 330"/>
                <a:gd name="T10" fmla="*/ 2147483647 w 324"/>
                <a:gd name="T11" fmla="*/ 2147483647 h 330"/>
                <a:gd name="T12" fmla="*/ 2147483647 w 324"/>
                <a:gd name="T13" fmla="*/ 2147483647 h 330"/>
                <a:gd name="T14" fmla="*/ 2147483647 w 324"/>
                <a:gd name="T15" fmla="*/ 2147483647 h 330"/>
                <a:gd name="T16" fmla="*/ 2147483647 w 324"/>
                <a:gd name="T17" fmla="*/ 2147483647 h 330"/>
                <a:gd name="T18" fmla="*/ 2147483647 w 324"/>
                <a:gd name="T19" fmla="*/ 2147483647 h 330"/>
                <a:gd name="T20" fmla="*/ 2147483647 w 324"/>
                <a:gd name="T21" fmla="*/ 2147483647 h 330"/>
                <a:gd name="T22" fmla="*/ 2147483647 w 324"/>
                <a:gd name="T23" fmla="*/ 2147483647 h 330"/>
                <a:gd name="T24" fmla="*/ 2147483647 w 324"/>
                <a:gd name="T25" fmla="*/ 2147483647 h 330"/>
                <a:gd name="T26" fmla="*/ 2147483647 w 324"/>
                <a:gd name="T27" fmla="*/ 2147483647 h 330"/>
                <a:gd name="T28" fmla="*/ 2147483647 w 324"/>
                <a:gd name="T29" fmla="*/ 2147483647 h 330"/>
                <a:gd name="T30" fmla="*/ 2147483647 w 324"/>
                <a:gd name="T31" fmla="*/ 2147483647 h 330"/>
                <a:gd name="T32" fmla="*/ 2147483647 w 324"/>
                <a:gd name="T33" fmla="*/ 2147483647 h 330"/>
                <a:gd name="T34" fmla="*/ 2147483647 w 324"/>
                <a:gd name="T35" fmla="*/ 2147483647 h 330"/>
                <a:gd name="T36" fmla="*/ 2147483647 w 324"/>
                <a:gd name="T37" fmla="*/ 2147483647 h 330"/>
                <a:gd name="T38" fmla="*/ 2147483647 w 324"/>
                <a:gd name="T39" fmla="*/ 2147483647 h 330"/>
                <a:gd name="T40" fmla="*/ 2147483647 w 324"/>
                <a:gd name="T41" fmla="*/ 2147483647 h 330"/>
                <a:gd name="T42" fmla="*/ 2147483647 w 324"/>
                <a:gd name="T43" fmla="*/ 2147483647 h 330"/>
                <a:gd name="T44" fmla="*/ 2147483647 w 324"/>
                <a:gd name="T45" fmla="*/ 2147483647 h 330"/>
                <a:gd name="T46" fmla="*/ 2147483647 w 324"/>
                <a:gd name="T47" fmla="*/ 2147483647 h 330"/>
                <a:gd name="T48" fmla="*/ 2147483647 w 324"/>
                <a:gd name="T49" fmla="*/ 2147483647 h 330"/>
                <a:gd name="T50" fmla="*/ 2147483647 w 324"/>
                <a:gd name="T51" fmla="*/ 2147483647 h 330"/>
                <a:gd name="T52" fmla="*/ 2147483647 w 324"/>
                <a:gd name="T53" fmla="*/ 2147483647 h 330"/>
                <a:gd name="T54" fmla="*/ 2147483647 w 324"/>
                <a:gd name="T55" fmla="*/ 2147483647 h 330"/>
                <a:gd name="T56" fmla="*/ 2147483647 w 324"/>
                <a:gd name="T57" fmla="*/ 2147483647 h 330"/>
                <a:gd name="T58" fmla="*/ 2147483647 w 324"/>
                <a:gd name="T59" fmla="*/ 2147483647 h 330"/>
                <a:gd name="T60" fmla="*/ 2147483647 w 324"/>
                <a:gd name="T61" fmla="*/ 2147483647 h 330"/>
                <a:gd name="T62" fmla="*/ 2147483647 w 324"/>
                <a:gd name="T63" fmla="*/ 2147483647 h 330"/>
                <a:gd name="T64" fmla="*/ 2147483647 w 324"/>
                <a:gd name="T65" fmla="*/ 2147483647 h 330"/>
                <a:gd name="T66" fmla="*/ 2147483647 w 324"/>
                <a:gd name="T67" fmla="*/ 2147483647 h 330"/>
                <a:gd name="T68" fmla="*/ 2147483647 w 324"/>
                <a:gd name="T69" fmla="*/ 2147483647 h 330"/>
                <a:gd name="T70" fmla="*/ 2147483647 w 324"/>
                <a:gd name="T71" fmla="*/ 2147483647 h 330"/>
                <a:gd name="T72" fmla="*/ 2147483647 w 324"/>
                <a:gd name="T73" fmla="*/ 2147483647 h 330"/>
                <a:gd name="T74" fmla="*/ 2147483647 w 324"/>
                <a:gd name="T75" fmla="*/ 2147483647 h 330"/>
                <a:gd name="T76" fmla="*/ 2147483647 w 324"/>
                <a:gd name="T77" fmla="*/ 2147483647 h 330"/>
                <a:gd name="T78" fmla="*/ 2147483647 w 324"/>
                <a:gd name="T79" fmla="*/ 2147483647 h 330"/>
                <a:gd name="T80" fmla="*/ 2147483647 w 324"/>
                <a:gd name="T81" fmla="*/ 2147483647 h 3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24"/>
                <a:gd name="T124" fmla="*/ 0 h 330"/>
                <a:gd name="T125" fmla="*/ 324 w 324"/>
                <a:gd name="T126" fmla="*/ 330 h 33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24" h="330">
                  <a:moveTo>
                    <a:pt x="324" y="18"/>
                  </a:moveTo>
                  <a:lnTo>
                    <a:pt x="318" y="12"/>
                  </a:lnTo>
                  <a:lnTo>
                    <a:pt x="318" y="6"/>
                  </a:lnTo>
                  <a:lnTo>
                    <a:pt x="312" y="0"/>
                  </a:lnTo>
                  <a:lnTo>
                    <a:pt x="264" y="0"/>
                  </a:lnTo>
                  <a:lnTo>
                    <a:pt x="264" y="6"/>
                  </a:lnTo>
                  <a:lnTo>
                    <a:pt x="252" y="18"/>
                  </a:lnTo>
                  <a:lnTo>
                    <a:pt x="240" y="18"/>
                  </a:lnTo>
                  <a:lnTo>
                    <a:pt x="222" y="0"/>
                  </a:lnTo>
                  <a:lnTo>
                    <a:pt x="210" y="0"/>
                  </a:lnTo>
                  <a:lnTo>
                    <a:pt x="198" y="12"/>
                  </a:lnTo>
                  <a:lnTo>
                    <a:pt x="198" y="30"/>
                  </a:lnTo>
                  <a:lnTo>
                    <a:pt x="180" y="30"/>
                  </a:lnTo>
                  <a:lnTo>
                    <a:pt x="168" y="54"/>
                  </a:lnTo>
                  <a:lnTo>
                    <a:pt x="144" y="78"/>
                  </a:lnTo>
                  <a:lnTo>
                    <a:pt x="126" y="78"/>
                  </a:lnTo>
                  <a:lnTo>
                    <a:pt x="120" y="72"/>
                  </a:lnTo>
                  <a:lnTo>
                    <a:pt x="120" y="66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96" y="84"/>
                  </a:lnTo>
                  <a:lnTo>
                    <a:pt x="60" y="84"/>
                  </a:lnTo>
                  <a:lnTo>
                    <a:pt x="54" y="90"/>
                  </a:lnTo>
                  <a:lnTo>
                    <a:pt x="54" y="102"/>
                  </a:lnTo>
                  <a:lnTo>
                    <a:pt x="60" y="108"/>
                  </a:lnTo>
                  <a:lnTo>
                    <a:pt x="60" y="120"/>
                  </a:lnTo>
                  <a:lnTo>
                    <a:pt x="66" y="126"/>
                  </a:lnTo>
                  <a:lnTo>
                    <a:pt x="48" y="126"/>
                  </a:lnTo>
                  <a:lnTo>
                    <a:pt x="48" y="144"/>
                  </a:lnTo>
                  <a:lnTo>
                    <a:pt x="36" y="150"/>
                  </a:lnTo>
                  <a:lnTo>
                    <a:pt x="0" y="150"/>
                  </a:lnTo>
                  <a:lnTo>
                    <a:pt x="48" y="204"/>
                  </a:lnTo>
                  <a:lnTo>
                    <a:pt x="48" y="210"/>
                  </a:lnTo>
                  <a:lnTo>
                    <a:pt x="54" y="216"/>
                  </a:lnTo>
                  <a:lnTo>
                    <a:pt x="54" y="228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96" y="270"/>
                  </a:lnTo>
                  <a:lnTo>
                    <a:pt x="108" y="282"/>
                  </a:lnTo>
                  <a:lnTo>
                    <a:pt x="114" y="294"/>
                  </a:lnTo>
                  <a:lnTo>
                    <a:pt x="138" y="294"/>
                  </a:lnTo>
                  <a:lnTo>
                    <a:pt x="132" y="294"/>
                  </a:lnTo>
                  <a:lnTo>
                    <a:pt x="120" y="282"/>
                  </a:lnTo>
                  <a:lnTo>
                    <a:pt x="120" y="276"/>
                  </a:lnTo>
                  <a:lnTo>
                    <a:pt x="126" y="270"/>
                  </a:lnTo>
                  <a:lnTo>
                    <a:pt x="138" y="270"/>
                  </a:lnTo>
                  <a:lnTo>
                    <a:pt x="138" y="264"/>
                  </a:lnTo>
                  <a:lnTo>
                    <a:pt x="132" y="258"/>
                  </a:lnTo>
                  <a:lnTo>
                    <a:pt x="126" y="258"/>
                  </a:lnTo>
                  <a:lnTo>
                    <a:pt x="120" y="264"/>
                  </a:lnTo>
                  <a:lnTo>
                    <a:pt x="114" y="264"/>
                  </a:lnTo>
                  <a:lnTo>
                    <a:pt x="114" y="222"/>
                  </a:lnTo>
                  <a:lnTo>
                    <a:pt x="120" y="222"/>
                  </a:lnTo>
                  <a:lnTo>
                    <a:pt x="132" y="228"/>
                  </a:lnTo>
                  <a:lnTo>
                    <a:pt x="144" y="240"/>
                  </a:lnTo>
                  <a:lnTo>
                    <a:pt x="156" y="246"/>
                  </a:lnTo>
                  <a:lnTo>
                    <a:pt x="180" y="270"/>
                  </a:lnTo>
                  <a:lnTo>
                    <a:pt x="192" y="306"/>
                  </a:lnTo>
                  <a:lnTo>
                    <a:pt x="210" y="306"/>
                  </a:lnTo>
                  <a:lnTo>
                    <a:pt x="216" y="312"/>
                  </a:lnTo>
                  <a:lnTo>
                    <a:pt x="222" y="312"/>
                  </a:lnTo>
                  <a:lnTo>
                    <a:pt x="222" y="318"/>
                  </a:lnTo>
                  <a:lnTo>
                    <a:pt x="234" y="330"/>
                  </a:lnTo>
                  <a:lnTo>
                    <a:pt x="270" y="330"/>
                  </a:lnTo>
                  <a:lnTo>
                    <a:pt x="270" y="324"/>
                  </a:lnTo>
                  <a:lnTo>
                    <a:pt x="258" y="312"/>
                  </a:lnTo>
                  <a:lnTo>
                    <a:pt x="252" y="300"/>
                  </a:lnTo>
                  <a:lnTo>
                    <a:pt x="252" y="276"/>
                  </a:lnTo>
                  <a:lnTo>
                    <a:pt x="264" y="264"/>
                  </a:lnTo>
                  <a:lnTo>
                    <a:pt x="270" y="264"/>
                  </a:lnTo>
                  <a:lnTo>
                    <a:pt x="270" y="246"/>
                  </a:lnTo>
                  <a:lnTo>
                    <a:pt x="264" y="234"/>
                  </a:lnTo>
                  <a:lnTo>
                    <a:pt x="264" y="222"/>
                  </a:lnTo>
                  <a:lnTo>
                    <a:pt x="270" y="174"/>
                  </a:lnTo>
                  <a:lnTo>
                    <a:pt x="282" y="192"/>
                  </a:lnTo>
                  <a:lnTo>
                    <a:pt x="288" y="108"/>
                  </a:lnTo>
                  <a:lnTo>
                    <a:pt x="288" y="102"/>
                  </a:lnTo>
                  <a:lnTo>
                    <a:pt x="294" y="96"/>
                  </a:lnTo>
                  <a:lnTo>
                    <a:pt x="306" y="72"/>
                  </a:lnTo>
                  <a:lnTo>
                    <a:pt x="312" y="66"/>
                  </a:lnTo>
                  <a:lnTo>
                    <a:pt x="324" y="42"/>
                  </a:lnTo>
                  <a:lnTo>
                    <a:pt x="324" y="1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1" name="New Zealand" descr="© INSCALE GmbH, 05.05.2010&#10;http://www.presentationload.com/">
              <a:extLst>
                <a:ext uri="{FF2B5EF4-FFF2-40B4-BE49-F238E27FC236}">
                  <a16:creationId xmlns:a16="http://schemas.microsoft.com/office/drawing/2014/main" id="{512AFA43-A844-09DC-DD11-8406CDCBCDE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260033" y="4266520"/>
              <a:ext cx="481772" cy="372078"/>
            </a:xfrm>
            <a:custGeom>
              <a:avLst/>
              <a:gdLst>
                <a:gd name="T0" fmla="*/ 2147483647 w 1272"/>
                <a:gd name="T1" fmla="*/ 2147483647 h 984"/>
                <a:gd name="T2" fmla="*/ 2147483647 w 1272"/>
                <a:gd name="T3" fmla="*/ 2147483647 h 984"/>
                <a:gd name="T4" fmla="*/ 2147483647 w 1272"/>
                <a:gd name="T5" fmla="*/ 2147483647 h 984"/>
                <a:gd name="T6" fmla="*/ 2147483647 w 1272"/>
                <a:gd name="T7" fmla="*/ 2147483647 h 984"/>
                <a:gd name="T8" fmla="*/ 2147483647 w 1272"/>
                <a:gd name="T9" fmla="*/ 2147483647 h 984"/>
                <a:gd name="T10" fmla="*/ 2147483647 w 1272"/>
                <a:gd name="T11" fmla="*/ 2147483647 h 984"/>
                <a:gd name="T12" fmla="*/ 2147483647 w 1272"/>
                <a:gd name="T13" fmla="*/ 2147483647 h 984"/>
                <a:gd name="T14" fmla="*/ 2147483647 w 1272"/>
                <a:gd name="T15" fmla="*/ 2147483647 h 984"/>
                <a:gd name="T16" fmla="*/ 2147483647 w 1272"/>
                <a:gd name="T17" fmla="*/ 2147483647 h 984"/>
                <a:gd name="T18" fmla="*/ 2147483647 w 1272"/>
                <a:gd name="T19" fmla="*/ 2147483647 h 984"/>
                <a:gd name="T20" fmla="*/ 2147483647 w 1272"/>
                <a:gd name="T21" fmla="*/ 2147483647 h 984"/>
                <a:gd name="T22" fmla="*/ 2147483647 w 1272"/>
                <a:gd name="T23" fmla="*/ 2147483647 h 984"/>
                <a:gd name="T24" fmla="*/ 2147483647 w 1272"/>
                <a:gd name="T25" fmla="*/ 2147483647 h 984"/>
                <a:gd name="T26" fmla="*/ 2147483647 w 1272"/>
                <a:gd name="T27" fmla="*/ 2147483647 h 984"/>
                <a:gd name="T28" fmla="*/ 2147483647 w 1272"/>
                <a:gd name="T29" fmla="*/ 2147483647 h 984"/>
                <a:gd name="T30" fmla="*/ 2147483647 w 1272"/>
                <a:gd name="T31" fmla="*/ 2147483647 h 984"/>
                <a:gd name="T32" fmla="*/ 2147483647 w 1272"/>
                <a:gd name="T33" fmla="*/ 2147483647 h 984"/>
                <a:gd name="T34" fmla="*/ 2147483647 w 1272"/>
                <a:gd name="T35" fmla="*/ 2147483647 h 984"/>
                <a:gd name="T36" fmla="*/ 2147483647 w 1272"/>
                <a:gd name="T37" fmla="*/ 2147483647 h 984"/>
                <a:gd name="T38" fmla="*/ 2147483647 w 1272"/>
                <a:gd name="T39" fmla="*/ 2147483647 h 984"/>
                <a:gd name="T40" fmla="*/ 2147483647 w 1272"/>
                <a:gd name="T41" fmla="*/ 2147483647 h 984"/>
                <a:gd name="T42" fmla="*/ 2147483647 w 1272"/>
                <a:gd name="T43" fmla="*/ 2147483647 h 984"/>
                <a:gd name="T44" fmla="*/ 2147483647 w 1272"/>
                <a:gd name="T45" fmla="*/ 2147483647 h 984"/>
                <a:gd name="T46" fmla="*/ 2147483647 w 1272"/>
                <a:gd name="T47" fmla="*/ 2147483647 h 984"/>
                <a:gd name="T48" fmla="*/ 2147483647 w 1272"/>
                <a:gd name="T49" fmla="*/ 2147483647 h 984"/>
                <a:gd name="T50" fmla="*/ 2147483647 w 1272"/>
                <a:gd name="T51" fmla="*/ 2147483647 h 984"/>
                <a:gd name="T52" fmla="*/ 2147483647 w 1272"/>
                <a:gd name="T53" fmla="*/ 2147483647 h 984"/>
                <a:gd name="T54" fmla="*/ 2147483647 w 1272"/>
                <a:gd name="T55" fmla="*/ 2147483647 h 984"/>
                <a:gd name="T56" fmla="*/ 2147483647 w 1272"/>
                <a:gd name="T57" fmla="*/ 2147483647 h 984"/>
                <a:gd name="T58" fmla="*/ 2147483647 w 1272"/>
                <a:gd name="T59" fmla="*/ 2147483647 h 984"/>
                <a:gd name="T60" fmla="*/ 2147483647 w 1272"/>
                <a:gd name="T61" fmla="*/ 2147483647 h 984"/>
                <a:gd name="T62" fmla="*/ 2147483647 w 1272"/>
                <a:gd name="T63" fmla="*/ 2147483647 h 984"/>
                <a:gd name="T64" fmla="*/ 2147483647 w 1272"/>
                <a:gd name="T65" fmla="*/ 2147483647 h 984"/>
                <a:gd name="T66" fmla="*/ 2147483647 w 1272"/>
                <a:gd name="T67" fmla="*/ 2147483647 h 984"/>
                <a:gd name="T68" fmla="*/ 2147483647 w 1272"/>
                <a:gd name="T69" fmla="*/ 2147483647 h 984"/>
                <a:gd name="T70" fmla="*/ 2147483647 w 1272"/>
                <a:gd name="T71" fmla="*/ 2147483647 h 984"/>
                <a:gd name="T72" fmla="*/ 2147483647 w 1272"/>
                <a:gd name="T73" fmla="*/ 2147483647 h 984"/>
                <a:gd name="T74" fmla="*/ 2147483647 w 1272"/>
                <a:gd name="T75" fmla="*/ 2147483647 h 984"/>
                <a:gd name="T76" fmla="*/ 2147483647 w 1272"/>
                <a:gd name="T77" fmla="*/ 2147483647 h 984"/>
                <a:gd name="T78" fmla="*/ 2147483647 w 1272"/>
                <a:gd name="T79" fmla="*/ 2147483647 h 984"/>
                <a:gd name="T80" fmla="*/ 2147483647 w 1272"/>
                <a:gd name="T81" fmla="*/ 2147483647 h 984"/>
                <a:gd name="T82" fmla="*/ 2147483647 w 1272"/>
                <a:gd name="T83" fmla="*/ 2147483647 h 984"/>
                <a:gd name="T84" fmla="*/ 2147483647 w 1272"/>
                <a:gd name="T85" fmla="*/ 2147483647 h 984"/>
                <a:gd name="T86" fmla="*/ 2147483647 w 1272"/>
                <a:gd name="T87" fmla="*/ 2147483647 h 984"/>
                <a:gd name="T88" fmla="*/ 2147483647 w 1272"/>
                <a:gd name="T89" fmla="*/ 2147483647 h 984"/>
                <a:gd name="T90" fmla="*/ 2147483647 w 1272"/>
                <a:gd name="T91" fmla="*/ 2147483647 h 984"/>
                <a:gd name="T92" fmla="*/ 2147483647 w 1272"/>
                <a:gd name="T93" fmla="*/ 2147483647 h 984"/>
                <a:gd name="T94" fmla="*/ 2147483647 w 1272"/>
                <a:gd name="T95" fmla="*/ 2147483647 h 984"/>
                <a:gd name="T96" fmla="*/ 2147483647 w 1272"/>
                <a:gd name="T97" fmla="*/ 2147483647 h 984"/>
                <a:gd name="T98" fmla="*/ 2147483647 w 1272"/>
                <a:gd name="T99" fmla="*/ 2147483647 h 984"/>
                <a:gd name="T100" fmla="*/ 2147483647 w 1272"/>
                <a:gd name="T101" fmla="*/ 2147483647 h 984"/>
                <a:gd name="T102" fmla="*/ 2147483647 w 1272"/>
                <a:gd name="T103" fmla="*/ 2147483647 h 984"/>
                <a:gd name="T104" fmla="*/ 2147483647 w 1272"/>
                <a:gd name="T105" fmla="*/ 2147483647 h 984"/>
                <a:gd name="T106" fmla="*/ 2147483647 w 1272"/>
                <a:gd name="T107" fmla="*/ 2147483647 h 984"/>
                <a:gd name="T108" fmla="*/ 2147483647 w 1272"/>
                <a:gd name="T109" fmla="*/ 2147483647 h 984"/>
                <a:gd name="T110" fmla="*/ 2147483647 w 1272"/>
                <a:gd name="T111" fmla="*/ 2147483647 h 984"/>
                <a:gd name="T112" fmla="*/ 2147483647 w 1272"/>
                <a:gd name="T113" fmla="*/ 2147483647 h 984"/>
                <a:gd name="T114" fmla="*/ 2147483647 w 1272"/>
                <a:gd name="T115" fmla="*/ 2147483647 h 984"/>
                <a:gd name="T116" fmla="*/ 2147483647 w 1272"/>
                <a:gd name="T117" fmla="*/ 2147483647 h 984"/>
                <a:gd name="T118" fmla="*/ 2147483647 w 1272"/>
                <a:gd name="T119" fmla="*/ 2147483647 h 984"/>
                <a:gd name="T120" fmla="*/ 2147483647 w 1272"/>
                <a:gd name="T121" fmla="*/ 2147483647 h 9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72"/>
                <a:gd name="T184" fmla="*/ 0 h 984"/>
                <a:gd name="T185" fmla="*/ 1272 w 1272"/>
                <a:gd name="T186" fmla="*/ 984 h 9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72" h="984">
                  <a:moveTo>
                    <a:pt x="750" y="564"/>
                  </a:moveTo>
                  <a:lnTo>
                    <a:pt x="738" y="564"/>
                  </a:lnTo>
                  <a:lnTo>
                    <a:pt x="744" y="528"/>
                  </a:lnTo>
                  <a:lnTo>
                    <a:pt x="720" y="546"/>
                  </a:lnTo>
                  <a:lnTo>
                    <a:pt x="726" y="540"/>
                  </a:lnTo>
                  <a:lnTo>
                    <a:pt x="726" y="504"/>
                  </a:lnTo>
                  <a:lnTo>
                    <a:pt x="708" y="504"/>
                  </a:lnTo>
                  <a:lnTo>
                    <a:pt x="702" y="510"/>
                  </a:lnTo>
                  <a:lnTo>
                    <a:pt x="696" y="522"/>
                  </a:lnTo>
                  <a:lnTo>
                    <a:pt x="690" y="528"/>
                  </a:lnTo>
                  <a:lnTo>
                    <a:pt x="672" y="540"/>
                  </a:lnTo>
                  <a:lnTo>
                    <a:pt x="660" y="546"/>
                  </a:lnTo>
                  <a:lnTo>
                    <a:pt x="654" y="558"/>
                  </a:lnTo>
                  <a:lnTo>
                    <a:pt x="642" y="570"/>
                  </a:lnTo>
                  <a:lnTo>
                    <a:pt x="630" y="576"/>
                  </a:lnTo>
                  <a:lnTo>
                    <a:pt x="618" y="588"/>
                  </a:lnTo>
                  <a:lnTo>
                    <a:pt x="606" y="588"/>
                  </a:lnTo>
                  <a:lnTo>
                    <a:pt x="588" y="600"/>
                  </a:lnTo>
                  <a:lnTo>
                    <a:pt x="576" y="606"/>
                  </a:lnTo>
                  <a:lnTo>
                    <a:pt x="546" y="636"/>
                  </a:lnTo>
                  <a:lnTo>
                    <a:pt x="540" y="648"/>
                  </a:lnTo>
                  <a:lnTo>
                    <a:pt x="534" y="648"/>
                  </a:lnTo>
                  <a:lnTo>
                    <a:pt x="528" y="654"/>
                  </a:lnTo>
                  <a:lnTo>
                    <a:pt x="510" y="660"/>
                  </a:lnTo>
                  <a:lnTo>
                    <a:pt x="498" y="666"/>
                  </a:lnTo>
                  <a:lnTo>
                    <a:pt x="462" y="678"/>
                  </a:lnTo>
                  <a:lnTo>
                    <a:pt x="438" y="690"/>
                  </a:lnTo>
                  <a:lnTo>
                    <a:pt x="426" y="702"/>
                  </a:lnTo>
                  <a:lnTo>
                    <a:pt x="414" y="708"/>
                  </a:lnTo>
                  <a:lnTo>
                    <a:pt x="408" y="720"/>
                  </a:lnTo>
                  <a:lnTo>
                    <a:pt x="396" y="726"/>
                  </a:lnTo>
                  <a:lnTo>
                    <a:pt x="378" y="726"/>
                  </a:lnTo>
                  <a:lnTo>
                    <a:pt x="366" y="732"/>
                  </a:lnTo>
                  <a:lnTo>
                    <a:pt x="312" y="750"/>
                  </a:lnTo>
                  <a:lnTo>
                    <a:pt x="288" y="762"/>
                  </a:lnTo>
                  <a:lnTo>
                    <a:pt x="270" y="774"/>
                  </a:lnTo>
                  <a:lnTo>
                    <a:pt x="246" y="786"/>
                  </a:lnTo>
                  <a:lnTo>
                    <a:pt x="222" y="792"/>
                  </a:lnTo>
                  <a:lnTo>
                    <a:pt x="198" y="804"/>
                  </a:lnTo>
                  <a:lnTo>
                    <a:pt x="180" y="810"/>
                  </a:lnTo>
                  <a:lnTo>
                    <a:pt x="174" y="816"/>
                  </a:lnTo>
                  <a:lnTo>
                    <a:pt x="168" y="828"/>
                  </a:lnTo>
                  <a:lnTo>
                    <a:pt x="168" y="846"/>
                  </a:lnTo>
                  <a:lnTo>
                    <a:pt x="156" y="834"/>
                  </a:lnTo>
                  <a:lnTo>
                    <a:pt x="150" y="834"/>
                  </a:lnTo>
                  <a:lnTo>
                    <a:pt x="144" y="840"/>
                  </a:lnTo>
                  <a:lnTo>
                    <a:pt x="120" y="852"/>
                  </a:lnTo>
                  <a:lnTo>
                    <a:pt x="108" y="864"/>
                  </a:lnTo>
                  <a:lnTo>
                    <a:pt x="72" y="882"/>
                  </a:lnTo>
                  <a:lnTo>
                    <a:pt x="66" y="882"/>
                  </a:lnTo>
                  <a:lnTo>
                    <a:pt x="54" y="888"/>
                  </a:lnTo>
                  <a:lnTo>
                    <a:pt x="36" y="888"/>
                  </a:lnTo>
                  <a:lnTo>
                    <a:pt x="18" y="894"/>
                  </a:lnTo>
                  <a:lnTo>
                    <a:pt x="12" y="906"/>
                  </a:lnTo>
                  <a:lnTo>
                    <a:pt x="0" y="912"/>
                  </a:lnTo>
                  <a:lnTo>
                    <a:pt x="18" y="912"/>
                  </a:lnTo>
                  <a:lnTo>
                    <a:pt x="24" y="918"/>
                  </a:lnTo>
                  <a:lnTo>
                    <a:pt x="30" y="918"/>
                  </a:lnTo>
                  <a:lnTo>
                    <a:pt x="24" y="924"/>
                  </a:lnTo>
                  <a:lnTo>
                    <a:pt x="24" y="942"/>
                  </a:lnTo>
                  <a:lnTo>
                    <a:pt x="30" y="948"/>
                  </a:lnTo>
                  <a:lnTo>
                    <a:pt x="42" y="948"/>
                  </a:lnTo>
                  <a:lnTo>
                    <a:pt x="54" y="942"/>
                  </a:lnTo>
                  <a:lnTo>
                    <a:pt x="60" y="936"/>
                  </a:lnTo>
                  <a:lnTo>
                    <a:pt x="72" y="948"/>
                  </a:lnTo>
                  <a:lnTo>
                    <a:pt x="96" y="948"/>
                  </a:lnTo>
                  <a:lnTo>
                    <a:pt x="102" y="954"/>
                  </a:lnTo>
                  <a:lnTo>
                    <a:pt x="132" y="954"/>
                  </a:lnTo>
                  <a:lnTo>
                    <a:pt x="150" y="972"/>
                  </a:lnTo>
                  <a:lnTo>
                    <a:pt x="180" y="966"/>
                  </a:lnTo>
                  <a:lnTo>
                    <a:pt x="192" y="972"/>
                  </a:lnTo>
                  <a:lnTo>
                    <a:pt x="198" y="978"/>
                  </a:lnTo>
                  <a:lnTo>
                    <a:pt x="216" y="984"/>
                  </a:lnTo>
                  <a:lnTo>
                    <a:pt x="228" y="984"/>
                  </a:lnTo>
                  <a:lnTo>
                    <a:pt x="252" y="972"/>
                  </a:lnTo>
                  <a:lnTo>
                    <a:pt x="264" y="948"/>
                  </a:lnTo>
                  <a:lnTo>
                    <a:pt x="288" y="936"/>
                  </a:lnTo>
                  <a:lnTo>
                    <a:pt x="312" y="936"/>
                  </a:lnTo>
                  <a:lnTo>
                    <a:pt x="336" y="924"/>
                  </a:lnTo>
                  <a:lnTo>
                    <a:pt x="342" y="912"/>
                  </a:lnTo>
                  <a:lnTo>
                    <a:pt x="342" y="894"/>
                  </a:lnTo>
                  <a:lnTo>
                    <a:pt x="348" y="882"/>
                  </a:lnTo>
                  <a:lnTo>
                    <a:pt x="372" y="870"/>
                  </a:lnTo>
                  <a:lnTo>
                    <a:pt x="396" y="870"/>
                  </a:lnTo>
                  <a:lnTo>
                    <a:pt x="408" y="858"/>
                  </a:lnTo>
                  <a:lnTo>
                    <a:pt x="408" y="846"/>
                  </a:lnTo>
                  <a:lnTo>
                    <a:pt x="402" y="840"/>
                  </a:lnTo>
                  <a:lnTo>
                    <a:pt x="420" y="840"/>
                  </a:lnTo>
                  <a:lnTo>
                    <a:pt x="480" y="792"/>
                  </a:lnTo>
                  <a:lnTo>
                    <a:pt x="462" y="774"/>
                  </a:lnTo>
                  <a:lnTo>
                    <a:pt x="504" y="792"/>
                  </a:lnTo>
                  <a:lnTo>
                    <a:pt x="504" y="774"/>
                  </a:lnTo>
                  <a:lnTo>
                    <a:pt x="510" y="768"/>
                  </a:lnTo>
                  <a:lnTo>
                    <a:pt x="540" y="768"/>
                  </a:lnTo>
                  <a:lnTo>
                    <a:pt x="546" y="774"/>
                  </a:lnTo>
                  <a:lnTo>
                    <a:pt x="558" y="780"/>
                  </a:lnTo>
                  <a:lnTo>
                    <a:pt x="570" y="780"/>
                  </a:lnTo>
                  <a:lnTo>
                    <a:pt x="576" y="774"/>
                  </a:lnTo>
                  <a:lnTo>
                    <a:pt x="576" y="768"/>
                  </a:lnTo>
                  <a:lnTo>
                    <a:pt x="582" y="762"/>
                  </a:lnTo>
                  <a:lnTo>
                    <a:pt x="582" y="756"/>
                  </a:lnTo>
                  <a:lnTo>
                    <a:pt x="570" y="744"/>
                  </a:lnTo>
                  <a:lnTo>
                    <a:pt x="612" y="702"/>
                  </a:lnTo>
                  <a:lnTo>
                    <a:pt x="618" y="702"/>
                  </a:lnTo>
                  <a:lnTo>
                    <a:pt x="624" y="696"/>
                  </a:lnTo>
                  <a:lnTo>
                    <a:pt x="660" y="678"/>
                  </a:lnTo>
                  <a:lnTo>
                    <a:pt x="666" y="666"/>
                  </a:lnTo>
                  <a:lnTo>
                    <a:pt x="672" y="660"/>
                  </a:lnTo>
                  <a:lnTo>
                    <a:pt x="672" y="654"/>
                  </a:lnTo>
                  <a:lnTo>
                    <a:pt x="696" y="654"/>
                  </a:lnTo>
                  <a:lnTo>
                    <a:pt x="708" y="648"/>
                  </a:lnTo>
                  <a:lnTo>
                    <a:pt x="738" y="618"/>
                  </a:lnTo>
                  <a:lnTo>
                    <a:pt x="738" y="612"/>
                  </a:lnTo>
                  <a:lnTo>
                    <a:pt x="744" y="612"/>
                  </a:lnTo>
                  <a:lnTo>
                    <a:pt x="750" y="606"/>
                  </a:lnTo>
                  <a:lnTo>
                    <a:pt x="768" y="594"/>
                  </a:lnTo>
                  <a:lnTo>
                    <a:pt x="780" y="582"/>
                  </a:lnTo>
                  <a:lnTo>
                    <a:pt x="786" y="570"/>
                  </a:lnTo>
                  <a:lnTo>
                    <a:pt x="786" y="546"/>
                  </a:lnTo>
                  <a:lnTo>
                    <a:pt x="780" y="540"/>
                  </a:lnTo>
                  <a:lnTo>
                    <a:pt x="780" y="534"/>
                  </a:lnTo>
                  <a:lnTo>
                    <a:pt x="750" y="564"/>
                  </a:lnTo>
                  <a:close/>
                  <a:moveTo>
                    <a:pt x="1224" y="324"/>
                  </a:moveTo>
                  <a:lnTo>
                    <a:pt x="1236" y="318"/>
                  </a:lnTo>
                  <a:lnTo>
                    <a:pt x="1242" y="318"/>
                  </a:lnTo>
                  <a:lnTo>
                    <a:pt x="1266" y="306"/>
                  </a:lnTo>
                  <a:lnTo>
                    <a:pt x="1272" y="300"/>
                  </a:lnTo>
                  <a:lnTo>
                    <a:pt x="1272" y="282"/>
                  </a:lnTo>
                  <a:lnTo>
                    <a:pt x="1266" y="270"/>
                  </a:lnTo>
                  <a:lnTo>
                    <a:pt x="1260" y="264"/>
                  </a:lnTo>
                  <a:lnTo>
                    <a:pt x="1248" y="264"/>
                  </a:lnTo>
                  <a:lnTo>
                    <a:pt x="1236" y="276"/>
                  </a:lnTo>
                  <a:lnTo>
                    <a:pt x="1236" y="282"/>
                  </a:lnTo>
                  <a:lnTo>
                    <a:pt x="1224" y="282"/>
                  </a:lnTo>
                  <a:lnTo>
                    <a:pt x="1212" y="276"/>
                  </a:lnTo>
                  <a:lnTo>
                    <a:pt x="1200" y="276"/>
                  </a:lnTo>
                  <a:lnTo>
                    <a:pt x="1194" y="282"/>
                  </a:lnTo>
                  <a:lnTo>
                    <a:pt x="1176" y="288"/>
                  </a:lnTo>
                  <a:lnTo>
                    <a:pt x="1158" y="288"/>
                  </a:lnTo>
                  <a:lnTo>
                    <a:pt x="1146" y="276"/>
                  </a:lnTo>
                  <a:lnTo>
                    <a:pt x="1146" y="222"/>
                  </a:lnTo>
                  <a:lnTo>
                    <a:pt x="1170" y="180"/>
                  </a:lnTo>
                  <a:lnTo>
                    <a:pt x="1170" y="174"/>
                  </a:lnTo>
                  <a:lnTo>
                    <a:pt x="1164" y="162"/>
                  </a:lnTo>
                  <a:lnTo>
                    <a:pt x="1158" y="156"/>
                  </a:lnTo>
                  <a:lnTo>
                    <a:pt x="1146" y="156"/>
                  </a:lnTo>
                  <a:lnTo>
                    <a:pt x="1140" y="168"/>
                  </a:lnTo>
                  <a:lnTo>
                    <a:pt x="1134" y="174"/>
                  </a:lnTo>
                  <a:lnTo>
                    <a:pt x="1134" y="204"/>
                  </a:lnTo>
                  <a:lnTo>
                    <a:pt x="1128" y="216"/>
                  </a:lnTo>
                  <a:lnTo>
                    <a:pt x="1116" y="222"/>
                  </a:lnTo>
                  <a:lnTo>
                    <a:pt x="1116" y="192"/>
                  </a:lnTo>
                  <a:lnTo>
                    <a:pt x="1092" y="174"/>
                  </a:lnTo>
                  <a:lnTo>
                    <a:pt x="1104" y="150"/>
                  </a:lnTo>
                  <a:lnTo>
                    <a:pt x="1116" y="138"/>
                  </a:lnTo>
                  <a:lnTo>
                    <a:pt x="1122" y="126"/>
                  </a:lnTo>
                  <a:lnTo>
                    <a:pt x="1128" y="108"/>
                  </a:lnTo>
                  <a:lnTo>
                    <a:pt x="1128" y="84"/>
                  </a:lnTo>
                  <a:lnTo>
                    <a:pt x="1116" y="78"/>
                  </a:lnTo>
                  <a:lnTo>
                    <a:pt x="1110" y="72"/>
                  </a:lnTo>
                  <a:lnTo>
                    <a:pt x="1098" y="66"/>
                  </a:lnTo>
                  <a:lnTo>
                    <a:pt x="1092" y="60"/>
                  </a:lnTo>
                  <a:lnTo>
                    <a:pt x="1080" y="60"/>
                  </a:lnTo>
                  <a:lnTo>
                    <a:pt x="1086" y="42"/>
                  </a:lnTo>
                  <a:lnTo>
                    <a:pt x="1062" y="42"/>
                  </a:lnTo>
                  <a:lnTo>
                    <a:pt x="1044" y="18"/>
                  </a:lnTo>
                  <a:lnTo>
                    <a:pt x="1050" y="0"/>
                  </a:lnTo>
                  <a:lnTo>
                    <a:pt x="1020" y="18"/>
                  </a:lnTo>
                  <a:lnTo>
                    <a:pt x="1044" y="54"/>
                  </a:lnTo>
                  <a:lnTo>
                    <a:pt x="1032" y="90"/>
                  </a:lnTo>
                  <a:lnTo>
                    <a:pt x="1056" y="102"/>
                  </a:lnTo>
                  <a:lnTo>
                    <a:pt x="1044" y="108"/>
                  </a:lnTo>
                  <a:lnTo>
                    <a:pt x="1044" y="126"/>
                  </a:lnTo>
                  <a:lnTo>
                    <a:pt x="1068" y="132"/>
                  </a:lnTo>
                  <a:lnTo>
                    <a:pt x="1044" y="150"/>
                  </a:lnTo>
                  <a:lnTo>
                    <a:pt x="1062" y="156"/>
                  </a:lnTo>
                  <a:lnTo>
                    <a:pt x="1062" y="168"/>
                  </a:lnTo>
                  <a:lnTo>
                    <a:pt x="1056" y="174"/>
                  </a:lnTo>
                  <a:lnTo>
                    <a:pt x="1056" y="192"/>
                  </a:lnTo>
                  <a:lnTo>
                    <a:pt x="1068" y="198"/>
                  </a:lnTo>
                  <a:lnTo>
                    <a:pt x="1074" y="204"/>
                  </a:lnTo>
                  <a:lnTo>
                    <a:pt x="1056" y="210"/>
                  </a:lnTo>
                  <a:lnTo>
                    <a:pt x="1044" y="222"/>
                  </a:lnTo>
                  <a:lnTo>
                    <a:pt x="1062" y="234"/>
                  </a:lnTo>
                  <a:lnTo>
                    <a:pt x="1038" y="258"/>
                  </a:lnTo>
                  <a:lnTo>
                    <a:pt x="1032" y="270"/>
                  </a:lnTo>
                  <a:lnTo>
                    <a:pt x="1026" y="276"/>
                  </a:lnTo>
                  <a:lnTo>
                    <a:pt x="1026" y="288"/>
                  </a:lnTo>
                  <a:lnTo>
                    <a:pt x="1038" y="300"/>
                  </a:lnTo>
                  <a:lnTo>
                    <a:pt x="1026" y="300"/>
                  </a:lnTo>
                  <a:lnTo>
                    <a:pt x="1014" y="306"/>
                  </a:lnTo>
                  <a:lnTo>
                    <a:pt x="1002" y="306"/>
                  </a:lnTo>
                  <a:lnTo>
                    <a:pt x="978" y="318"/>
                  </a:lnTo>
                  <a:lnTo>
                    <a:pt x="948" y="348"/>
                  </a:lnTo>
                  <a:lnTo>
                    <a:pt x="930" y="360"/>
                  </a:lnTo>
                  <a:lnTo>
                    <a:pt x="894" y="372"/>
                  </a:lnTo>
                  <a:lnTo>
                    <a:pt x="870" y="384"/>
                  </a:lnTo>
                  <a:lnTo>
                    <a:pt x="858" y="396"/>
                  </a:lnTo>
                  <a:lnTo>
                    <a:pt x="858" y="432"/>
                  </a:lnTo>
                  <a:lnTo>
                    <a:pt x="864" y="444"/>
                  </a:lnTo>
                  <a:lnTo>
                    <a:pt x="870" y="450"/>
                  </a:lnTo>
                  <a:lnTo>
                    <a:pt x="870" y="456"/>
                  </a:lnTo>
                  <a:lnTo>
                    <a:pt x="924" y="456"/>
                  </a:lnTo>
                  <a:lnTo>
                    <a:pt x="924" y="474"/>
                  </a:lnTo>
                  <a:lnTo>
                    <a:pt x="918" y="486"/>
                  </a:lnTo>
                  <a:lnTo>
                    <a:pt x="918" y="522"/>
                  </a:lnTo>
                  <a:lnTo>
                    <a:pt x="894" y="534"/>
                  </a:lnTo>
                  <a:lnTo>
                    <a:pt x="882" y="534"/>
                  </a:lnTo>
                  <a:lnTo>
                    <a:pt x="864" y="540"/>
                  </a:lnTo>
                  <a:lnTo>
                    <a:pt x="852" y="546"/>
                  </a:lnTo>
                  <a:lnTo>
                    <a:pt x="852" y="558"/>
                  </a:lnTo>
                  <a:lnTo>
                    <a:pt x="840" y="570"/>
                  </a:lnTo>
                  <a:lnTo>
                    <a:pt x="852" y="576"/>
                  </a:lnTo>
                  <a:lnTo>
                    <a:pt x="858" y="582"/>
                  </a:lnTo>
                  <a:lnTo>
                    <a:pt x="876" y="588"/>
                  </a:lnTo>
                  <a:lnTo>
                    <a:pt x="888" y="588"/>
                  </a:lnTo>
                  <a:lnTo>
                    <a:pt x="912" y="576"/>
                  </a:lnTo>
                  <a:lnTo>
                    <a:pt x="924" y="558"/>
                  </a:lnTo>
                  <a:lnTo>
                    <a:pt x="972" y="510"/>
                  </a:lnTo>
                  <a:lnTo>
                    <a:pt x="996" y="498"/>
                  </a:lnTo>
                  <a:lnTo>
                    <a:pt x="1014" y="492"/>
                  </a:lnTo>
                  <a:lnTo>
                    <a:pt x="1026" y="486"/>
                  </a:lnTo>
                  <a:lnTo>
                    <a:pt x="1032" y="480"/>
                  </a:lnTo>
                  <a:lnTo>
                    <a:pt x="1038" y="480"/>
                  </a:lnTo>
                  <a:lnTo>
                    <a:pt x="1044" y="474"/>
                  </a:lnTo>
                  <a:lnTo>
                    <a:pt x="1050" y="462"/>
                  </a:lnTo>
                  <a:lnTo>
                    <a:pt x="1056" y="462"/>
                  </a:lnTo>
                  <a:lnTo>
                    <a:pt x="1062" y="456"/>
                  </a:lnTo>
                  <a:lnTo>
                    <a:pt x="1074" y="450"/>
                  </a:lnTo>
                  <a:lnTo>
                    <a:pt x="1080" y="444"/>
                  </a:lnTo>
                  <a:lnTo>
                    <a:pt x="1080" y="420"/>
                  </a:lnTo>
                  <a:lnTo>
                    <a:pt x="1074" y="414"/>
                  </a:lnTo>
                  <a:lnTo>
                    <a:pt x="1080" y="414"/>
                  </a:lnTo>
                  <a:lnTo>
                    <a:pt x="1086" y="408"/>
                  </a:lnTo>
                  <a:lnTo>
                    <a:pt x="1110" y="396"/>
                  </a:lnTo>
                  <a:lnTo>
                    <a:pt x="1140" y="396"/>
                  </a:lnTo>
                  <a:lnTo>
                    <a:pt x="1152" y="402"/>
                  </a:lnTo>
                  <a:lnTo>
                    <a:pt x="1164" y="402"/>
                  </a:lnTo>
                  <a:lnTo>
                    <a:pt x="1176" y="390"/>
                  </a:lnTo>
                  <a:lnTo>
                    <a:pt x="1176" y="360"/>
                  </a:lnTo>
                  <a:lnTo>
                    <a:pt x="1200" y="360"/>
                  </a:lnTo>
                  <a:lnTo>
                    <a:pt x="1212" y="354"/>
                  </a:lnTo>
                  <a:lnTo>
                    <a:pt x="1218" y="354"/>
                  </a:lnTo>
                  <a:lnTo>
                    <a:pt x="1224" y="348"/>
                  </a:lnTo>
                  <a:lnTo>
                    <a:pt x="1224" y="32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2" name="Newfoundland" descr="© INSCALE GmbH, 05.05.2010&#10;http://www.presentationload.com/">
              <a:extLst>
                <a:ext uri="{FF2B5EF4-FFF2-40B4-BE49-F238E27FC236}">
                  <a16:creationId xmlns:a16="http://schemas.microsoft.com/office/drawing/2014/main" id="{75BD2471-114C-4DA7-23A1-0AE1513668AB}"/>
                </a:ext>
              </a:extLst>
            </p:cNvPr>
            <p:cNvSpPr>
              <a:spLocks/>
            </p:cNvSpPr>
            <p:nvPr/>
          </p:nvSpPr>
          <p:spPr bwMode="gray">
            <a:xfrm>
              <a:off x="2855303" y="1653087"/>
              <a:ext cx="161579" cy="145273"/>
            </a:xfrm>
            <a:custGeom>
              <a:avLst/>
              <a:gdLst>
                <a:gd name="T0" fmla="*/ 2147483647 w 426"/>
                <a:gd name="T1" fmla="*/ 2147483647 h 384"/>
                <a:gd name="T2" fmla="*/ 2147483647 w 426"/>
                <a:gd name="T3" fmla="*/ 2147483647 h 384"/>
                <a:gd name="T4" fmla="*/ 2147483647 w 426"/>
                <a:gd name="T5" fmla="*/ 0 h 384"/>
                <a:gd name="T6" fmla="*/ 2147483647 w 426"/>
                <a:gd name="T7" fmla="*/ 2147483647 h 384"/>
                <a:gd name="T8" fmla="*/ 2147483647 w 426"/>
                <a:gd name="T9" fmla="*/ 2147483647 h 384"/>
                <a:gd name="T10" fmla="*/ 2147483647 w 426"/>
                <a:gd name="T11" fmla="*/ 2147483647 h 384"/>
                <a:gd name="T12" fmla="*/ 2147483647 w 426"/>
                <a:gd name="T13" fmla="*/ 2147483647 h 384"/>
                <a:gd name="T14" fmla="*/ 2147483647 w 426"/>
                <a:gd name="T15" fmla="*/ 2147483647 h 384"/>
                <a:gd name="T16" fmla="*/ 2147483647 w 426"/>
                <a:gd name="T17" fmla="*/ 2147483647 h 384"/>
                <a:gd name="T18" fmla="*/ 2147483647 w 426"/>
                <a:gd name="T19" fmla="*/ 2147483647 h 384"/>
                <a:gd name="T20" fmla="*/ 2147483647 w 426"/>
                <a:gd name="T21" fmla="*/ 2147483647 h 384"/>
                <a:gd name="T22" fmla="*/ 2147483647 w 426"/>
                <a:gd name="T23" fmla="*/ 2147483647 h 384"/>
                <a:gd name="T24" fmla="*/ 2147483647 w 426"/>
                <a:gd name="T25" fmla="*/ 2147483647 h 384"/>
                <a:gd name="T26" fmla="*/ 2147483647 w 426"/>
                <a:gd name="T27" fmla="*/ 2147483647 h 384"/>
                <a:gd name="T28" fmla="*/ 2147483647 w 426"/>
                <a:gd name="T29" fmla="*/ 2147483647 h 384"/>
                <a:gd name="T30" fmla="*/ 2147483647 w 426"/>
                <a:gd name="T31" fmla="*/ 2147483647 h 384"/>
                <a:gd name="T32" fmla="*/ 2147483647 w 426"/>
                <a:gd name="T33" fmla="*/ 2147483647 h 384"/>
                <a:gd name="T34" fmla="*/ 2147483647 w 426"/>
                <a:gd name="T35" fmla="*/ 2147483647 h 384"/>
                <a:gd name="T36" fmla="*/ 2147483647 w 426"/>
                <a:gd name="T37" fmla="*/ 2147483647 h 384"/>
                <a:gd name="T38" fmla="*/ 2147483647 w 426"/>
                <a:gd name="T39" fmla="*/ 2147483647 h 384"/>
                <a:gd name="T40" fmla="*/ 2147483647 w 426"/>
                <a:gd name="T41" fmla="*/ 2147483647 h 384"/>
                <a:gd name="T42" fmla="*/ 2147483647 w 426"/>
                <a:gd name="T43" fmla="*/ 2147483647 h 384"/>
                <a:gd name="T44" fmla="*/ 2147483647 w 426"/>
                <a:gd name="T45" fmla="*/ 2147483647 h 384"/>
                <a:gd name="T46" fmla="*/ 2147483647 w 426"/>
                <a:gd name="T47" fmla="*/ 2147483647 h 384"/>
                <a:gd name="T48" fmla="*/ 2147483647 w 426"/>
                <a:gd name="T49" fmla="*/ 2147483647 h 384"/>
                <a:gd name="T50" fmla="*/ 2147483647 w 426"/>
                <a:gd name="T51" fmla="*/ 2147483647 h 384"/>
                <a:gd name="T52" fmla="*/ 2147483647 w 426"/>
                <a:gd name="T53" fmla="*/ 2147483647 h 384"/>
                <a:gd name="T54" fmla="*/ 2147483647 w 426"/>
                <a:gd name="T55" fmla="*/ 2147483647 h 384"/>
                <a:gd name="T56" fmla="*/ 2147483647 w 426"/>
                <a:gd name="T57" fmla="*/ 2147483647 h 384"/>
                <a:gd name="T58" fmla="*/ 2147483647 w 426"/>
                <a:gd name="T59" fmla="*/ 2147483647 h 384"/>
                <a:gd name="T60" fmla="*/ 2147483647 w 426"/>
                <a:gd name="T61" fmla="*/ 2147483647 h 384"/>
                <a:gd name="T62" fmla="*/ 2147483647 w 426"/>
                <a:gd name="T63" fmla="*/ 2147483647 h 384"/>
                <a:gd name="T64" fmla="*/ 2147483647 w 426"/>
                <a:gd name="T65" fmla="*/ 2147483647 h 384"/>
                <a:gd name="T66" fmla="*/ 2147483647 w 426"/>
                <a:gd name="T67" fmla="*/ 2147483647 h 384"/>
                <a:gd name="T68" fmla="*/ 2147483647 w 426"/>
                <a:gd name="T69" fmla="*/ 2147483647 h 384"/>
                <a:gd name="T70" fmla="*/ 2147483647 w 426"/>
                <a:gd name="T71" fmla="*/ 2147483647 h 384"/>
                <a:gd name="T72" fmla="*/ 2147483647 w 426"/>
                <a:gd name="T73" fmla="*/ 2147483647 h 384"/>
                <a:gd name="T74" fmla="*/ 2147483647 w 426"/>
                <a:gd name="T75" fmla="*/ 2147483647 h 384"/>
                <a:gd name="T76" fmla="*/ 2147483647 w 426"/>
                <a:gd name="T77" fmla="*/ 2147483647 h 384"/>
                <a:gd name="T78" fmla="*/ 2147483647 w 426"/>
                <a:gd name="T79" fmla="*/ 2147483647 h 384"/>
                <a:gd name="T80" fmla="*/ 2147483647 w 426"/>
                <a:gd name="T81" fmla="*/ 2147483647 h 384"/>
                <a:gd name="T82" fmla="*/ 2147483647 w 426"/>
                <a:gd name="T83" fmla="*/ 2147483647 h 38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6"/>
                <a:gd name="T127" fmla="*/ 0 h 384"/>
                <a:gd name="T128" fmla="*/ 426 w 426"/>
                <a:gd name="T129" fmla="*/ 384 h 38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6" h="384">
                  <a:moveTo>
                    <a:pt x="258" y="18"/>
                  </a:moveTo>
                  <a:lnTo>
                    <a:pt x="270" y="12"/>
                  </a:lnTo>
                  <a:lnTo>
                    <a:pt x="276" y="12"/>
                  </a:lnTo>
                  <a:lnTo>
                    <a:pt x="294" y="6"/>
                  </a:lnTo>
                  <a:lnTo>
                    <a:pt x="306" y="0"/>
                  </a:lnTo>
                  <a:lnTo>
                    <a:pt x="330" y="0"/>
                  </a:lnTo>
                  <a:lnTo>
                    <a:pt x="342" y="6"/>
                  </a:lnTo>
                  <a:lnTo>
                    <a:pt x="342" y="18"/>
                  </a:lnTo>
                  <a:lnTo>
                    <a:pt x="336" y="24"/>
                  </a:lnTo>
                  <a:lnTo>
                    <a:pt x="312" y="42"/>
                  </a:lnTo>
                  <a:lnTo>
                    <a:pt x="312" y="48"/>
                  </a:lnTo>
                  <a:lnTo>
                    <a:pt x="306" y="54"/>
                  </a:lnTo>
                  <a:lnTo>
                    <a:pt x="300" y="72"/>
                  </a:lnTo>
                  <a:lnTo>
                    <a:pt x="276" y="96"/>
                  </a:lnTo>
                  <a:lnTo>
                    <a:pt x="258" y="102"/>
                  </a:lnTo>
                  <a:lnTo>
                    <a:pt x="246" y="102"/>
                  </a:lnTo>
                  <a:lnTo>
                    <a:pt x="210" y="150"/>
                  </a:lnTo>
                  <a:lnTo>
                    <a:pt x="210" y="174"/>
                  </a:lnTo>
                  <a:lnTo>
                    <a:pt x="234" y="156"/>
                  </a:lnTo>
                  <a:lnTo>
                    <a:pt x="264" y="108"/>
                  </a:lnTo>
                  <a:lnTo>
                    <a:pt x="282" y="126"/>
                  </a:lnTo>
                  <a:lnTo>
                    <a:pt x="306" y="138"/>
                  </a:lnTo>
                  <a:lnTo>
                    <a:pt x="294" y="168"/>
                  </a:lnTo>
                  <a:lnTo>
                    <a:pt x="324" y="168"/>
                  </a:lnTo>
                  <a:lnTo>
                    <a:pt x="330" y="192"/>
                  </a:lnTo>
                  <a:lnTo>
                    <a:pt x="384" y="162"/>
                  </a:lnTo>
                  <a:lnTo>
                    <a:pt x="402" y="174"/>
                  </a:lnTo>
                  <a:lnTo>
                    <a:pt x="396" y="180"/>
                  </a:lnTo>
                  <a:lnTo>
                    <a:pt x="390" y="192"/>
                  </a:lnTo>
                  <a:lnTo>
                    <a:pt x="378" y="204"/>
                  </a:lnTo>
                  <a:lnTo>
                    <a:pt x="372" y="204"/>
                  </a:lnTo>
                  <a:lnTo>
                    <a:pt x="384" y="204"/>
                  </a:lnTo>
                  <a:lnTo>
                    <a:pt x="396" y="210"/>
                  </a:lnTo>
                  <a:lnTo>
                    <a:pt x="408" y="210"/>
                  </a:lnTo>
                  <a:lnTo>
                    <a:pt x="408" y="216"/>
                  </a:lnTo>
                  <a:lnTo>
                    <a:pt x="396" y="240"/>
                  </a:lnTo>
                  <a:lnTo>
                    <a:pt x="384" y="252"/>
                  </a:lnTo>
                  <a:lnTo>
                    <a:pt x="378" y="264"/>
                  </a:lnTo>
                  <a:lnTo>
                    <a:pt x="366" y="276"/>
                  </a:lnTo>
                  <a:lnTo>
                    <a:pt x="360" y="288"/>
                  </a:lnTo>
                  <a:lnTo>
                    <a:pt x="354" y="294"/>
                  </a:lnTo>
                  <a:lnTo>
                    <a:pt x="390" y="294"/>
                  </a:lnTo>
                  <a:lnTo>
                    <a:pt x="354" y="312"/>
                  </a:lnTo>
                  <a:lnTo>
                    <a:pt x="384" y="312"/>
                  </a:lnTo>
                  <a:lnTo>
                    <a:pt x="420" y="300"/>
                  </a:lnTo>
                  <a:lnTo>
                    <a:pt x="426" y="324"/>
                  </a:lnTo>
                  <a:lnTo>
                    <a:pt x="360" y="384"/>
                  </a:lnTo>
                  <a:lnTo>
                    <a:pt x="318" y="378"/>
                  </a:lnTo>
                  <a:lnTo>
                    <a:pt x="336" y="354"/>
                  </a:lnTo>
                  <a:lnTo>
                    <a:pt x="306" y="360"/>
                  </a:lnTo>
                  <a:lnTo>
                    <a:pt x="300" y="348"/>
                  </a:lnTo>
                  <a:lnTo>
                    <a:pt x="228" y="360"/>
                  </a:lnTo>
                  <a:lnTo>
                    <a:pt x="192" y="354"/>
                  </a:lnTo>
                  <a:lnTo>
                    <a:pt x="186" y="348"/>
                  </a:lnTo>
                  <a:lnTo>
                    <a:pt x="228" y="336"/>
                  </a:lnTo>
                  <a:lnTo>
                    <a:pt x="234" y="330"/>
                  </a:lnTo>
                  <a:lnTo>
                    <a:pt x="234" y="324"/>
                  </a:lnTo>
                  <a:lnTo>
                    <a:pt x="228" y="324"/>
                  </a:lnTo>
                  <a:lnTo>
                    <a:pt x="222" y="318"/>
                  </a:lnTo>
                  <a:lnTo>
                    <a:pt x="198" y="318"/>
                  </a:lnTo>
                  <a:lnTo>
                    <a:pt x="162" y="312"/>
                  </a:lnTo>
                  <a:lnTo>
                    <a:pt x="126" y="300"/>
                  </a:lnTo>
                  <a:lnTo>
                    <a:pt x="96" y="294"/>
                  </a:lnTo>
                  <a:lnTo>
                    <a:pt x="78" y="294"/>
                  </a:lnTo>
                  <a:lnTo>
                    <a:pt x="72" y="300"/>
                  </a:lnTo>
                  <a:lnTo>
                    <a:pt x="48" y="300"/>
                  </a:lnTo>
                  <a:lnTo>
                    <a:pt x="36" y="306"/>
                  </a:lnTo>
                  <a:lnTo>
                    <a:pt x="24" y="306"/>
                  </a:lnTo>
                  <a:lnTo>
                    <a:pt x="12" y="300"/>
                  </a:lnTo>
                  <a:lnTo>
                    <a:pt x="6" y="294"/>
                  </a:lnTo>
                  <a:lnTo>
                    <a:pt x="18" y="282"/>
                  </a:lnTo>
                  <a:lnTo>
                    <a:pt x="24" y="282"/>
                  </a:lnTo>
                  <a:lnTo>
                    <a:pt x="30" y="276"/>
                  </a:lnTo>
                  <a:lnTo>
                    <a:pt x="42" y="276"/>
                  </a:lnTo>
                  <a:lnTo>
                    <a:pt x="30" y="276"/>
                  </a:lnTo>
                  <a:lnTo>
                    <a:pt x="12" y="270"/>
                  </a:lnTo>
                  <a:lnTo>
                    <a:pt x="0" y="258"/>
                  </a:lnTo>
                  <a:lnTo>
                    <a:pt x="6" y="252"/>
                  </a:lnTo>
                  <a:lnTo>
                    <a:pt x="18" y="252"/>
                  </a:lnTo>
                  <a:lnTo>
                    <a:pt x="54" y="234"/>
                  </a:lnTo>
                  <a:lnTo>
                    <a:pt x="60" y="228"/>
                  </a:lnTo>
                  <a:lnTo>
                    <a:pt x="66" y="228"/>
                  </a:lnTo>
                  <a:lnTo>
                    <a:pt x="204" y="90"/>
                  </a:lnTo>
                  <a:lnTo>
                    <a:pt x="258" y="1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3" name="Nether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A8602E0E-7C15-D6A4-D415-874ABABB2A35}"/>
                </a:ext>
              </a:extLst>
            </p:cNvPr>
            <p:cNvSpPr>
              <a:spLocks/>
            </p:cNvSpPr>
            <p:nvPr/>
          </p:nvSpPr>
          <p:spPr bwMode="gray">
            <a:xfrm>
              <a:off x="4340640" y="1595275"/>
              <a:ext cx="102284" cy="80048"/>
            </a:xfrm>
            <a:custGeom>
              <a:avLst/>
              <a:gdLst>
                <a:gd name="T0" fmla="*/ 0 w 270"/>
                <a:gd name="T1" fmla="*/ 2147483647 h 210"/>
                <a:gd name="T2" fmla="*/ 2147483647 w 270"/>
                <a:gd name="T3" fmla="*/ 2147483647 h 210"/>
                <a:gd name="T4" fmla="*/ 2147483647 w 270"/>
                <a:gd name="T5" fmla="*/ 2147483647 h 210"/>
                <a:gd name="T6" fmla="*/ 2147483647 w 270"/>
                <a:gd name="T7" fmla="*/ 2147483647 h 210"/>
                <a:gd name="T8" fmla="*/ 2147483647 w 270"/>
                <a:gd name="T9" fmla="*/ 2147483647 h 210"/>
                <a:gd name="T10" fmla="*/ 2147483647 w 270"/>
                <a:gd name="T11" fmla="*/ 2147483647 h 210"/>
                <a:gd name="T12" fmla="*/ 2147483647 w 270"/>
                <a:gd name="T13" fmla="*/ 2147483647 h 210"/>
                <a:gd name="T14" fmla="*/ 2147483647 w 270"/>
                <a:gd name="T15" fmla="*/ 2147483647 h 210"/>
                <a:gd name="T16" fmla="*/ 2147483647 w 270"/>
                <a:gd name="T17" fmla="*/ 2147483647 h 210"/>
                <a:gd name="T18" fmla="*/ 2147483647 w 270"/>
                <a:gd name="T19" fmla="*/ 2147483647 h 210"/>
                <a:gd name="T20" fmla="*/ 2147483647 w 270"/>
                <a:gd name="T21" fmla="*/ 2147483647 h 210"/>
                <a:gd name="T22" fmla="*/ 2147483647 w 270"/>
                <a:gd name="T23" fmla="*/ 2147483647 h 210"/>
                <a:gd name="T24" fmla="*/ 2147483647 w 270"/>
                <a:gd name="T25" fmla="*/ 2147483647 h 210"/>
                <a:gd name="T26" fmla="*/ 2147483647 w 270"/>
                <a:gd name="T27" fmla="*/ 2147483647 h 210"/>
                <a:gd name="T28" fmla="*/ 2147483647 w 270"/>
                <a:gd name="T29" fmla="*/ 2147483647 h 210"/>
                <a:gd name="T30" fmla="*/ 2147483647 w 270"/>
                <a:gd name="T31" fmla="*/ 2147483647 h 210"/>
                <a:gd name="T32" fmla="*/ 2147483647 w 270"/>
                <a:gd name="T33" fmla="*/ 2147483647 h 210"/>
                <a:gd name="T34" fmla="*/ 2147483647 w 270"/>
                <a:gd name="T35" fmla="*/ 2147483647 h 210"/>
                <a:gd name="T36" fmla="*/ 2147483647 w 270"/>
                <a:gd name="T37" fmla="*/ 2147483647 h 210"/>
                <a:gd name="T38" fmla="*/ 2147483647 w 270"/>
                <a:gd name="T39" fmla="*/ 2147483647 h 210"/>
                <a:gd name="T40" fmla="*/ 2147483647 w 270"/>
                <a:gd name="T41" fmla="*/ 2147483647 h 210"/>
                <a:gd name="T42" fmla="*/ 2147483647 w 270"/>
                <a:gd name="T43" fmla="*/ 2147483647 h 210"/>
                <a:gd name="T44" fmla="*/ 2147483647 w 270"/>
                <a:gd name="T45" fmla="*/ 2147483647 h 210"/>
                <a:gd name="T46" fmla="*/ 2147483647 w 270"/>
                <a:gd name="T47" fmla="*/ 2147483647 h 210"/>
                <a:gd name="T48" fmla="*/ 2147483647 w 270"/>
                <a:gd name="T49" fmla="*/ 2147483647 h 210"/>
                <a:gd name="T50" fmla="*/ 2147483647 w 270"/>
                <a:gd name="T51" fmla="*/ 2147483647 h 210"/>
                <a:gd name="T52" fmla="*/ 2147483647 w 270"/>
                <a:gd name="T53" fmla="*/ 2147483647 h 210"/>
                <a:gd name="T54" fmla="*/ 2147483647 w 270"/>
                <a:gd name="T55" fmla="*/ 2147483647 h 210"/>
                <a:gd name="T56" fmla="*/ 2147483647 w 270"/>
                <a:gd name="T57" fmla="*/ 2147483647 h 210"/>
                <a:gd name="T58" fmla="*/ 2147483647 w 270"/>
                <a:gd name="T59" fmla="*/ 0 h 210"/>
                <a:gd name="T60" fmla="*/ 2147483647 w 270"/>
                <a:gd name="T61" fmla="*/ 2147483647 h 210"/>
                <a:gd name="T62" fmla="*/ 2147483647 w 270"/>
                <a:gd name="T63" fmla="*/ 2147483647 h 210"/>
                <a:gd name="T64" fmla="*/ 2147483647 w 270"/>
                <a:gd name="T65" fmla="*/ 2147483647 h 210"/>
                <a:gd name="T66" fmla="*/ 2147483647 w 270"/>
                <a:gd name="T67" fmla="*/ 2147483647 h 210"/>
                <a:gd name="T68" fmla="*/ 2147483647 w 270"/>
                <a:gd name="T69" fmla="*/ 2147483647 h 210"/>
                <a:gd name="T70" fmla="*/ 2147483647 w 270"/>
                <a:gd name="T71" fmla="*/ 2147483647 h 210"/>
                <a:gd name="T72" fmla="*/ 2147483647 w 270"/>
                <a:gd name="T73" fmla="*/ 2147483647 h 210"/>
                <a:gd name="T74" fmla="*/ 2147483647 w 270"/>
                <a:gd name="T75" fmla="*/ 2147483647 h 210"/>
                <a:gd name="T76" fmla="*/ 2147483647 w 270"/>
                <a:gd name="T77" fmla="*/ 2147483647 h 210"/>
                <a:gd name="T78" fmla="*/ 2147483647 w 270"/>
                <a:gd name="T79" fmla="*/ 2147483647 h 210"/>
                <a:gd name="T80" fmla="*/ 2147483647 w 270"/>
                <a:gd name="T81" fmla="*/ 2147483647 h 210"/>
                <a:gd name="T82" fmla="*/ 2147483647 w 270"/>
                <a:gd name="T83" fmla="*/ 2147483647 h 210"/>
                <a:gd name="T84" fmla="*/ 2147483647 w 270"/>
                <a:gd name="T85" fmla="*/ 2147483647 h 210"/>
                <a:gd name="T86" fmla="*/ 2147483647 w 270"/>
                <a:gd name="T87" fmla="*/ 2147483647 h 210"/>
                <a:gd name="T88" fmla="*/ 2147483647 w 270"/>
                <a:gd name="T89" fmla="*/ 2147483647 h 21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70"/>
                <a:gd name="T136" fmla="*/ 0 h 210"/>
                <a:gd name="T137" fmla="*/ 270 w 270"/>
                <a:gd name="T138" fmla="*/ 210 h 21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70" h="210">
                  <a:moveTo>
                    <a:pt x="18" y="156"/>
                  </a:moveTo>
                  <a:lnTo>
                    <a:pt x="0" y="174"/>
                  </a:lnTo>
                  <a:lnTo>
                    <a:pt x="12" y="162"/>
                  </a:lnTo>
                  <a:lnTo>
                    <a:pt x="24" y="162"/>
                  </a:lnTo>
                  <a:lnTo>
                    <a:pt x="30" y="168"/>
                  </a:lnTo>
                  <a:lnTo>
                    <a:pt x="54" y="168"/>
                  </a:lnTo>
                  <a:lnTo>
                    <a:pt x="60" y="174"/>
                  </a:lnTo>
                  <a:lnTo>
                    <a:pt x="66" y="162"/>
                  </a:lnTo>
                  <a:lnTo>
                    <a:pt x="84" y="168"/>
                  </a:lnTo>
                  <a:lnTo>
                    <a:pt x="84" y="156"/>
                  </a:lnTo>
                  <a:lnTo>
                    <a:pt x="96" y="162"/>
                  </a:lnTo>
                  <a:lnTo>
                    <a:pt x="96" y="156"/>
                  </a:lnTo>
                  <a:lnTo>
                    <a:pt x="132" y="156"/>
                  </a:lnTo>
                  <a:lnTo>
                    <a:pt x="132" y="168"/>
                  </a:lnTo>
                  <a:lnTo>
                    <a:pt x="138" y="174"/>
                  </a:lnTo>
                  <a:lnTo>
                    <a:pt x="150" y="174"/>
                  </a:lnTo>
                  <a:lnTo>
                    <a:pt x="162" y="168"/>
                  </a:lnTo>
                  <a:lnTo>
                    <a:pt x="168" y="168"/>
                  </a:lnTo>
                  <a:lnTo>
                    <a:pt x="174" y="174"/>
                  </a:lnTo>
                  <a:lnTo>
                    <a:pt x="174" y="192"/>
                  </a:lnTo>
                  <a:lnTo>
                    <a:pt x="168" y="198"/>
                  </a:lnTo>
                  <a:lnTo>
                    <a:pt x="168" y="210"/>
                  </a:lnTo>
                  <a:lnTo>
                    <a:pt x="180" y="210"/>
                  </a:lnTo>
                  <a:lnTo>
                    <a:pt x="180" y="198"/>
                  </a:lnTo>
                  <a:lnTo>
                    <a:pt x="186" y="192"/>
                  </a:lnTo>
                  <a:lnTo>
                    <a:pt x="186" y="180"/>
                  </a:lnTo>
                  <a:lnTo>
                    <a:pt x="180" y="174"/>
                  </a:lnTo>
                  <a:lnTo>
                    <a:pt x="186" y="168"/>
                  </a:lnTo>
                  <a:lnTo>
                    <a:pt x="198" y="162"/>
                  </a:lnTo>
                  <a:lnTo>
                    <a:pt x="198" y="156"/>
                  </a:lnTo>
                  <a:lnTo>
                    <a:pt x="192" y="150"/>
                  </a:lnTo>
                  <a:lnTo>
                    <a:pt x="192" y="144"/>
                  </a:lnTo>
                  <a:lnTo>
                    <a:pt x="186" y="120"/>
                  </a:lnTo>
                  <a:lnTo>
                    <a:pt x="192" y="120"/>
                  </a:lnTo>
                  <a:lnTo>
                    <a:pt x="198" y="126"/>
                  </a:lnTo>
                  <a:lnTo>
                    <a:pt x="222" y="126"/>
                  </a:lnTo>
                  <a:lnTo>
                    <a:pt x="222" y="120"/>
                  </a:lnTo>
                  <a:lnTo>
                    <a:pt x="228" y="114"/>
                  </a:lnTo>
                  <a:lnTo>
                    <a:pt x="234" y="114"/>
                  </a:lnTo>
                  <a:lnTo>
                    <a:pt x="240" y="102"/>
                  </a:lnTo>
                  <a:lnTo>
                    <a:pt x="246" y="96"/>
                  </a:lnTo>
                  <a:lnTo>
                    <a:pt x="252" y="96"/>
                  </a:lnTo>
                  <a:lnTo>
                    <a:pt x="252" y="90"/>
                  </a:lnTo>
                  <a:lnTo>
                    <a:pt x="240" y="78"/>
                  </a:lnTo>
                  <a:lnTo>
                    <a:pt x="234" y="78"/>
                  </a:lnTo>
                  <a:lnTo>
                    <a:pt x="228" y="72"/>
                  </a:lnTo>
                  <a:lnTo>
                    <a:pt x="228" y="66"/>
                  </a:lnTo>
                  <a:lnTo>
                    <a:pt x="234" y="66"/>
                  </a:lnTo>
                  <a:lnTo>
                    <a:pt x="246" y="60"/>
                  </a:lnTo>
                  <a:lnTo>
                    <a:pt x="258" y="60"/>
                  </a:lnTo>
                  <a:lnTo>
                    <a:pt x="252" y="54"/>
                  </a:lnTo>
                  <a:lnTo>
                    <a:pt x="252" y="36"/>
                  </a:lnTo>
                  <a:lnTo>
                    <a:pt x="258" y="36"/>
                  </a:lnTo>
                  <a:lnTo>
                    <a:pt x="270" y="30"/>
                  </a:lnTo>
                  <a:lnTo>
                    <a:pt x="264" y="18"/>
                  </a:lnTo>
                  <a:lnTo>
                    <a:pt x="270" y="12"/>
                  </a:lnTo>
                  <a:lnTo>
                    <a:pt x="264" y="12"/>
                  </a:lnTo>
                  <a:lnTo>
                    <a:pt x="252" y="6"/>
                  </a:lnTo>
                  <a:lnTo>
                    <a:pt x="246" y="6"/>
                  </a:lnTo>
                  <a:lnTo>
                    <a:pt x="234" y="0"/>
                  </a:lnTo>
                  <a:lnTo>
                    <a:pt x="180" y="0"/>
                  </a:lnTo>
                  <a:lnTo>
                    <a:pt x="168" y="1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54"/>
                  </a:lnTo>
                  <a:lnTo>
                    <a:pt x="168" y="60"/>
                  </a:lnTo>
                  <a:lnTo>
                    <a:pt x="174" y="6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68" y="84"/>
                  </a:lnTo>
                  <a:lnTo>
                    <a:pt x="162" y="90"/>
                  </a:lnTo>
                  <a:lnTo>
                    <a:pt x="144" y="90"/>
                  </a:lnTo>
                  <a:lnTo>
                    <a:pt x="138" y="84"/>
                  </a:lnTo>
                  <a:lnTo>
                    <a:pt x="138" y="66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44" y="30"/>
                  </a:lnTo>
                  <a:lnTo>
                    <a:pt x="144" y="24"/>
                  </a:lnTo>
                  <a:lnTo>
                    <a:pt x="132" y="36"/>
                  </a:lnTo>
                  <a:lnTo>
                    <a:pt x="120" y="42"/>
                  </a:lnTo>
                  <a:lnTo>
                    <a:pt x="114" y="48"/>
                  </a:lnTo>
                  <a:lnTo>
                    <a:pt x="102" y="54"/>
                  </a:lnTo>
                  <a:lnTo>
                    <a:pt x="96" y="66"/>
                  </a:lnTo>
                  <a:lnTo>
                    <a:pt x="96" y="84"/>
                  </a:lnTo>
                  <a:lnTo>
                    <a:pt x="90" y="90"/>
                  </a:lnTo>
                  <a:lnTo>
                    <a:pt x="90" y="102"/>
                  </a:lnTo>
                  <a:lnTo>
                    <a:pt x="60" y="132"/>
                  </a:lnTo>
                  <a:lnTo>
                    <a:pt x="72" y="144"/>
                  </a:lnTo>
                  <a:lnTo>
                    <a:pt x="42" y="144"/>
                  </a:lnTo>
                  <a:lnTo>
                    <a:pt x="18" y="15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4" name="Nepal" descr="© INSCALE GmbH, 05.05.2010&#10;http://www.presentationload.com/">
              <a:extLst>
                <a:ext uri="{FF2B5EF4-FFF2-40B4-BE49-F238E27FC236}">
                  <a16:creationId xmlns:a16="http://schemas.microsoft.com/office/drawing/2014/main" id="{332733C6-E1F4-501A-8ADB-3D5EA551FCB6}"/>
                </a:ext>
              </a:extLst>
            </p:cNvPr>
            <p:cNvSpPr>
              <a:spLocks/>
            </p:cNvSpPr>
            <p:nvPr/>
          </p:nvSpPr>
          <p:spPr bwMode="gray">
            <a:xfrm>
              <a:off x="6327019" y="2287544"/>
              <a:ext cx="222356" cy="124520"/>
            </a:xfrm>
            <a:custGeom>
              <a:avLst/>
              <a:gdLst>
                <a:gd name="T0" fmla="*/ 2147483647 w 588"/>
                <a:gd name="T1" fmla="*/ 2147483647 h 330"/>
                <a:gd name="T2" fmla="*/ 2147483647 w 588"/>
                <a:gd name="T3" fmla="*/ 2147483647 h 330"/>
                <a:gd name="T4" fmla="*/ 2147483647 w 588"/>
                <a:gd name="T5" fmla="*/ 2147483647 h 330"/>
                <a:gd name="T6" fmla="*/ 2147483647 w 588"/>
                <a:gd name="T7" fmla="*/ 2147483647 h 330"/>
                <a:gd name="T8" fmla="*/ 2147483647 w 588"/>
                <a:gd name="T9" fmla="*/ 2147483647 h 330"/>
                <a:gd name="T10" fmla="*/ 2147483647 w 588"/>
                <a:gd name="T11" fmla="*/ 2147483647 h 330"/>
                <a:gd name="T12" fmla="*/ 2147483647 w 588"/>
                <a:gd name="T13" fmla="*/ 2147483647 h 330"/>
                <a:gd name="T14" fmla="*/ 2147483647 w 588"/>
                <a:gd name="T15" fmla="*/ 2147483647 h 330"/>
                <a:gd name="T16" fmla="*/ 2147483647 w 588"/>
                <a:gd name="T17" fmla="*/ 2147483647 h 330"/>
                <a:gd name="T18" fmla="*/ 2147483647 w 588"/>
                <a:gd name="T19" fmla="*/ 2147483647 h 330"/>
                <a:gd name="T20" fmla="*/ 2147483647 w 588"/>
                <a:gd name="T21" fmla="*/ 2147483647 h 330"/>
                <a:gd name="T22" fmla="*/ 2147483647 w 588"/>
                <a:gd name="T23" fmla="*/ 2147483647 h 330"/>
                <a:gd name="T24" fmla="*/ 2147483647 w 588"/>
                <a:gd name="T25" fmla="*/ 2147483647 h 330"/>
                <a:gd name="T26" fmla="*/ 2147483647 w 588"/>
                <a:gd name="T27" fmla="*/ 2147483647 h 330"/>
                <a:gd name="T28" fmla="*/ 2147483647 w 588"/>
                <a:gd name="T29" fmla="*/ 2147483647 h 330"/>
                <a:gd name="T30" fmla="*/ 2147483647 w 588"/>
                <a:gd name="T31" fmla="*/ 2147483647 h 330"/>
                <a:gd name="T32" fmla="*/ 2147483647 w 588"/>
                <a:gd name="T33" fmla="*/ 2147483647 h 330"/>
                <a:gd name="T34" fmla="*/ 2147483647 w 588"/>
                <a:gd name="T35" fmla="*/ 2147483647 h 330"/>
                <a:gd name="T36" fmla="*/ 2147483647 w 588"/>
                <a:gd name="T37" fmla="*/ 2147483647 h 330"/>
                <a:gd name="T38" fmla="*/ 2147483647 w 588"/>
                <a:gd name="T39" fmla="*/ 2147483647 h 330"/>
                <a:gd name="T40" fmla="*/ 2147483647 w 588"/>
                <a:gd name="T41" fmla="*/ 2147483647 h 330"/>
                <a:gd name="T42" fmla="*/ 2147483647 w 588"/>
                <a:gd name="T43" fmla="*/ 2147483647 h 330"/>
                <a:gd name="T44" fmla="*/ 2147483647 w 588"/>
                <a:gd name="T45" fmla="*/ 2147483647 h 330"/>
                <a:gd name="T46" fmla="*/ 2147483647 w 588"/>
                <a:gd name="T47" fmla="*/ 2147483647 h 330"/>
                <a:gd name="T48" fmla="*/ 2147483647 w 588"/>
                <a:gd name="T49" fmla="*/ 2147483647 h 330"/>
                <a:gd name="T50" fmla="*/ 2147483647 w 588"/>
                <a:gd name="T51" fmla="*/ 2147483647 h 330"/>
                <a:gd name="T52" fmla="*/ 2147483647 w 588"/>
                <a:gd name="T53" fmla="*/ 2147483647 h 330"/>
                <a:gd name="T54" fmla="*/ 2147483647 w 588"/>
                <a:gd name="T55" fmla="*/ 2147483647 h 330"/>
                <a:gd name="T56" fmla="*/ 2147483647 w 588"/>
                <a:gd name="T57" fmla="*/ 2147483647 h 330"/>
                <a:gd name="T58" fmla="*/ 2147483647 w 588"/>
                <a:gd name="T59" fmla="*/ 2147483647 h 330"/>
                <a:gd name="T60" fmla="*/ 2147483647 w 588"/>
                <a:gd name="T61" fmla="*/ 2147483647 h 330"/>
                <a:gd name="T62" fmla="*/ 2147483647 w 588"/>
                <a:gd name="T63" fmla="*/ 2147483647 h 330"/>
                <a:gd name="T64" fmla="*/ 2147483647 w 588"/>
                <a:gd name="T65" fmla="*/ 2147483647 h 330"/>
                <a:gd name="T66" fmla="*/ 2147483647 w 588"/>
                <a:gd name="T67" fmla="*/ 2147483647 h 330"/>
                <a:gd name="T68" fmla="*/ 2147483647 w 588"/>
                <a:gd name="T69" fmla="*/ 2147483647 h 330"/>
                <a:gd name="T70" fmla="*/ 2147483647 w 588"/>
                <a:gd name="T71" fmla="*/ 0 h 330"/>
                <a:gd name="T72" fmla="*/ 2147483647 w 588"/>
                <a:gd name="T73" fmla="*/ 2147483647 h 330"/>
                <a:gd name="T74" fmla="*/ 2147483647 w 588"/>
                <a:gd name="T75" fmla="*/ 2147483647 h 330"/>
                <a:gd name="T76" fmla="*/ 2147483647 w 588"/>
                <a:gd name="T77" fmla="*/ 2147483647 h 330"/>
                <a:gd name="T78" fmla="*/ 2147483647 w 588"/>
                <a:gd name="T79" fmla="*/ 2147483647 h 330"/>
                <a:gd name="T80" fmla="*/ 2147483647 w 588"/>
                <a:gd name="T81" fmla="*/ 2147483647 h 330"/>
                <a:gd name="T82" fmla="*/ 2147483647 w 588"/>
                <a:gd name="T83" fmla="*/ 2147483647 h 330"/>
                <a:gd name="T84" fmla="*/ 0 w 588"/>
                <a:gd name="T85" fmla="*/ 2147483647 h 330"/>
                <a:gd name="T86" fmla="*/ 2147483647 w 588"/>
                <a:gd name="T87" fmla="*/ 2147483647 h 330"/>
                <a:gd name="T88" fmla="*/ 2147483647 w 588"/>
                <a:gd name="T89" fmla="*/ 2147483647 h 330"/>
                <a:gd name="T90" fmla="*/ 2147483647 w 588"/>
                <a:gd name="T91" fmla="*/ 2147483647 h 330"/>
                <a:gd name="T92" fmla="*/ 2147483647 w 588"/>
                <a:gd name="T93" fmla="*/ 2147483647 h 330"/>
                <a:gd name="T94" fmla="*/ 2147483647 w 588"/>
                <a:gd name="T95" fmla="*/ 2147483647 h 330"/>
                <a:gd name="T96" fmla="*/ 2147483647 w 588"/>
                <a:gd name="T97" fmla="*/ 2147483647 h 330"/>
                <a:gd name="T98" fmla="*/ 2147483647 w 588"/>
                <a:gd name="T99" fmla="*/ 2147483647 h 330"/>
                <a:gd name="T100" fmla="*/ 2147483647 w 588"/>
                <a:gd name="T101" fmla="*/ 2147483647 h 330"/>
                <a:gd name="T102" fmla="*/ 2147483647 w 588"/>
                <a:gd name="T103" fmla="*/ 2147483647 h 330"/>
                <a:gd name="T104" fmla="*/ 2147483647 w 588"/>
                <a:gd name="T105" fmla="*/ 2147483647 h 330"/>
                <a:gd name="T106" fmla="*/ 2147483647 w 588"/>
                <a:gd name="T107" fmla="*/ 2147483647 h 330"/>
                <a:gd name="T108" fmla="*/ 2147483647 w 588"/>
                <a:gd name="T109" fmla="*/ 2147483647 h 3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88"/>
                <a:gd name="T166" fmla="*/ 0 h 330"/>
                <a:gd name="T167" fmla="*/ 588 w 588"/>
                <a:gd name="T168" fmla="*/ 330 h 33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88" h="330">
                  <a:moveTo>
                    <a:pt x="294" y="234"/>
                  </a:moveTo>
                  <a:lnTo>
                    <a:pt x="306" y="246"/>
                  </a:lnTo>
                  <a:lnTo>
                    <a:pt x="306" y="252"/>
                  </a:lnTo>
                  <a:lnTo>
                    <a:pt x="330" y="252"/>
                  </a:lnTo>
                  <a:lnTo>
                    <a:pt x="384" y="306"/>
                  </a:lnTo>
                  <a:lnTo>
                    <a:pt x="402" y="294"/>
                  </a:lnTo>
                  <a:lnTo>
                    <a:pt x="432" y="312"/>
                  </a:lnTo>
                  <a:lnTo>
                    <a:pt x="438" y="306"/>
                  </a:lnTo>
                  <a:lnTo>
                    <a:pt x="456" y="306"/>
                  </a:lnTo>
                  <a:lnTo>
                    <a:pt x="474" y="312"/>
                  </a:lnTo>
                  <a:lnTo>
                    <a:pt x="486" y="318"/>
                  </a:lnTo>
                  <a:lnTo>
                    <a:pt x="492" y="330"/>
                  </a:lnTo>
                  <a:lnTo>
                    <a:pt x="498" y="318"/>
                  </a:lnTo>
                  <a:lnTo>
                    <a:pt x="510" y="312"/>
                  </a:lnTo>
                  <a:lnTo>
                    <a:pt x="516" y="312"/>
                  </a:lnTo>
                  <a:lnTo>
                    <a:pt x="522" y="318"/>
                  </a:lnTo>
                  <a:lnTo>
                    <a:pt x="522" y="330"/>
                  </a:lnTo>
                  <a:lnTo>
                    <a:pt x="588" y="330"/>
                  </a:lnTo>
                  <a:lnTo>
                    <a:pt x="588" y="294"/>
                  </a:lnTo>
                  <a:lnTo>
                    <a:pt x="576" y="270"/>
                  </a:lnTo>
                  <a:lnTo>
                    <a:pt x="576" y="222"/>
                  </a:lnTo>
                  <a:lnTo>
                    <a:pt x="564" y="204"/>
                  </a:lnTo>
                  <a:lnTo>
                    <a:pt x="540" y="216"/>
                  </a:lnTo>
                  <a:lnTo>
                    <a:pt x="522" y="216"/>
                  </a:lnTo>
                  <a:lnTo>
                    <a:pt x="498" y="204"/>
                  </a:lnTo>
                  <a:lnTo>
                    <a:pt x="480" y="198"/>
                  </a:lnTo>
                  <a:lnTo>
                    <a:pt x="474" y="192"/>
                  </a:lnTo>
                  <a:lnTo>
                    <a:pt x="462" y="186"/>
                  </a:lnTo>
                  <a:lnTo>
                    <a:pt x="462" y="192"/>
                  </a:lnTo>
                  <a:lnTo>
                    <a:pt x="456" y="198"/>
                  </a:lnTo>
                  <a:lnTo>
                    <a:pt x="438" y="198"/>
                  </a:lnTo>
                  <a:lnTo>
                    <a:pt x="432" y="192"/>
                  </a:lnTo>
                  <a:lnTo>
                    <a:pt x="432" y="180"/>
                  </a:lnTo>
                  <a:lnTo>
                    <a:pt x="432" y="186"/>
                  </a:lnTo>
                  <a:lnTo>
                    <a:pt x="420" y="198"/>
                  </a:lnTo>
                  <a:lnTo>
                    <a:pt x="408" y="198"/>
                  </a:lnTo>
                  <a:lnTo>
                    <a:pt x="402" y="192"/>
                  </a:lnTo>
                  <a:lnTo>
                    <a:pt x="402" y="174"/>
                  </a:lnTo>
                  <a:lnTo>
                    <a:pt x="396" y="174"/>
                  </a:lnTo>
                  <a:lnTo>
                    <a:pt x="390" y="180"/>
                  </a:lnTo>
                  <a:lnTo>
                    <a:pt x="378" y="180"/>
                  </a:lnTo>
                  <a:lnTo>
                    <a:pt x="360" y="174"/>
                  </a:lnTo>
                  <a:lnTo>
                    <a:pt x="354" y="168"/>
                  </a:lnTo>
                  <a:lnTo>
                    <a:pt x="348" y="168"/>
                  </a:lnTo>
                  <a:lnTo>
                    <a:pt x="348" y="162"/>
                  </a:lnTo>
                  <a:lnTo>
                    <a:pt x="354" y="156"/>
                  </a:lnTo>
                  <a:lnTo>
                    <a:pt x="354" y="150"/>
                  </a:lnTo>
                  <a:lnTo>
                    <a:pt x="348" y="144"/>
                  </a:lnTo>
                  <a:lnTo>
                    <a:pt x="342" y="144"/>
                  </a:lnTo>
                  <a:lnTo>
                    <a:pt x="330" y="150"/>
                  </a:lnTo>
                  <a:lnTo>
                    <a:pt x="324" y="156"/>
                  </a:lnTo>
                  <a:lnTo>
                    <a:pt x="312" y="150"/>
                  </a:lnTo>
                  <a:lnTo>
                    <a:pt x="282" y="120"/>
                  </a:lnTo>
                  <a:lnTo>
                    <a:pt x="282" y="102"/>
                  </a:lnTo>
                  <a:lnTo>
                    <a:pt x="276" y="90"/>
                  </a:lnTo>
                  <a:lnTo>
                    <a:pt x="270" y="84"/>
                  </a:lnTo>
                  <a:lnTo>
                    <a:pt x="258" y="84"/>
                  </a:lnTo>
                  <a:lnTo>
                    <a:pt x="252" y="96"/>
                  </a:lnTo>
                  <a:lnTo>
                    <a:pt x="246" y="102"/>
                  </a:lnTo>
                  <a:lnTo>
                    <a:pt x="246" y="108"/>
                  </a:lnTo>
                  <a:lnTo>
                    <a:pt x="234" y="108"/>
                  </a:lnTo>
                  <a:lnTo>
                    <a:pt x="234" y="96"/>
                  </a:lnTo>
                  <a:lnTo>
                    <a:pt x="228" y="90"/>
                  </a:lnTo>
                  <a:lnTo>
                    <a:pt x="222" y="78"/>
                  </a:lnTo>
                  <a:lnTo>
                    <a:pt x="216" y="72"/>
                  </a:lnTo>
                  <a:lnTo>
                    <a:pt x="210" y="60"/>
                  </a:lnTo>
                  <a:lnTo>
                    <a:pt x="168" y="54"/>
                  </a:lnTo>
                  <a:lnTo>
                    <a:pt x="150" y="36"/>
                  </a:lnTo>
                  <a:lnTo>
                    <a:pt x="138" y="30"/>
                  </a:lnTo>
                  <a:lnTo>
                    <a:pt x="132" y="18"/>
                  </a:lnTo>
                  <a:lnTo>
                    <a:pt x="120" y="6"/>
                  </a:lnTo>
                  <a:lnTo>
                    <a:pt x="108" y="0"/>
                  </a:lnTo>
                  <a:lnTo>
                    <a:pt x="96" y="0"/>
                  </a:lnTo>
                  <a:lnTo>
                    <a:pt x="84" y="6"/>
                  </a:lnTo>
                  <a:lnTo>
                    <a:pt x="78" y="12"/>
                  </a:lnTo>
                  <a:lnTo>
                    <a:pt x="54" y="30"/>
                  </a:lnTo>
                  <a:lnTo>
                    <a:pt x="36" y="12"/>
                  </a:lnTo>
                  <a:lnTo>
                    <a:pt x="30" y="36"/>
                  </a:lnTo>
                  <a:lnTo>
                    <a:pt x="6" y="60"/>
                  </a:lnTo>
                  <a:lnTo>
                    <a:pt x="12" y="72"/>
                  </a:lnTo>
                  <a:lnTo>
                    <a:pt x="6" y="78"/>
                  </a:lnTo>
                  <a:lnTo>
                    <a:pt x="6" y="84"/>
                  </a:lnTo>
                  <a:lnTo>
                    <a:pt x="18" y="96"/>
                  </a:lnTo>
                  <a:lnTo>
                    <a:pt x="12" y="96"/>
                  </a:lnTo>
                  <a:lnTo>
                    <a:pt x="0" y="108"/>
                  </a:lnTo>
                  <a:lnTo>
                    <a:pt x="0" y="120"/>
                  </a:lnTo>
                  <a:lnTo>
                    <a:pt x="30" y="150"/>
                  </a:lnTo>
                  <a:lnTo>
                    <a:pt x="42" y="144"/>
                  </a:lnTo>
                  <a:lnTo>
                    <a:pt x="60" y="168"/>
                  </a:lnTo>
                  <a:lnTo>
                    <a:pt x="84" y="168"/>
                  </a:lnTo>
                  <a:lnTo>
                    <a:pt x="96" y="186"/>
                  </a:lnTo>
                  <a:lnTo>
                    <a:pt x="138" y="204"/>
                  </a:lnTo>
                  <a:lnTo>
                    <a:pt x="150" y="204"/>
                  </a:lnTo>
                  <a:lnTo>
                    <a:pt x="156" y="210"/>
                  </a:lnTo>
                  <a:lnTo>
                    <a:pt x="162" y="222"/>
                  </a:lnTo>
                  <a:lnTo>
                    <a:pt x="168" y="228"/>
                  </a:lnTo>
                  <a:lnTo>
                    <a:pt x="186" y="228"/>
                  </a:lnTo>
                  <a:lnTo>
                    <a:pt x="192" y="222"/>
                  </a:lnTo>
                  <a:lnTo>
                    <a:pt x="204" y="222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34" y="240"/>
                  </a:lnTo>
                  <a:lnTo>
                    <a:pt x="240" y="246"/>
                  </a:lnTo>
                  <a:lnTo>
                    <a:pt x="246" y="258"/>
                  </a:lnTo>
                  <a:lnTo>
                    <a:pt x="258" y="246"/>
                  </a:lnTo>
                  <a:lnTo>
                    <a:pt x="276" y="246"/>
                  </a:lnTo>
                  <a:lnTo>
                    <a:pt x="282" y="252"/>
                  </a:lnTo>
                  <a:lnTo>
                    <a:pt x="282" y="258"/>
                  </a:lnTo>
                  <a:lnTo>
                    <a:pt x="282" y="240"/>
                  </a:lnTo>
                  <a:lnTo>
                    <a:pt x="288" y="234"/>
                  </a:lnTo>
                  <a:lnTo>
                    <a:pt x="294" y="23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5" name="Namibia" descr="© INSCALE GmbH, 05.05.2010&#10;http://www.presentationload.com/">
              <a:extLst>
                <a:ext uri="{FF2B5EF4-FFF2-40B4-BE49-F238E27FC236}">
                  <a16:creationId xmlns:a16="http://schemas.microsoft.com/office/drawing/2014/main" id="{7D6512AB-1493-CD2C-1B4F-847D0D7A8EB9}"/>
                </a:ext>
              </a:extLst>
            </p:cNvPr>
            <p:cNvSpPr>
              <a:spLocks/>
            </p:cNvSpPr>
            <p:nvPr/>
          </p:nvSpPr>
          <p:spPr bwMode="gray">
            <a:xfrm>
              <a:off x="4548172" y="3735829"/>
              <a:ext cx="361698" cy="369113"/>
            </a:xfrm>
            <a:custGeom>
              <a:avLst/>
              <a:gdLst>
                <a:gd name="T0" fmla="*/ 2147483647 w 954"/>
                <a:gd name="T1" fmla="*/ 2147483647 h 972"/>
                <a:gd name="T2" fmla="*/ 2147483647 w 954"/>
                <a:gd name="T3" fmla="*/ 2147483647 h 972"/>
                <a:gd name="T4" fmla="*/ 2147483647 w 954"/>
                <a:gd name="T5" fmla="*/ 2147483647 h 972"/>
                <a:gd name="T6" fmla="*/ 2147483647 w 954"/>
                <a:gd name="T7" fmla="*/ 2147483647 h 972"/>
                <a:gd name="T8" fmla="*/ 2147483647 w 954"/>
                <a:gd name="T9" fmla="*/ 2147483647 h 972"/>
                <a:gd name="T10" fmla="*/ 2147483647 w 954"/>
                <a:gd name="T11" fmla="*/ 2147483647 h 972"/>
                <a:gd name="T12" fmla="*/ 2147483647 w 954"/>
                <a:gd name="T13" fmla="*/ 2147483647 h 972"/>
                <a:gd name="T14" fmla="*/ 2147483647 w 954"/>
                <a:gd name="T15" fmla="*/ 2147483647 h 972"/>
                <a:gd name="T16" fmla="*/ 2147483647 w 954"/>
                <a:gd name="T17" fmla="*/ 2147483647 h 972"/>
                <a:gd name="T18" fmla="*/ 2147483647 w 954"/>
                <a:gd name="T19" fmla="*/ 2147483647 h 972"/>
                <a:gd name="T20" fmla="*/ 2147483647 w 954"/>
                <a:gd name="T21" fmla="*/ 2147483647 h 972"/>
                <a:gd name="T22" fmla="*/ 2147483647 w 954"/>
                <a:gd name="T23" fmla="*/ 2147483647 h 972"/>
                <a:gd name="T24" fmla="*/ 2147483647 w 954"/>
                <a:gd name="T25" fmla="*/ 2147483647 h 972"/>
                <a:gd name="T26" fmla="*/ 2147483647 w 954"/>
                <a:gd name="T27" fmla="*/ 2147483647 h 972"/>
                <a:gd name="T28" fmla="*/ 2147483647 w 954"/>
                <a:gd name="T29" fmla="*/ 2147483647 h 972"/>
                <a:gd name="T30" fmla="*/ 2147483647 w 954"/>
                <a:gd name="T31" fmla="*/ 2147483647 h 972"/>
                <a:gd name="T32" fmla="*/ 2147483647 w 954"/>
                <a:gd name="T33" fmla="*/ 2147483647 h 972"/>
                <a:gd name="T34" fmla="*/ 2147483647 w 954"/>
                <a:gd name="T35" fmla="*/ 2147483647 h 972"/>
                <a:gd name="T36" fmla="*/ 2147483647 w 954"/>
                <a:gd name="T37" fmla="*/ 2147483647 h 972"/>
                <a:gd name="T38" fmla="*/ 2147483647 w 954"/>
                <a:gd name="T39" fmla="*/ 2147483647 h 972"/>
                <a:gd name="T40" fmla="*/ 2147483647 w 954"/>
                <a:gd name="T41" fmla="*/ 2147483647 h 972"/>
                <a:gd name="T42" fmla="*/ 2147483647 w 954"/>
                <a:gd name="T43" fmla="*/ 2147483647 h 972"/>
                <a:gd name="T44" fmla="*/ 2147483647 w 954"/>
                <a:gd name="T45" fmla="*/ 2147483647 h 972"/>
                <a:gd name="T46" fmla="*/ 2147483647 w 954"/>
                <a:gd name="T47" fmla="*/ 2147483647 h 972"/>
                <a:gd name="T48" fmla="*/ 2147483647 w 954"/>
                <a:gd name="T49" fmla="*/ 2147483647 h 972"/>
                <a:gd name="T50" fmla="*/ 2147483647 w 954"/>
                <a:gd name="T51" fmla="*/ 2147483647 h 972"/>
                <a:gd name="T52" fmla="*/ 2147483647 w 954"/>
                <a:gd name="T53" fmla="*/ 2147483647 h 972"/>
                <a:gd name="T54" fmla="*/ 2147483647 w 954"/>
                <a:gd name="T55" fmla="*/ 2147483647 h 972"/>
                <a:gd name="T56" fmla="*/ 2147483647 w 954"/>
                <a:gd name="T57" fmla="*/ 2147483647 h 972"/>
                <a:gd name="T58" fmla="*/ 2147483647 w 954"/>
                <a:gd name="T59" fmla="*/ 2147483647 h 972"/>
                <a:gd name="T60" fmla="*/ 2147483647 w 954"/>
                <a:gd name="T61" fmla="*/ 2147483647 h 972"/>
                <a:gd name="T62" fmla="*/ 2147483647 w 954"/>
                <a:gd name="T63" fmla="*/ 2147483647 h 972"/>
                <a:gd name="T64" fmla="*/ 2147483647 w 954"/>
                <a:gd name="T65" fmla="*/ 2147483647 h 972"/>
                <a:gd name="T66" fmla="*/ 2147483647 w 954"/>
                <a:gd name="T67" fmla="*/ 0 h 972"/>
                <a:gd name="T68" fmla="*/ 2147483647 w 954"/>
                <a:gd name="T69" fmla="*/ 2147483647 h 972"/>
                <a:gd name="T70" fmla="*/ 2147483647 w 954"/>
                <a:gd name="T71" fmla="*/ 2147483647 h 972"/>
                <a:gd name="T72" fmla="*/ 0 w 954"/>
                <a:gd name="T73" fmla="*/ 2147483647 h 972"/>
                <a:gd name="T74" fmla="*/ 2147483647 w 954"/>
                <a:gd name="T75" fmla="*/ 2147483647 h 972"/>
                <a:gd name="T76" fmla="*/ 2147483647 w 954"/>
                <a:gd name="T77" fmla="*/ 2147483647 h 972"/>
                <a:gd name="T78" fmla="*/ 2147483647 w 954"/>
                <a:gd name="T79" fmla="*/ 2147483647 h 972"/>
                <a:gd name="T80" fmla="*/ 2147483647 w 954"/>
                <a:gd name="T81" fmla="*/ 2147483647 h 972"/>
                <a:gd name="T82" fmla="*/ 2147483647 w 954"/>
                <a:gd name="T83" fmla="*/ 2147483647 h 972"/>
                <a:gd name="T84" fmla="*/ 2147483647 w 954"/>
                <a:gd name="T85" fmla="*/ 2147483647 h 972"/>
                <a:gd name="T86" fmla="*/ 2147483647 w 954"/>
                <a:gd name="T87" fmla="*/ 2147483647 h 972"/>
                <a:gd name="T88" fmla="*/ 2147483647 w 954"/>
                <a:gd name="T89" fmla="*/ 2147483647 h 972"/>
                <a:gd name="T90" fmla="*/ 2147483647 w 954"/>
                <a:gd name="T91" fmla="*/ 2147483647 h 972"/>
                <a:gd name="T92" fmla="*/ 2147483647 w 954"/>
                <a:gd name="T93" fmla="*/ 2147483647 h 972"/>
                <a:gd name="T94" fmla="*/ 2147483647 w 954"/>
                <a:gd name="T95" fmla="*/ 2147483647 h 972"/>
                <a:gd name="T96" fmla="*/ 2147483647 w 954"/>
                <a:gd name="T97" fmla="*/ 2147483647 h 972"/>
                <a:gd name="T98" fmla="*/ 2147483647 w 954"/>
                <a:gd name="T99" fmla="*/ 2147483647 h 972"/>
                <a:gd name="T100" fmla="*/ 2147483647 w 954"/>
                <a:gd name="T101" fmla="*/ 2147483647 h 972"/>
                <a:gd name="T102" fmla="*/ 2147483647 w 954"/>
                <a:gd name="T103" fmla="*/ 2147483647 h 972"/>
                <a:gd name="T104" fmla="*/ 2147483647 w 954"/>
                <a:gd name="T105" fmla="*/ 2147483647 h 972"/>
                <a:gd name="T106" fmla="*/ 2147483647 w 954"/>
                <a:gd name="T107" fmla="*/ 2147483647 h 972"/>
                <a:gd name="T108" fmla="*/ 2147483647 w 954"/>
                <a:gd name="T109" fmla="*/ 2147483647 h 972"/>
                <a:gd name="T110" fmla="*/ 2147483647 w 954"/>
                <a:gd name="T111" fmla="*/ 2147483647 h 972"/>
                <a:gd name="T112" fmla="*/ 2147483647 w 954"/>
                <a:gd name="T113" fmla="*/ 2147483647 h 972"/>
                <a:gd name="T114" fmla="*/ 2147483647 w 954"/>
                <a:gd name="T115" fmla="*/ 2147483647 h 972"/>
                <a:gd name="T116" fmla="*/ 2147483647 w 954"/>
                <a:gd name="T117" fmla="*/ 2147483647 h 972"/>
                <a:gd name="T118" fmla="*/ 2147483647 w 954"/>
                <a:gd name="T119" fmla="*/ 2147483647 h 97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54"/>
                <a:gd name="T181" fmla="*/ 0 h 972"/>
                <a:gd name="T182" fmla="*/ 954 w 954"/>
                <a:gd name="T183" fmla="*/ 972 h 97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54" h="972">
                  <a:moveTo>
                    <a:pt x="366" y="894"/>
                  </a:moveTo>
                  <a:lnTo>
                    <a:pt x="372" y="894"/>
                  </a:lnTo>
                  <a:lnTo>
                    <a:pt x="390" y="912"/>
                  </a:lnTo>
                  <a:lnTo>
                    <a:pt x="390" y="936"/>
                  </a:lnTo>
                  <a:lnTo>
                    <a:pt x="396" y="948"/>
                  </a:lnTo>
                  <a:lnTo>
                    <a:pt x="402" y="954"/>
                  </a:lnTo>
                  <a:lnTo>
                    <a:pt x="426" y="954"/>
                  </a:lnTo>
                  <a:lnTo>
                    <a:pt x="432" y="960"/>
                  </a:lnTo>
                  <a:lnTo>
                    <a:pt x="432" y="966"/>
                  </a:lnTo>
                  <a:lnTo>
                    <a:pt x="438" y="972"/>
                  </a:lnTo>
                  <a:lnTo>
                    <a:pt x="462" y="972"/>
                  </a:lnTo>
                  <a:lnTo>
                    <a:pt x="474" y="960"/>
                  </a:lnTo>
                  <a:lnTo>
                    <a:pt x="486" y="960"/>
                  </a:lnTo>
                  <a:lnTo>
                    <a:pt x="498" y="972"/>
                  </a:lnTo>
                  <a:lnTo>
                    <a:pt x="522" y="972"/>
                  </a:lnTo>
                  <a:lnTo>
                    <a:pt x="522" y="948"/>
                  </a:lnTo>
                  <a:lnTo>
                    <a:pt x="534" y="948"/>
                  </a:lnTo>
                  <a:lnTo>
                    <a:pt x="534" y="942"/>
                  </a:lnTo>
                  <a:lnTo>
                    <a:pt x="540" y="936"/>
                  </a:lnTo>
                  <a:lnTo>
                    <a:pt x="552" y="930"/>
                  </a:lnTo>
                  <a:lnTo>
                    <a:pt x="570" y="930"/>
                  </a:lnTo>
                  <a:lnTo>
                    <a:pt x="582" y="414"/>
                  </a:lnTo>
                  <a:lnTo>
                    <a:pt x="654" y="414"/>
                  </a:lnTo>
                  <a:lnTo>
                    <a:pt x="648" y="288"/>
                  </a:lnTo>
                  <a:lnTo>
                    <a:pt x="654" y="282"/>
                  </a:lnTo>
                  <a:lnTo>
                    <a:pt x="654" y="108"/>
                  </a:lnTo>
                  <a:lnTo>
                    <a:pt x="690" y="108"/>
                  </a:lnTo>
                  <a:lnTo>
                    <a:pt x="708" y="102"/>
                  </a:lnTo>
                  <a:lnTo>
                    <a:pt x="744" y="102"/>
                  </a:lnTo>
                  <a:lnTo>
                    <a:pt x="792" y="90"/>
                  </a:lnTo>
                  <a:lnTo>
                    <a:pt x="804" y="84"/>
                  </a:lnTo>
                  <a:lnTo>
                    <a:pt x="822" y="84"/>
                  </a:lnTo>
                  <a:lnTo>
                    <a:pt x="828" y="90"/>
                  </a:lnTo>
                  <a:lnTo>
                    <a:pt x="828" y="108"/>
                  </a:lnTo>
                  <a:lnTo>
                    <a:pt x="834" y="108"/>
                  </a:lnTo>
                  <a:lnTo>
                    <a:pt x="834" y="126"/>
                  </a:lnTo>
                  <a:lnTo>
                    <a:pt x="840" y="126"/>
                  </a:lnTo>
                  <a:lnTo>
                    <a:pt x="882" y="84"/>
                  </a:lnTo>
                  <a:lnTo>
                    <a:pt x="906" y="84"/>
                  </a:lnTo>
                  <a:lnTo>
                    <a:pt x="918" y="72"/>
                  </a:lnTo>
                  <a:lnTo>
                    <a:pt x="954" y="66"/>
                  </a:lnTo>
                  <a:lnTo>
                    <a:pt x="936" y="48"/>
                  </a:lnTo>
                  <a:lnTo>
                    <a:pt x="906" y="54"/>
                  </a:lnTo>
                  <a:lnTo>
                    <a:pt x="906" y="48"/>
                  </a:lnTo>
                  <a:lnTo>
                    <a:pt x="900" y="42"/>
                  </a:lnTo>
                  <a:lnTo>
                    <a:pt x="882" y="42"/>
                  </a:lnTo>
                  <a:lnTo>
                    <a:pt x="876" y="48"/>
                  </a:lnTo>
                  <a:lnTo>
                    <a:pt x="870" y="48"/>
                  </a:lnTo>
                  <a:lnTo>
                    <a:pt x="846" y="60"/>
                  </a:lnTo>
                  <a:lnTo>
                    <a:pt x="828" y="54"/>
                  </a:lnTo>
                  <a:lnTo>
                    <a:pt x="816" y="60"/>
                  </a:lnTo>
                  <a:lnTo>
                    <a:pt x="780" y="72"/>
                  </a:lnTo>
                  <a:lnTo>
                    <a:pt x="732" y="78"/>
                  </a:lnTo>
                  <a:lnTo>
                    <a:pt x="696" y="84"/>
                  </a:lnTo>
                  <a:lnTo>
                    <a:pt x="624" y="84"/>
                  </a:lnTo>
                  <a:lnTo>
                    <a:pt x="618" y="72"/>
                  </a:lnTo>
                  <a:lnTo>
                    <a:pt x="546" y="78"/>
                  </a:lnTo>
                  <a:lnTo>
                    <a:pt x="540" y="66"/>
                  </a:lnTo>
                  <a:lnTo>
                    <a:pt x="504" y="66"/>
                  </a:lnTo>
                  <a:lnTo>
                    <a:pt x="480" y="42"/>
                  </a:lnTo>
                  <a:lnTo>
                    <a:pt x="480" y="36"/>
                  </a:lnTo>
                  <a:lnTo>
                    <a:pt x="174" y="36"/>
                  </a:lnTo>
                  <a:lnTo>
                    <a:pt x="168" y="30"/>
                  </a:lnTo>
                  <a:lnTo>
                    <a:pt x="156" y="30"/>
                  </a:lnTo>
                  <a:lnTo>
                    <a:pt x="132" y="18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90" y="0"/>
                  </a:lnTo>
                  <a:lnTo>
                    <a:pt x="90" y="6"/>
                  </a:lnTo>
                  <a:lnTo>
                    <a:pt x="72" y="24"/>
                  </a:lnTo>
                  <a:lnTo>
                    <a:pt x="42" y="24"/>
                  </a:lnTo>
                  <a:lnTo>
                    <a:pt x="36" y="18"/>
                  </a:lnTo>
                  <a:lnTo>
                    <a:pt x="18" y="24"/>
                  </a:lnTo>
                  <a:lnTo>
                    <a:pt x="0" y="24"/>
                  </a:lnTo>
                  <a:lnTo>
                    <a:pt x="6" y="96"/>
                  </a:lnTo>
                  <a:lnTo>
                    <a:pt x="12" y="108"/>
                  </a:lnTo>
                  <a:lnTo>
                    <a:pt x="30" y="126"/>
                  </a:lnTo>
                  <a:lnTo>
                    <a:pt x="36" y="138"/>
                  </a:lnTo>
                  <a:lnTo>
                    <a:pt x="54" y="162"/>
                  </a:lnTo>
                  <a:lnTo>
                    <a:pt x="72" y="192"/>
                  </a:lnTo>
                  <a:lnTo>
                    <a:pt x="96" y="228"/>
                  </a:lnTo>
                  <a:lnTo>
                    <a:pt x="102" y="258"/>
                  </a:lnTo>
                  <a:lnTo>
                    <a:pt x="102" y="276"/>
                  </a:lnTo>
                  <a:lnTo>
                    <a:pt x="114" y="294"/>
                  </a:lnTo>
                  <a:lnTo>
                    <a:pt x="120" y="312"/>
                  </a:lnTo>
                  <a:lnTo>
                    <a:pt x="138" y="348"/>
                  </a:lnTo>
                  <a:lnTo>
                    <a:pt x="156" y="366"/>
                  </a:lnTo>
                  <a:lnTo>
                    <a:pt x="156" y="390"/>
                  </a:lnTo>
                  <a:lnTo>
                    <a:pt x="162" y="396"/>
                  </a:lnTo>
                  <a:lnTo>
                    <a:pt x="174" y="402"/>
                  </a:lnTo>
                  <a:lnTo>
                    <a:pt x="180" y="414"/>
                  </a:lnTo>
                  <a:lnTo>
                    <a:pt x="192" y="420"/>
                  </a:lnTo>
                  <a:lnTo>
                    <a:pt x="198" y="432"/>
                  </a:lnTo>
                  <a:lnTo>
                    <a:pt x="198" y="582"/>
                  </a:lnTo>
                  <a:lnTo>
                    <a:pt x="222" y="630"/>
                  </a:lnTo>
                  <a:lnTo>
                    <a:pt x="222" y="678"/>
                  </a:lnTo>
                  <a:lnTo>
                    <a:pt x="216" y="678"/>
                  </a:lnTo>
                  <a:lnTo>
                    <a:pt x="228" y="726"/>
                  </a:lnTo>
                  <a:lnTo>
                    <a:pt x="228" y="762"/>
                  </a:lnTo>
                  <a:lnTo>
                    <a:pt x="240" y="762"/>
                  </a:lnTo>
                  <a:lnTo>
                    <a:pt x="240" y="804"/>
                  </a:lnTo>
                  <a:lnTo>
                    <a:pt x="252" y="810"/>
                  </a:lnTo>
                  <a:lnTo>
                    <a:pt x="258" y="816"/>
                  </a:lnTo>
                  <a:lnTo>
                    <a:pt x="258" y="846"/>
                  </a:lnTo>
                  <a:lnTo>
                    <a:pt x="264" y="858"/>
                  </a:lnTo>
                  <a:lnTo>
                    <a:pt x="270" y="864"/>
                  </a:lnTo>
                  <a:lnTo>
                    <a:pt x="276" y="876"/>
                  </a:lnTo>
                  <a:lnTo>
                    <a:pt x="282" y="894"/>
                  </a:lnTo>
                  <a:lnTo>
                    <a:pt x="282" y="900"/>
                  </a:lnTo>
                  <a:lnTo>
                    <a:pt x="288" y="912"/>
                  </a:lnTo>
                  <a:lnTo>
                    <a:pt x="294" y="918"/>
                  </a:lnTo>
                  <a:lnTo>
                    <a:pt x="318" y="930"/>
                  </a:lnTo>
                  <a:lnTo>
                    <a:pt x="324" y="936"/>
                  </a:lnTo>
                  <a:lnTo>
                    <a:pt x="330" y="936"/>
                  </a:lnTo>
                  <a:lnTo>
                    <a:pt x="330" y="942"/>
                  </a:lnTo>
                  <a:lnTo>
                    <a:pt x="348" y="930"/>
                  </a:lnTo>
                  <a:lnTo>
                    <a:pt x="348" y="924"/>
                  </a:lnTo>
                  <a:lnTo>
                    <a:pt x="354" y="918"/>
                  </a:lnTo>
                  <a:lnTo>
                    <a:pt x="360" y="906"/>
                  </a:lnTo>
                  <a:lnTo>
                    <a:pt x="360" y="900"/>
                  </a:lnTo>
                  <a:lnTo>
                    <a:pt x="366" y="89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6" name="Myanmar" descr="© INSCALE GmbH, 05.05.2010&#10;http://www.presentationload.com/">
              <a:extLst>
                <a:ext uri="{FF2B5EF4-FFF2-40B4-BE49-F238E27FC236}">
                  <a16:creationId xmlns:a16="http://schemas.microsoft.com/office/drawing/2014/main" id="{16C336F2-2FFF-F238-40D5-53349197791A}"/>
                </a:ext>
              </a:extLst>
            </p:cNvPr>
            <p:cNvSpPr>
              <a:spLocks/>
            </p:cNvSpPr>
            <p:nvPr/>
          </p:nvSpPr>
          <p:spPr bwMode="gray">
            <a:xfrm>
              <a:off x="6676859" y="2346840"/>
              <a:ext cx="241627" cy="567751"/>
            </a:xfrm>
            <a:custGeom>
              <a:avLst/>
              <a:gdLst>
                <a:gd name="T0" fmla="*/ 2147483647 w 636"/>
                <a:gd name="T1" fmla="*/ 2147483647 h 1500"/>
                <a:gd name="T2" fmla="*/ 2147483647 w 636"/>
                <a:gd name="T3" fmla="*/ 2147483647 h 1500"/>
                <a:gd name="T4" fmla="*/ 2147483647 w 636"/>
                <a:gd name="T5" fmla="*/ 2147483647 h 1500"/>
                <a:gd name="T6" fmla="*/ 2147483647 w 636"/>
                <a:gd name="T7" fmla="*/ 2147483647 h 1500"/>
                <a:gd name="T8" fmla="*/ 2147483647 w 636"/>
                <a:gd name="T9" fmla="*/ 2147483647 h 1500"/>
                <a:gd name="T10" fmla="*/ 2147483647 w 636"/>
                <a:gd name="T11" fmla="*/ 2147483647 h 1500"/>
                <a:gd name="T12" fmla="*/ 2147483647 w 636"/>
                <a:gd name="T13" fmla="*/ 2147483647 h 1500"/>
                <a:gd name="T14" fmla="*/ 2147483647 w 636"/>
                <a:gd name="T15" fmla="*/ 2147483647 h 1500"/>
                <a:gd name="T16" fmla="*/ 2147483647 w 636"/>
                <a:gd name="T17" fmla="*/ 2147483647 h 1500"/>
                <a:gd name="T18" fmla="*/ 2147483647 w 636"/>
                <a:gd name="T19" fmla="*/ 2147483647 h 1500"/>
                <a:gd name="T20" fmla="*/ 2147483647 w 636"/>
                <a:gd name="T21" fmla="*/ 2147483647 h 1500"/>
                <a:gd name="T22" fmla="*/ 2147483647 w 636"/>
                <a:gd name="T23" fmla="*/ 2147483647 h 1500"/>
                <a:gd name="T24" fmla="*/ 2147483647 w 636"/>
                <a:gd name="T25" fmla="*/ 2147483647 h 1500"/>
                <a:gd name="T26" fmla="*/ 2147483647 w 636"/>
                <a:gd name="T27" fmla="*/ 2147483647 h 1500"/>
                <a:gd name="T28" fmla="*/ 2147483647 w 636"/>
                <a:gd name="T29" fmla="*/ 2147483647 h 1500"/>
                <a:gd name="T30" fmla="*/ 2147483647 w 636"/>
                <a:gd name="T31" fmla="*/ 2147483647 h 1500"/>
                <a:gd name="T32" fmla="*/ 2147483647 w 636"/>
                <a:gd name="T33" fmla="*/ 2147483647 h 1500"/>
                <a:gd name="T34" fmla="*/ 2147483647 w 636"/>
                <a:gd name="T35" fmla="*/ 2147483647 h 1500"/>
                <a:gd name="T36" fmla="*/ 2147483647 w 636"/>
                <a:gd name="T37" fmla="*/ 2147483647 h 1500"/>
                <a:gd name="T38" fmla="*/ 2147483647 w 636"/>
                <a:gd name="T39" fmla="*/ 2147483647 h 1500"/>
                <a:gd name="T40" fmla="*/ 2147483647 w 636"/>
                <a:gd name="T41" fmla="*/ 2147483647 h 1500"/>
                <a:gd name="T42" fmla="*/ 2147483647 w 636"/>
                <a:gd name="T43" fmla="*/ 2147483647 h 1500"/>
                <a:gd name="T44" fmla="*/ 2147483647 w 636"/>
                <a:gd name="T45" fmla="*/ 2147483647 h 1500"/>
                <a:gd name="T46" fmla="*/ 2147483647 w 636"/>
                <a:gd name="T47" fmla="*/ 2147483647 h 1500"/>
                <a:gd name="T48" fmla="*/ 2147483647 w 636"/>
                <a:gd name="T49" fmla="*/ 2147483647 h 1500"/>
                <a:gd name="T50" fmla="*/ 2147483647 w 636"/>
                <a:gd name="T51" fmla="*/ 2147483647 h 1500"/>
                <a:gd name="T52" fmla="*/ 2147483647 w 636"/>
                <a:gd name="T53" fmla="*/ 2147483647 h 1500"/>
                <a:gd name="T54" fmla="*/ 2147483647 w 636"/>
                <a:gd name="T55" fmla="*/ 2147483647 h 1500"/>
                <a:gd name="T56" fmla="*/ 2147483647 w 636"/>
                <a:gd name="T57" fmla="*/ 2147483647 h 1500"/>
                <a:gd name="T58" fmla="*/ 2147483647 w 636"/>
                <a:gd name="T59" fmla="*/ 2147483647 h 1500"/>
                <a:gd name="T60" fmla="*/ 2147483647 w 636"/>
                <a:gd name="T61" fmla="*/ 2147483647 h 1500"/>
                <a:gd name="T62" fmla="*/ 2147483647 w 636"/>
                <a:gd name="T63" fmla="*/ 2147483647 h 1500"/>
                <a:gd name="T64" fmla="*/ 2147483647 w 636"/>
                <a:gd name="T65" fmla="*/ 2147483647 h 1500"/>
                <a:gd name="T66" fmla="*/ 2147483647 w 636"/>
                <a:gd name="T67" fmla="*/ 2147483647 h 1500"/>
                <a:gd name="T68" fmla="*/ 2147483647 w 636"/>
                <a:gd name="T69" fmla="*/ 2147483647 h 1500"/>
                <a:gd name="T70" fmla="*/ 2147483647 w 636"/>
                <a:gd name="T71" fmla="*/ 2147483647 h 1500"/>
                <a:gd name="T72" fmla="*/ 2147483647 w 636"/>
                <a:gd name="T73" fmla="*/ 2147483647 h 1500"/>
                <a:gd name="T74" fmla="*/ 2147483647 w 636"/>
                <a:gd name="T75" fmla="*/ 2147483647 h 1500"/>
                <a:gd name="T76" fmla="*/ 2147483647 w 636"/>
                <a:gd name="T77" fmla="*/ 2147483647 h 1500"/>
                <a:gd name="T78" fmla="*/ 2147483647 w 636"/>
                <a:gd name="T79" fmla="*/ 2147483647 h 1500"/>
                <a:gd name="T80" fmla="*/ 2147483647 w 636"/>
                <a:gd name="T81" fmla="*/ 2147483647 h 1500"/>
                <a:gd name="T82" fmla="*/ 2147483647 w 636"/>
                <a:gd name="T83" fmla="*/ 2147483647 h 1500"/>
                <a:gd name="T84" fmla="*/ 2147483647 w 636"/>
                <a:gd name="T85" fmla="*/ 2147483647 h 1500"/>
                <a:gd name="T86" fmla="*/ 2147483647 w 636"/>
                <a:gd name="T87" fmla="*/ 0 h 1500"/>
                <a:gd name="T88" fmla="*/ 2147483647 w 636"/>
                <a:gd name="T89" fmla="*/ 2147483647 h 1500"/>
                <a:gd name="T90" fmla="*/ 2147483647 w 636"/>
                <a:gd name="T91" fmla="*/ 2147483647 h 1500"/>
                <a:gd name="T92" fmla="*/ 2147483647 w 636"/>
                <a:gd name="T93" fmla="*/ 2147483647 h 1500"/>
                <a:gd name="T94" fmla="*/ 2147483647 w 636"/>
                <a:gd name="T95" fmla="*/ 2147483647 h 1500"/>
                <a:gd name="T96" fmla="*/ 2147483647 w 636"/>
                <a:gd name="T97" fmla="*/ 2147483647 h 1500"/>
                <a:gd name="T98" fmla="*/ 2147483647 w 636"/>
                <a:gd name="T99" fmla="*/ 2147483647 h 1500"/>
                <a:gd name="T100" fmla="*/ 2147483647 w 636"/>
                <a:gd name="T101" fmla="*/ 2147483647 h 1500"/>
                <a:gd name="T102" fmla="*/ 2147483647 w 636"/>
                <a:gd name="T103" fmla="*/ 2147483647 h 1500"/>
                <a:gd name="T104" fmla="*/ 2147483647 w 636"/>
                <a:gd name="T105" fmla="*/ 2147483647 h 1500"/>
                <a:gd name="T106" fmla="*/ 2147483647 w 636"/>
                <a:gd name="T107" fmla="*/ 2147483647 h 1500"/>
                <a:gd name="T108" fmla="*/ 2147483647 w 636"/>
                <a:gd name="T109" fmla="*/ 2147483647 h 15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36"/>
                <a:gd name="T166" fmla="*/ 0 h 1500"/>
                <a:gd name="T167" fmla="*/ 636 w 636"/>
                <a:gd name="T168" fmla="*/ 1500 h 15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36" h="1500">
                  <a:moveTo>
                    <a:pt x="0" y="588"/>
                  </a:moveTo>
                  <a:lnTo>
                    <a:pt x="18" y="588"/>
                  </a:lnTo>
                  <a:lnTo>
                    <a:pt x="12" y="630"/>
                  </a:lnTo>
                  <a:lnTo>
                    <a:pt x="18" y="630"/>
                  </a:lnTo>
                  <a:lnTo>
                    <a:pt x="24" y="636"/>
                  </a:lnTo>
                  <a:lnTo>
                    <a:pt x="42" y="642"/>
                  </a:lnTo>
                  <a:lnTo>
                    <a:pt x="54" y="648"/>
                  </a:lnTo>
                  <a:lnTo>
                    <a:pt x="72" y="666"/>
                  </a:lnTo>
                  <a:lnTo>
                    <a:pt x="84" y="690"/>
                  </a:lnTo>
                  <a:lnTo>
                    <a:pt x="90" y="696"/>
                  </a:lnTo>
                  <a:lnTo>
                    <a:pt x="90" y="702"/>
                  </a:lnTo>
                  <a:lnTo>
                    <a:pt x="126" y="696"/>
                  </a:lnTo>
                  <a:lnTo>
                    <a:pt x="102" y="738"/>
                  </a:lnTo>
                  <a:lnTo>
                    <a:pt x="108" y="738"/>
                  </a:lnTo>
                  <a:lnTo>
                    <a:pt x="114" y="744"/>
                  </a:lnTo>
                  <a:lnTo>
                    <a:pt x="126" y="744"/>
                  </a:lnTo>
                  <a:lnTo>
                    <a:pt x="144" y="750"/>
                  </a:lnTo>
                  <a:lnTo>
                    <a:pt x="156" y="762"/>
                  </a:lnTo>
                  <a:lnTo>
                    <a:pt x="168" y="768"/>
                  </a:lnTo>
                  <a:lnTo>
                    <a:pt x="174" y="780"/>
                  </a:lnTo>
                  <a:lnTo>
                    <a:pt x="186" y="792"/>
                  </a:lnTo>
                  <a:lnTo>
                    <a:pt x="192" y="804"/>
                  </a:lnTo>
                  <a:lnTo>
                    <a:pt x="192" y="822"/>
                  </a:lnTo>
                  <a:lnTo>
                    <a:pt x="198" y="834"/>
                  </a:lnTo>
                  <a:lnTo>
                    <a:pt x="198" y="840"/>
                  </a:lnTo>
                  <a:lnTo>
                    <a:pt x="204" y="846"/>
                  </a:lnTo>
                  <a:lnTo>
                    <a:pt x="210" y="858"/>
                  </a:lnTo>
                  <a:lnTo>
                    <a:pt x="222" y="870"/>
                  </a:lnTo>
                  <a:lnTo>
                    <a:pt x="210" y="888"/>
                  </a:lnTo>
                  <a:lnTo>
                    <a:pt x="216" y="978"/>
                  </a:lnTo>
                  <a:lnTo>
                    <a:pt x="204" y="990"/>
                  </a:lnTo>
                  <a:lnTo>
                    <a:pt x="204" y="1002"/>
                  </a:lnTo>
                  <a:lnTo>
                    <a:pt x="222" y="1020"/>
                  </a:lnTo>
                  <a:lnTo>
                    <a:pt x="234" y="1020"/>
                  </a:lnTo>
                  <a:lnTo>
                    <a:pt x="246" y="1014"/>
                  </a:lnTo>
                  <a:lnTo>
                    <a:pt x="252" y="1008"/>
                  </a:lnTo>
                  <a:lnTo>
                    <a:pt x="258" y="1014"/>
                  </a:lnTo>
                  <a:lnTo>
                    <a:pt x="258" y="1020"/>
                  </a:lnTo>
                  <a:lnTo>
                    <a:pt x="276" y="1020"/>
                  </a:lnTo>
                  <a:lnTo>
                    <a:pt x="282" y="1014"/>
                  </a:lnTo>
                  <a:lnTo>
                    <a:pt x="294" y="1008"/>
                  </a:lnTo>
                  <a:lnTo>
                    <a:pt x="300" y="996"/>
                  </a:lnTo>
                  <a:lnTo>
                    <a:pt x="306" y="990"/>
                  </a:lnTo>
                  <a:lnTo>
                    <a:pt x="312" y="978"/>
                  </a:lnTo>
                  <a:lnTo>
                    <a:pt x="324" y="978"/>
                  </a:lnTo>
                  <a:lnTo>
                    <a:pt x="360" y="960"/>
                  </a:lnTo>
                  <a:lnTo>
                    <a:pt x="366" y="954"/>
                  </a:lnTo>
                  <a:lnTo>
                    <a:pt x="366" y="900"/>
                  </a:lnTo>
                  <a:lnTo>
                    <a:pt x="372" y="894"/>
                  </a:lnTo>
                  <a:lnTo>
                    <a:pt x="378" y="894"/>
                  </a:lnTo>
                  <a:lnTo>
                    <a:pt x="396" y="912"/>
                  </a:lnTo>
                  <a:lnTo>
                    <a:pt x="402" y="924"/>
                  </a:lnTo>
                  <a:lnTo>
                    <a:pt x="402" y="954"/>
                  </a:lnTo>
                  <a:lnTo>
                    <a:pt x="408" y="954"/>
                  </a:lnTo>
                  <a:lnTo>
                    <a:pt x="426" y="972"/>
                  </a:lnTo>
                  <a:lnTo>
                    <a:pt x="432" y="984"/>
                  </a:lnTo>
                  <a:lnTo>
                    <a:pt x="444" y="1014"/>
                  </a:lnTo>
                  <a:lnTo>
                    <a:pt x="450" y="1050"/>
                  </a:lnTo>
                  <a:lnTo>
                    <a:pt x="450" y="1074"/>
                  </a:lnTo>
                  <a:lnTo>
                    <a:pt x="456" y="1092"/>
                  </a:lnTo>
                  <a:lnTo>
                    <a:pt x="456" y="1128"/>
                  </a:lnTo>
                  <a:lnTo>
                    <a:pt x="462" y="1134"/>
                  </a:lnTo>
                  <a:lnTo>
                    <a:pt x="480" y="1170"/>
                  </a:lnTo>
                  <a:lnTo>
                    <a:pt x="486" y="1176"/>
                  </a:lnTo>
                  <a:lnTo>
                    <a:pt x="486" y="1182"/>
                  </a:lnTo>
                  <a:lnTo>
                    <a:pt x="528" y="1272"/>
                  </a:lnTo>
                  <a:lnTo>
                    <a:pt x="540" y="1320"/>
                  </a:lnTo>
                  <a:lnTo>
                    <a:pt x="522" y="1320"/>
                  </a:lnTo>
                  <a:lnTo>
                    <a:pt x="516" y="1326"/>
                  </a:lnTo>
                  <a:lnTo>
                    <a:pt x="516" y="1350"/>
                  </a:lnTo>
                  <a:lnTo>
                    <a:pt x="510" y="1362"/>
                  </a:lnTo>
                  <a:lnTo>
                    <a:pt x="510" y="1374"/>
                  </a:lnTo>
                  <a:lnTo>
                    <a:pt x="552" y="1362"/>
                  </a:lnTo>
                  <a:lnTo>
                    <a:pt x="540" y="1416"/>
                  </a:lnTo>
                  <a:lnTo>
                    <a:pt x="540" y="1428"/>
                  </a:lnTo>
                  <a:lnTo>
                    <a:pt x="534" y="1440"/>
                  </a:lnTo>
                  <a:lnTo>
                    <a:pt x="534" y="1464"/>
                  </a:lnTo>
                  <a:lnTo>
                    <a:pt x="540" y="1482"/>
                  </a:lnTo>
                  <a:lnTo>
                    <a:pt x="540" y="1488"/>
                  </a:lnTo>
                  <a:lnTo>
                    <a:pt x="546" y="1500"/>
                  </a:lnTo>
                  <a:lnTo>
                    <a:pt x="552" y="1488"/>
                  </a:lnTo>
                  <a:lnTo>
                    <a:pt x="558" y="1482"/>
                  </a:lnTo>
                  <a:lnTo>
                    <a:pt x="564" y="1470"/>
                  </a:lnTo>
                  <a:lnTo>
                    <a:pt x="564" y="1458"/>
                  </a:lnTo>
                  <a:lnTo>
                    <a:pt x="558" y="1452"/>
                  </a:lnTo>
                  <a:lnTo>
                    <a:pt x="558" y="1440"/>
                  </a:lnTo>
                  <a:lnTo>
                    <a:pt x="576" y="1422"/>
                  </a:lnTo>
                  <a:lnTo>
                    <a:pt x="594" y="1386"/>
                  </a:lnTo>
                  <a:lnTo>
                    <a:pt x="594" y="1368"/>
                  </a:lnTo>
                  <a:lnTo>
                    <a:pt x="600" y="1356"/>
                  </a:lnTo>
                  <a:lnTo>
                    <a:pt x="600" y="1326"/>
                  </a:lnTo>
                  <a:lnTo>
                    <a:pt x="594" y="1314"/>
                  </a:lnTo>
                  <a:lnTo>
                    <a:pt x="594" y="1290"/>
                  </a:lnTo>
                  <a:lnTo>
                    <a:pt x="570" y="1266"/>
                  </a:lnTo>
                  <a:lnTo>
                    <a:pt x="570" y="1242"/>
                  </a:lnTo>
                  <a:lnTo>
                    <a:pt x="564" y="1224"/>
                  </a:lnTo>
                  <a:lnTo>
                    <a:pt x="564" y="1194"/>
                  </a:lnTo>
                  <a:lnTo>
                    <a:pt x="558" y="1182"/>
                  </a:lnTo>
                  <a:lnTo>
                    <a:pt x="516" y="1140"/>
                  </a:lnTo>
                  <a:lnTo>
                    <a:pt x="510" y="1128"/>
                  </a:lnTo>
                  <a:lnTo>
                    <a:pt x="504" y="1122"/>
                  </a:lnTo>
                  <a:lnTo>
                    <a:pt x="498" y="1110"/>
                  </a:lnTo>
                  <a:lnTo>
                    <a:pt x="492" y="1104"/>
                  </a:lnTo>
                  <a:lnTo>
                    <a:pt x="492" y="1098"/>
                  </a:lnTo>
                  <a:lnTo>
                    <a:pt x="486" y="1092"/>
                  </a:lnTo>
                  <a:lnTo>
                    <a:pt x="504" y="1056"/>
                  </a:lnTo>
                  <a:lnTo>
                    <a:pt x="510" y="1050"/>
                  </a:lnTo>
                  <a:lnTo>
                    <a:pt x="516" y="1038"/>
                  </a:lnTo>
                  <a:lnTo>
                    <a:pt x="516" y="1014"/>
                  </a:lnTo>
                  <a:lnTo>
                    <a:pt x="510" y="1002"/>
                  </a:lnTo>
                  <a:lnTo>
                    <a:pt x="522" y="1002"/>
                  </a:lnTo>
                  <a:lnTo>
                    <a:pt x="528" y="996"/>
                  </a:lnTo>
                  <a:lnTo>
                    <a:pt x="528" y="978"/>
                  </a:lnTo>
                  <a:lnTo>
                    <a:pt x="522" y="972"/>
                  </a:lnTo>
                  <a:lnTo>
                    <a:pt x="516" y="978"/>
                  </a:lnTo>
                  <a:lnTo>
                    <a:pt x="510" y="978"/>
                  </a:lnTo>
                  <a:lnTo>
                    <a:pt x="504" y="972"/>
                  </a:lnTo>
                  <a:lnTo>
                    <a:pt x="498" y="960"/>
                  </a:lnTo>
                  <a:lnTo>
                    <a:pt x="498" y="942"/>
                  </a:lnTo>
                  <a:lnTo>
                    <a:pt x="504" y="942"/>
                  </a:lnTo>
                  <a:lnTo>
                    <a:pt x="504" y="936"/>
                  </a:lnTo>
                  <a:lnTo>
                    <a:pt x="498" y="930"/>
                  </a:lnTo>
                  <a:lnTo>
                    <a:pt x="486" y="924"/>
                  </a:lnTo>
                  <a:lnTo>
                    <a:pt x="474" y="912"/>
                  </a:lnTo>
                  <a:lnTo>
                    <a:pt x="462" y="906"/>
                  </a:lnTo>
                  <a:lnTo>
                    <a:pt x="444" y="888"/>
                  </a:lnTo>
                  <a:lnTo>
                    <a:pt x="438" y="876"/>
                  </a:lnTo>
                  <a:lnTo>
                    <a:pt x="438" y="870"/>
                  </a:lnTo>
                  <a:lnTo>
                    <a:pt x="432" y="870"/>
                  </a:lnTo>
                  <a:lnTo>
                    <a:pt x="438" y="846"/>
                  </a:lnTo>
                  <a:lnTo>
                    <a:pt x="426" y="840"/>
                  </a:lnTo>
                  <a:lnTo>
                    <a:pt x="402" y="816"/>
                  </a:lnTo>
                  <a:lnTo>
                    <a:pt x="402" y="810"/>
                  </a:lnTo>
                  <a:lnTo>
                    <a:pt x="426" y="810"/>
                  </a:lnTo>
                  <a:lnTo>
                    <a:pt x="426" y="792"/>
                  </a:lnTo>
                  <a:lnTo>
                    <a:pt x="408" y="774"/>
                  </a:lnTo>
                  <a:lnTo>
                    <a:pt x="408" y="768"/>
                  </a:lnTo>
                  <a:lnTo>
                    <a:pt x="414" y="762"/>
                  </a:lnTo>
                  <a:lnTo>
                    <a:pt x="420" y="762"/>
                  </a:lnTo>
                  <a:lnTo>
                    <a:pt x="426" y="756"/>
                  </a:lnTo>
                  <a:lnTo>
                    <a:pt x="426" y="708"/>
                  </a:lnTo>
                  <a:lnTo>
                    <a:pt x="456" y="708"/>
                  </a:lnTo>
                  <a:lnTo>
                    <a:pt x="468" y="714"/>
                  </a:lnTo>
                  <a:lnTo>
                    <a:pt x="480" y="714"/>
                  </a:lnTo>
                  <a:lnTo>
                    <a:pt x="486" y="708"/>
                  </a:lnTo>
                  <a:lnTo>
                    <a:pt x="492" y="696"/>
                  </a:lnTo>
                  <a:lnTo>
                    <a:pt x="498" y="690"/>
                  </a:lnTo>
                  <a:lnTo>
                    <a:pt x="498" y="684"/>
                  </a:lnTo>
                  <a:lnTo>
                    <a:pt x="522" y="684"/>
                  </a:lnTo>
                  <a:lnTo>
                    <a:pt x="528" y="660"/>
                  </a:lnTo>
                  <a:lnTo>
                    <a:pt x="534" y="660"/>
                  </a:lnTo>
                  <a:lnTo>
                    <a:pt x="540" y="654"/>
                  </a:lnTo>
                  <a:lnTo>
                    <a:pt x="564" y="654"/>
                  </a:lnTo>
                  <a:lnTo>
                    <a:pt x="564" y="642"/>
                  </a:lnTo>
                  <a:lnTo>
                    <a:pt x="582" y="624"/>
                  </a:lnTo>
                  <a:lnTo>
                    <a:pt x="594" y="624"/>
                  </a:lnTo>
                  <a:lnTo>
                    <a:pt x="600" y="618"/>
                  </a:lnTo>
                  <a:lnTo>
                    <a:pt x="594" y="612"/>
                  </a:lnTo>
                  <a:lnTo>
                    <a:pt x="600" y="600"/>
                  </a:lnTo>
                  <a:lnTo>
                    <a:pt x="600" y="588"/>
                  </a:lnTo>
                  <a:lnTo>
                    <a:pt x="636" y="570"/>
                  </a:lnTo>
                  <a:lnTo>
                    <a:pt x="636" y="552"/>
                  </a:lnTo>
                  <a:lnTo>
                    <a:pt x="630" y="546"/>
                  </a:lnTo>
                  <a:lnTo>
                    <a:pt x="618" y="546"/>
                  </a:lnTo>
                  <a:lnTo>
                    <a:pt x="600" y="564"/>
                  </a:lnTo>
                  <a:lnTo>
                    <a:pt x="600" y="570"/>
                  </a:lnTo>
                  <a:lnTo>
                    <a:pt x="558" y="570"/>
                  </a:lnTo>
                  <a:lnTo>
                    <a:pt x="558" y="552"/>
                  </a:lnTo>
                  <a:lnTo>
                    <a:pt x="546" y="552"/>
                  </a:lnTo>
                  <a:lnTo>
                    <a:pt x="534" y="522"/>
                  </a:lnTo>
                  <a:lnTo>
                    <a:pt x="480" y="516"/>
                  </a:lnTo>
                  <a:lnTo>
                    <a:pt x="486" y="504"/>
                  </a:lnTo>
                  <a:lnTo>
                    <a:pt x="486" y="498"/>
                  </a:lnTo>
                  <a:lnTo>
                    <a:pt x="492" y="492"/>
                  </a:lnTo>
                  <a:lnTo>
                    <a:pt x="492" y="480"/>
                  </a:lnTo>
                  <a:lnTo>
                    <a:pt x="480" y="468"/>
                  </a:lnTo>
                  <a:lnTo>
                    <a:pt x="486" y="462"/>
                  </a:lnTo>
                  <a:lnTo>
                    <a:pt x="498" y="462"/>
                  </a:lnTo>
                  <a:lnTo>
                    <a:pt x="504" y="456"/>
                  </a:lnTo>
                  <a:lnTo>
                    <a:pt x="504" y="450"/>
                  </a:lnTo>
                  <a:lnTo>
                    <a:pt x="498" y="444"/>
                  </a:lnTo>
                  <a:lnTo>
                    <a:pt x="486" y="438"/>
                  </a:lnTo>
                  <a:lnTo>
                    <a:pt x="456" y="438"/>
                  </a:lnTo>
                  <a:lnTo>
                    <a:pt x="444" y="396"/>
                  </a:lnTo>
                  <a:lnTo>
                    <a:pt x="420" y="378"/>
                  </a:lnTo>
                  <a:lnTo>
                    <a:pt x="450" y="354"/>
                  </a:lnTo>
                  <a:lnTo>
                    <a:pt x="390" y="354"/>
                  </a:lnTo>
                  <a:lnTo>
                    <a:pt x="384" y="360"/>
                  </a:lnTo>
                  <a:lnTo>
                    <a:pt x="372" y="360"/>
                  </a:lnTo>
                  <a:lnTo>
                    <a:pt x="366" y="366"/>
                  </a:lnTo>
                  <a:lnTo>
                    <a:pt x="354" y="372"/>
                  </a:lnTo>
                  <a:lnTo>
                    <a:pt x="366" y="354"/>
                  </a:lnTo>
                  <a:lnTo>
                    <a:pt x="360" y="342"/>
                  </a:lnTo>
                  <a:lnTo>
                    <a:pt x="342" y="324"/>
                  </a:lnTo>
                  <a:lnTo>
                    <a:pt x="342" y="306"/>
                  </a:lnTo>
                  <a:lnTo>
                    <a:pt x="354" y="306"/>
                  </a:lnTo>
                  <a:lnTo>
                    <a:pt x="348" y="276"/>
                  </a:lnTo>
                  <a:lnTo>
                    <a:pt x="360" y="276"/>
                  </a:lnTo>
                  <a:lnTo>
                    <a:pt x="366" y="270"/>
                  </a:lnTo>
                  <a:lnTo>
                    <a:pt x="366" y="234"/>
                  </a:lnTo>
                  <a:lnTo>
                    <a:pt x="372" y="240"/>
                  </a:lnTo>
                  <a:lnTo>
                    <a:pt x="384" y="240"/>
                  </a:lnTo>
                  <a:lnTo>
                    <a:pt x="390" y="234"/>
                  </a:lnTo>
                  <a:lnTo>
                    <a:pt x="396" y="222"/>
                  </a:lnTo>
                  <a:lnTo>
                    <a:pt x="396" y="216"/>
                  </a:lnTo>
                  <a:lnTo>
                    <a:pt x="378" y="198"/>
                  </a:lnTo>
                  <a:lnTo>
                    <a:pt x="390" y="198"/>
                  </a:lnTo>
                  <a:lnTo>
                    <a:pt x="396" y="192"/>
                  </a:lnTo>
                  <a:lnTo>
                    <a:pt x="408" y="192"/>
                  </a:lnTo>
                  <a:lnTo>
                    <a:pt x="396" y="132"/>
                  </a:lnTo>
                  <a:lnTo>
                    <a:pt x="384" y="108"/>
                  </a:lnTo>
                  <a:lnTo>
                    <a:pt x="384" y="78"/>
                  </a:lnTo>
                  <a:lnTo>
                    <a:pt x="378" y="72"/>
                  </a:lnTo>
                  <a:lnTo>
                    <a:pt x="342" y="72"/>
                  </a:lnTo>
                  <a:lnTo>
                    <a:pt x="342" y="66"/>
                  </a:lnTo>
                  <a:lnTo>
                    <a:pt x="336" y="60"/>
                  </a:lnTo>
                  <a:lnTo>
                    <a:pt x="318" y="24"/>
                  </a:lnTo>
                  <a:lnTo>
                    <a:pt x="306" y="18"/>
                  </a:lnTo>
                  <a:lnTo>
                    <a:pt x="300" y="6"/>
                  </a:lnTo>
                  <a:lnTo>
                    <a:pt x="294" y="0"/>
                  </a:lnTo>
                  <a:lnTo>
                    <a:pt x="288" y="0"/>
                  </a:lnTo>
                  <a:lnTo>
                    <a:pt x="282" y="18"/>
                  </a:lnTo>
                  <a:lnTo>
                    <a:pt x="282" y="48"/>
                  </a:lnTo>
                  <a:lnTo>
                    <a:pt x="276" y="48"/>
                  </a:lnTo>
                  <a:lnTo>
                    <a:pt x="270" y="54"/>
                  </a:lnTo>
                  <a:lnTo>
                    <a:pt x="258" y="60"/>
                  </a:lnTo>
                  <a:lnTo>
                    <a:pt x="246" y="72"/>
                  </a:lnTo>
                  <a:lnTo>
                    <a:pt x="252" y="84"/>
                  </a:lnTo>
                  <a:lnTo>
                    <a:pt x="258" y="90"/>
                  </a:lnTo>
                  <a:lnTo>
                    <a:pt x="270" y="96"/>
                  </a:lnTo>
                  <a:lnTo>
                    <a:pt x="276" y="102"/>
                  </a:lnTo>
                  <a:lnTo>
                    <a:pt x="276" y="108"/>
                  </a:lnTo>
                  <a:lnTo>
                    <a:pt x="258" y="108"/>
                  </a:lnTo>
                  <a:lnTo>
                    <a:pt x="252" y="102"/>
                  </a:lnTo>
                  <a:lnTo>
                    <a:pt x="216" y="102"/>
                  </a:lnTo>
                  <a:lnTo>
                    <a:pt x="204" y="108"/>
                  </a:lnTo>
                  <a:lnTo>
                    <a:pt x="198" y="108"/>
                  </a:lnTo>
                  <a:lnTo>
                    <a:pt x="198" y="126"/>
                  </a:lnTo>
                  <a:lnTo>
                    <a:pt x="186" y="138"/>
                  </a:lnTo>
                  <a:lnTo>
                    <a:pt x="174" y="144"/>
                  </a:lnTo>
                  <a:lnTo>
                    <a:pt x="162" y="144"/>
                  </a:lnTo>
                  <a:lnTo>
                    <a:pt x="156" y="150"/>
                  </a:lnTo>
                  <a:lnTo>
                    <a:pt x="150" y="150"/>
                  </a:lnTo>
                  <a:lnTo>
                    <a:pt x="150" y="174"/>
                  </a:lnTo>
                  <a:lnTo>
                    <a:pt x="156" y="180"/>
                  </a:lnTo>
                  <a:lnTo>
                    <a:pt x="156" y="186"/>
                  </a:lnTo>
                  <a:lnTo>
                    <a:pt x="162" y="192"/>
                  </a:lnTo>
                  <a:lnTo>
                    <a:pt x="162" y="204"/>
                  </a:lnTo>
                  <a:lnTo>
                    <a:pt x="144" y="234"/>
                  </a:lnTo>
                  <a:lnTo>
                    <a:pt x="138" y="240"/>
                  </a:lnTo>
                  <a:lnTo>
                    <a:pt x="126" y="246"/>
                  </a:lnTo>
                  <a:lnTo>
                    <a:pt x="126" y="264"/>
                  </a:lnTo>
                  <a:lnTo>
                    <a:pt x="132" y="276"/>
                  </a:lnTo>
                  <a:lnTo>
                    <a:pt x="138" y="282"/>
                  </a:lnTo>
                  <a:lnTo>
                    <a:pt x="120" y="336"/>
                  </a:lnTo>
                  <a:lnTo>
                    <a:pt x="120" y="372"/>
                  </a:lnTo>
                  <a:lnTo>
                    <a:pt x="108" y="372"/>
                  </a:lnTo>
                  <a:lnTo>
                    <a:pt x="96" y="366"/>
                  </a:lnTo>
                  <a:lnTo>
                    <a:pt x="42" y="366"/>
                  </a:lnTo>
                  <a:lnTo>
                    <a:pt x="48" y="366"/>
                  </a:lnTo>
                  <a:lnTo>
                    <a:pt x="66" y="384"/>
                  </a:lnTo>
                  <a:lnTo>
                    <a:pt x="72" y="432"/>
                  </a:lnTo>
                  <a:lnTo>
                    <a:pt x="66" y="432"/>
                  </a:lnTo>
                  <a:lnTo>
                    <a:pt x="48" y="450"/>
                  </a:lnTo>
                  <a:lnTo>
                    <a:pt x="54" y="462"/>
                  </a:lnTo>
                  <a:lnTo>
                    <a:pt x="54" y="486"/>
                  </a:lnTo>
                  <a:lnTo>
                    <a:pt x="72" y="504"/>
                  </a:lnTo>
                  <a:lnTo>
                    <a:pt x="72" y="516"/>
                  </a:lnTo>
                  <a:lnTo>
                    <a:pt x="60" y="516"/>
                  </a:lnTo>
                  <a:lnTo>
                    <a:pt x="54" y="510"/>
                  </a:lnTo>
                  <a:lnTo>
                    <a:pt x="48" y="510"/>
                  </a:lnTo>
                  <a:lnTo>
                    <a:pt x="48" y="534"/>
                  </a:lnTo>
                  <a:lnTo>
                    <a:pt x="30" y="516"/>
                  </a:lnTo>
                  <a:lnTo>
                    <a:pt x="42" y="576"/>
                  </a:lnTo>
                  <a:lnTo>
                    <a:pt x="6" y="570"/>
                  </a:lnTo>
                  <a:lnTo>
                    <a:pt x="6" y="576"/>
                  </a:lnTo>
                  <a:lnTo>
                    <a:pt x="0" y="58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7" name="Mozambique" descr="© INSCALE GmbH, 05.05.2010&#10;http://www.presentationload.com/">
              <a:extLst>
                <a:ext uri="{FF2B5EF4-FFF2-40B4-BE49-F238E27FC236}">
                  <a16:creationId xmlns:a16="http://schemas.microsoft.com/office/drawing/2014/main" id="{FEFD3676-4648-FF06-EDFF-744F1A3C8F49}"/>
                </a:ext>
              </a:extLst>
            </p:cNvPr>
            <p:cNvSpPr>
              <a:spLocks/>
            </p:cNvSpPr>
            <p:nvPr/>
          </p:nvSpPr>
          <p:spPr bwMode="gray">
            <a:xfrm>
              <a:off x="5041802" y="3538673"/>
              <a:ext cx="289063" cy="506974"/>
            </a:xfrm>
            <a:custGeom>
              <a:avLst/>
              <a:gdLst>
                <a:gd name="T0" fmla="*/ 2147483647 w 762"/>
                <a:gd name="T1" fmla="*/ 2147483647 h 1338"/>
                <a:gd name="T2" fmla="*/ 2147483647 w 762"/>
                <a:gd name="T3" fmla="*/ 2147483647 h 1338"/>
                <a:gd name="T4" fmla="*/ 2147483647 w 762"/>
                <a:gd name="T5" fmla="*/ 2147483647 h 1338"/>
                <a:gd name="T6" fmla="*/ 2147483647 w 762"/>
                <a:gd name="T7" fmla="*/ 2147483647 h 1338"/>
                <a:gd name="T8" fmla="*/ 2147483647 w 762"/>
                <a:gd name="T9" fmla="*/ 2147483647 h 1338"/>
                <a:gd name="T10" fmla="*/ 2147483647 w 762"/>
                <a:gd name="T11" fmla="*/ 2147483647 h 1338"/>
                <a:gd name="T12" fmla="*/ 2147483647 w 762"/>
                <a:gd name="T13" fmla="*/ 2147483647 h 1338"/>
                <a:gd name="T14" fmla="*/ 2147483647 w 762"/>
                <a:gd name="T15" fmla="*/ 2147483647 h 1338"/>
                <a:gd name="T16" fmla="*/ 2147483647 w 762"/>
                <a:gd name="T17" fmla="*/ 2147483647 h 1338"/>
                <a:gd name="T18" fmla="*/ 2147483647 w 762"/>
                <a:gd name="T19" fmla="*/ 2147483647 h 1338"/>
                <a:gd name="T20" fmla="*/ 2147483647 w 762"/>
                <a:gd name="T21" fmla="*/ 2147483647 h 1338"/>
                <a:gd name="T22" fmla="*/ 2147483647 w 762"/>
                <a:gd name="T23" fmla="*/ 2147483647 h 1338"/>
                <a:gd name="T24" fmla="*/ 2147483647 w 762"/>
                <a:gd name="T25" fmla="*/ 2147483647 h 1338"/>
                <a:gd name="T26" fmla="*/ 2147483647 w 762"/>
                <a:gd name="T27" fmla="*/ 2147483647 h 1338"/>
                <a:gd name="T28" fmla="*/ 2147483647 w 762"/>
                <a:gd name="T29" fmla="*/ 2147483647 h 1338"/>
                <a:gd name="T30" fmla="*/ 2147483647 w 762"/>
                <a:gd name="T31" fmla="*/ 2147483647 h 1338"/>
                <a:gd name="T32" fmla="*/ 2147483647 w 762"/>
                <a:gd name="T33" fmla="*/ 2147483647 h 1338"/>
                <a:gd name="T34" fmla="*/ 2147483647 w 762"/>
                <a:gd name="T35" fmla="*/ 2147483647 h 1338"/>
                <a:gd name="T36" fmla="*/ 2147483647 w 762"/>
                <a:gd name="T37" fmla="*/ 2147483647 h 1338"/>
                <a:gd name="T38" fmla="*/ 2147483647 w 762"/>
                <a:gd name="T39" fmla="*/ 2147483647 h 1338"/>
                <a:gd name="T40" fmla="*/ 2147483647 w 762"/>
                <a:gd name="T41" fmla="*/ 2147483647 h 1338"/>
                <a:gd name="T42" fmla="*/ 2147483647 w 762"/>
                <a:gd name="T43" fmla="*/ 2147483647 h 1338"/>
                <a:gd name="T44" fmla="*/ 2147483647 w 762"/>
                <a:gd name="T45" fmla="*/ 2147483647 h 1338"/>
                <a:gd name="T46" fmla="*/ 2147483647 w 762"/>
                <a:gd name="T47" fmla="*/ 2147483647 h 1338"/>
                <a:gd name="T48" fmla="*/ 2147483647 w 762"/>
                <a:gd name="T49" fmla="*/ 2147483647 h 1338"/>
                <a:gd name="T50" fmla="*/ 2147483647 w 762"/>
                <a:gd name="T51" fmla="*/ 2147483647 h 1338"/>
                <a:gd name="T52" fmla="*/ 2147483647 w 762"/>
                <a:gd name="T53" fmla="*/ 2147483647 h 1338"/>
                <a:gd name="T54" fmla="*/ 2147483647 w 762"/>
                <a:gd name="T55" fmla="*/ 2147483647 h 1338"/>
                <a:gd name="T56" fmla="*/ 0 w 762"/>
                <a:gd name="T57" fmla="*/ 2147483647 h 1338"/>
                <a:gd name="T58" fmla="*/ 2147483647 w 762"/>
                <a:gd name="T59" fmla="*/ 2147483647 h 1338"/>
                <a:gd name="T60" fmla="*/ 2147483647 w 762"/>
                <a:gd name="T61" fmla="*/ 2147483647 h 1338"/>
                <a:gd name="T62" fmla="*/ 2147483647 w 762"/>
                <a:gd name="T63" fmla="*/ 2147483647 h 1338"/>
                <a:gd name="T64" fmla="*/ 2147483647 w 762"/>
                <a:gd name="T65" fmla="*/ 2147483647 h 1338"/>
                <a:gd name="T66" fmla="*/ 2147483647 w 762"/>
                <a:gd name="T67" fmla="*/ 2147483647 h 1338"/>
                <a:gd name="T68" fmla="*/ 2147483647 w 762"/>
                <a:gd name="T69" fmla="*/ 2147483647 h 1338"/>
                <a:gd name="T70" fmla="*/ 2147483647 w 762"/>
                <a:gd name="T71" fmla="*/ 2147483647 h 1338"/>
                <a:gd name="T72" fmla="*/ 2147483647 w 762"/>
                <a:gd name="T73" fmla="*/ 2147483647 h 1338"/>
                <a:gd name="T74" fmla="*/ 2147483647 w 762"/>
                <a:gd name="T75" fmla="*/ 2147483647 h 1338"/>
                <a:gd name="T76" fmla="*/ 2147483647 w 762"/>
                <a:gd name="T77" fmla="*/ 2147483647 h 1338"/>
                <a:gd name="T78" fmla="*/ 2147483647 w 762"/>
                <a:gd name="T79" fmla="*/ 2147483647 h 1338"/>
                <a:gd name="T80" fmla="*/ 2147483647 w 762"/>
                <a:gd name="T81" fmla="*/ 2147483647 h 1338"/>
                <a:gd name="T82" fmla="*/ 2147483647 w 762"/>
                <a:gd name="T83" fmla="*/ 2147483647 h 1338"/>
                <a:gd name="T84" fmla="*/ 2147483647 w 762"/>
                <a:gd name="T85" fmla="*/ 2147483647 h 1338"/>
                <a:gd name="T86" fmla="*/ 2147483647 w 762"/>
                <a:gd name="T87" fmla="*/ 2147483647 h 1338"/>
                <a:gd name="T88" fmla="*/ 2147483647 w 762"/>
                <a:gd name="T89" fmla="*/ 2147483647 h 1338"/>
                <a:gd name="T90" fmla="*/ 2147483647 w 762"/>
                <a:gd name="T91" fmla="*/ 2147483647 h 1338"/>
                <a:gd name="T92" fmla="*/ 2147483647 w 762"/>
                <a:gd name="T93" fmla="*/ 2147483647 h 1338"/>
                <a:gd name="T94" fmla="*/ 2147483647 w 762"/>
                <a:gd name="T95" fmla="*/ 2147483647 h 1338"/>
                <a:gd name="T96" fmla="*/ 2147483647 w 762"/>
                <a:gd name="T97" fmla="*/ 2147483647 h 1338"/>
                <a:gd name="T98" fmla="*/ 2147483647 w 762"/>
                <a:gd name="T99" fmla="*/ 2147483647 h 1338"/>
                <a:gd name="T100" fmla="*/ 2147483647 w 762"/>
                <a:gd name="T101" fmla="*/ 2147483647 h 1338"/>
                <a:gd name="T102" fmla="*/ 2147483647 w 762"/>
                <a:gd name="T103" fmla="*/ 2147483647 h 1338"/>
                <a:gd name="T104" fmla="*/ 2147483647 w 762"/>
                <a:gd name="T105" fmla="*/ 2147483647 h 1338"/>
                <a:gd name="T106" fmla="*/ 2147483647 w 762"/>
                <a:gd name="T107" fmla="*/ 2147483647 h 1338"/>
                <a:gd name="T108" fmla="*/ 2147483647 w 762"/>
                <a:gd name="T109" fmla="*/ 2147483647 h 1338"/>
                <a:gd name="T110" fmla="*/ 2147483647 w 762"/>
                <a:gd name="T111" fmla="*/ 2147483647 h 1338"/>
                <a:gd name="T112" fmla="*/ 2147483647 w 762"/>
                <a:gd name="T113" fmla="*/ 2147483647 h 1338"/>
                <a:gd name="T114" fmla="*/ 2147483647 w 762"/>
                <a:gd name="T115" fmla="*/ 2147483647 h 1338"/>
                <a:gd name="T116" fmla="*/ 2147483647 w 762"/>
                <a:gd name="T117" fmla="*/ 2147483647 h 1338"/>
                <a:gd name="T118" fmla="*/ 2147483647 w 762"/>
                <a:gd name="T119" fmla="*/ 2147483647 h 1338"/>
                <a:gd name="T120" fmla="*/ 2147483647 w 762"/>
                <a:gd name="T121" fmla="*/ 2147483647 h 1338"/>
                <a:gd name="T122" fmla="*/ 2147483647 w 762"/>
                <a:gd name="T123" fmla="*/ 2147483647 h 13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62"/>
                <a:gd name="T187" fmla="*/ 0 h 1338"/>
                <a:gd name="T188" fmla="*/ 762 w 762"/>
                <a:gd name="T189" fmla="*/ 1338 h 133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62" h="1338">
                  <a:moveTo>
                    <a:pt x="762" y="342"/>
                  </a:moveTo>
                  <a:lnTo>
                    <a:pt x="762" y="324"/>
                  </a:lnTo>
                  <a:lnTo>
                    <a:pt x="756" y="318"/>
                  </a:lnTo>
                  <a:lnTo>
                    <a:pt x="744" y="318"/>
                  </a:lnTo>
                  <a:lnTo>
                    <a:pt x="744" y="258"/>
                  </a:lnTo>
                  <a:lnTo>
                    <a:pt x="732" y="246"/>
                  </a:lnTo>
                  <a:lnTo>
                    <a:pt x="750" y="234"/>
                  </a:lnTo>
                  <a:lnTo>
                    <a:pt x="738" y="186"/>
                  </a:lnTo>
                  <a:lnTo>
                    <a:pt x="750" y="156"/>
                  </a:lnTo>
                  <a:lnTo>
                    <a:pt x="738" y="120"/>
                  </a:lnTo>
                  <a:lnTo>
                    <a:pt x="738" y="108"/>
                  </a:lnTo>
                  <a:lnTo>
                    <a:pt x="750" y="72"/>
                  </a:lnTo>
                  <a:lnTo>
                    <a:pt x="756" y="42"/>
                  </a:lnTo>
                  <a:lnTo>
                    <a:pt x="756" y="12"/>
                  </a:lnTo>
                  <a:lnTo>
                    <a:pt x="744" y="0"/>
                  </a:lnTo>
                  <a:lnTo>
                    <a:pt x="666" y="54"/>
                  </a:lnTo>
                  <a:lnTo>
                    <a:pt x="636" y="60"/>
                  </a:lnTo>
                  <a:lnTo>
                    <a:pt x="630" y="60"/>
                  </a:lnTo>
                  <a:lnTo>
                    <a:pt x="618" y="72"/>
                  </a:lnTo>
                  <a:lnTo>
                    <a:pt x="606" y="78"/>
                  </a:lnTo>
                  <a:lnTo>
                    <a:pt x="594" y="78"/>
                  </a:lnTo>
                  <a:lnTo>
                    <a:pt x="594" y="72"/>
                  </a:lnTo>
                  <a:lnTo>
                    <a:pt x="588" y="66"/>
                  </a:lnTo>
                  <a:lnTo>
                    <a:pt x="564" y="66"/>
                  </a:lnTo>
                  <a:lnTo>
                    <a:pt x="558" y="72"/>
                  </a:lnTo>
                  <a:lnTo>
                    <a:pt x="552" y="84"/>
                  </a:lnTo>
                  <a:lnTo>
                    <a:pt x="540" y="90"/>
                  </a:lnTo>
                  <a:lnTo>
                    <a:pt x="528" y="102"/>
                  </a:lnTo>
                  <a:lnTo>
                    <a:pt x="510" y="102"/>
                  </a:lnTo>
                  <a:lnTo>
                    <a:pt x="498" y="96"/>
                  </a:lnTo>
                  <a:lnTo>
                    <a:pt x="492" y="90"/>
                  </a:lnTo>
                  <a:lnTo>
                    <a:pt x="486" y="90"/>
                  </a:lnTo>
                  <a:lnTo>
                    <a:pt x="468" y="108"/>
                  </a:lnTo>
                  <a:lnTo>
                    <a:pt x="456" y="108"/>
                  </a:lnTo>
                  <a:lnTo>
                    <a:pt x="450" y="102"/>
                  </a:lnTo>
                  <a:lnTo>
                    <a:pt x="438" y="96"/>
                  </a:lnTo>
                  <a:lnTo>
                    <a:pt x="432" y="84"/>
                  </a:lnTo>
                  <a:lnTo>
                    <a:pt x="420" y="78"/>
                  </a:lnTo>
                  <a:lnTo>
                    <a:pt x="408" y="78"/>
                  </a:lnTo>
                  <a:lnTo>
                    <a:pt x="396" y="90"/>
                  </a:lnTo>
                  <a:lnTo>
                    <a:pt x="390" y="90"/>
                  </a:lnTo>
                  <a:lnTo>
                    <a:pt x="384" y="96"/>
                  </a:lnTo>
                  <a:lnTo>
                    <a:pt x="354" y="96"/>
                  </a:lnTo>
                  <a:lnTo>
                    <a:pt x="354" y="114"/>
                  </a:lnTo>
                  <a:lnTo>
                    <a:pt x="330" y="138"/>
                  </a:lnTo>
                  <a:lnTo>
                    <a:pt x="330" y="150"/>
                  </a:lnTo>
                  <a:lnTo>
                    <a:pt x="342" y="162"/>
                  </a:lnTo>
                  <a:lnTo>
                    <a:pt x="348" y="174"/>
                  </a:lnTo>
                  <a:lnTo>
                    <a:pt x="348" y="204"/>
                  </a:lnTo>
                  <a:lnTo>
                    <a:pt x="342" y="216"/>
                  </a:lnTo>
                  <a:lnTo>
                    <a:pt x="336" y="234"/>
                  </a:lnTo>
                  <a:lnTo>
                    <a:pt x="336" y="246"/>
                  </a:lnTo>
                  <a:lnTo>
                    <a:pt x="342" y="246"/>
                  </a:lnTo>
                  <a:lnTo>
                    <a:pt x="342" y="252"/>
                  </a:lnTo>
                  <a:lnTo>
                    <a:pt x="348" y="252"/>
                  </a:lnTo>
                  <a:lnTo>
                    <a:pt x="372" y="276"/>
                  </a:lnTo>
                  <a:lnTo>
                    <a:pt x="384" y="300"/>
                  </a:lnTo>
                  <a:lnTo>
                    <a:pt x="390" y="306"/>
                  </a:lnTo>
                  <a:lnTo>
                    <a:pt x="396" y="318"/>
                  </a:lnTo>
                  <a:lnTo>
                    <a:pt x="408" y="336"/>
                  </a:lnTo>
                  <a:lnTo>
                    <a:pt x="420" y="348"/>
                  </a:lnTo>
                  <a:lnTo>
                    <a:pt x="420" y="366"/>
                  </a:lnTo>
                  <a:lnTo>
                    <a:pt x="414" y="372"/>
                  </a:lnTo>
                  <a:lnTo>
                    <a:pt x="408" y="384"/>
                  </a:lnTo>
                  <a:lnTo>
                    <a:pt x="402" y="390"/>
                  </a:lnTo>
                  <a:lnTo>
                    <a:pt x="402" y="450"/>
                  </a:lnTo>
                  <a:lnTo>
                    <a:pt x="396" y="456"/>
                  </a:lnTo>
                  <a:lnTo>
                    <a:pt x="372" y="456"/>
                  </a:lnTo>
                  <a:lnTo>
                    <a:pt x="360" y="462"/>
                  </a:lnTo>
                  <a:lnTo>
                    <a:pt x="354" y="474"/>
                  </a:lnTo>
                  <a:lnTo>
                    <a:pt x="354" y="492"/>
                  </a:lnTo>
                  <a:lnTo>
                    <a:pt x="360" y="492"/>
                  </a:lnTo>
                  <a:lnTo>
                    <a:pt x="366" y="498"/>
                  </a:lnTo>
                  <a:lnTo>
                    <a:pt x="366" y="528"/>
                  </a:lnTo>
                  <a:lnTo>
                    <a:pt x="354" y="534"/>
                  </a:lnTo>
                  <a:lnTo>
                    <a:pt x="348" y="540"/>
                  </a:lnTo>
                  <a:lnTo>
                    <a:pt x="342" y="534"/>
                  </a:lnTo>
                  <a:lnTo>
                    <a:pt x="342" y="522"/>
                  </a:lnTo>
                  <a:lnTo>
                    <a:pt x="348" y="516"/>
                  </a:lnTo>
                  <a:lnTo>
                    <a:pt x="348" y="504"/>
                  </a:lnTo>
                  <a:lnTo>
                    <a:pt x="336" y="498"/>
                  </a:lnTo>
                  <a:lnTo>
                    <a:pt x="330" y="492"/>
                  </a:lnTo>
                  <a:lnTo>
                    <a:pt x="318" y="486"/>
                  </a:lnTo>
                  <a:lnTo>
                    <a:pt x="312" y="480"/>
                  </a:lnTo>
                  <a:lnTo>
                    <a:pt x="300" y="474"/>
                  </a:lnTo>
                  <a:lnTo>
                    <a:pt x="300" y="444"/>
                  </a:lnTo>
                  <a:lnTo>
                    <a:pt x="288" y="444"/>
                  </a:lnTo>
                  <a:lnTo>
                    <a:pt x="288" y="438"/>
                  </a:lnTo>
                  <a:lnTo>
                    <a:pt x="294" y="432"/>
                  </a:lnTo>
                  <a:lnTo>
                    <a:pt x="306" y="426"/>
                  </a:lnTo>
                  <a:lnTo>
                    <a:pt x="312" y="420"/>
                  </a:lnTo>
                  <a:lnTo>
                    <a:pt x="300" y="402"/>
                  </a:lnTo>
                  <a:lnTo>
                    <a:pt x="312" y="396"/>
                  </a:lnTo>
                  <a:lnTo>
                    <a:pt x="318" y="366"/>
                  </a:lnTo>
                  <a:lnTo>
                    <a:pt x="312" y="366"/>
                  </a:lnTo>
                  <a:lnTo>
                    <a:pt x="312" y="330"/>
                  </a:lnTo>
                  <a:lnTo>
                    <a:pt x="306" y="324"/>
                  </a:lnTo>
                  <a:lnTo>
                    <a:pt x="288" y="324"/>
                  </a:lnTo>
                  <a:lnTo>
                    <a:pt x="282" y="330"/>
                  </a:lnTo>
                  <a:lnTo>
                    <a:pt x="252" y="330"/>
                  </a:lnTo>
                  <a:lnTo>
                    <a:pt x="222" y="282"/>
                  </a:lnTo>
                  <a:lnTo>
                    <a:pt x="216" y="282"/>
                  </a:lnTo>
                  <a:lnTo>
                    <a:pt x="210" y="288"/>
                  </a:lnTo>
                  <a:lnTo>
                    <a:pt x="192" y="294"/>
                  </a:lnTo>
                  <a:lnTo>
                    <a:pt x="180" y="300"/>
                  </a:lnTo>
                  <a:lnTo>
                    <a:pt x="162" y="312"/>
                  </a:lnTo>
                  <a:lnTo>
                    <a:pt x="138" y="324"/>
                  </a:lnTo>
                  <a:lnTo>
                    <a:pt x="132" y="324"/>
                  </a:lnTo>
                  <a:lnTo>
                    <a:pt x="120" y="330"/>
                  </a:lnTo>
                  <a:lnTo>
                    <a:pt x="102" y="336"/>
                  </a:lnTo>
                  <a:lnTo>
                    <a:pt x="84" y="336"/>
                  </a:lnTo>
                  <a:lnTo>
                    <a:pt x="72" y="342"/>
                  </a:lnTo>
                  <a:lnTo>
                    <a:pt x="60" y="342"/>
                  </a:lnTo>
                  <a:lnTo>
                    <a:pt x="42" y="360"/>
                  </a:lnTo>
                  <a:lnTo>
                    <a:pt x="12" y="360"/>
                  </a:lnTo>
                  <a:lnTo>
                    <a:pt x="0" y="372"/>
                  </a:lnTo>
                  <a:lnTo>
                    <a:pt x="18" y="390"/>
                  </a:lnTo>
                  <a:lnTo>
                    <a:pt x="24" y="444"/>
                  </a:lnTo>
                  <a:lnTo>
                    <a:pt x="84" y="444"/>
                  </a:lnTo>
                  <a:lnTo>
                    <a:pt x="96" y="462"/>
                  </a:lnTo>
                  <a:lnTo>
                    <a:pt x="114" y="462"/>
                  </a:lnTo>
                  <a:lnTo>
                    <a:pt x="132" y="486"/>
                  </a:lnTo>
                  <a:lnTo>
                    <a:pt x="138" y="486"/>
                  </a:lnTo>
                  <a:lnTo>
                    <a:pt x="150" y="480"/>
                  </a:lnTo>
                  <a:lnTo>
                    <a:pt x="162" y="480"/>
                  </a:lnTo>
                  <a:lnTo>
                    <a:pt x="180" y="498"/>
                  </a:lnTo>
                  <a:lnTo>
                    <a:pt x="192" y="498"/>
                  </a:lnTo>
                  <a:lnTo>
                    <a:pt x="204" y="510"/>
                  </a:lnTo>
                  <a:lnTo>
                    <a:pt x="204" y="516"/>
                  </a:lnTo>
                  <a:lnTo>
                    <a:pt x="198" y="528"/>
                  </a:lnTo>
                  <a:lnTo>
                    <a:pt x="192" y="534"/>
                  </a:lnTo>
                  <a:lnTo>
                    <a:pt x="204" y="552"/>
                  </a:lnTo>
                  <a:lnTo>
                    <a:pt x="192" y="564"/>
                  </a:lnTo>
                  <a:lnTo>
                    <a:pt x="204" y="576"/>
                  </a:lnTo>
                  <a:lnTo>
                    <a:pt x="198" y="582"/>
                  </a:lnTo>
                  <a:lnTo>
                    <a:pt x="198" y="588"/>
                  </a:lnTo>
                  <a:lnTo>
                    <a:pt x="192" y="594"/>
                  </a:lnTo>
                  <a:lnTo>
                    <a:pt x="192" y="606"/>
                  </a:lnTo>
                  <a:lnTo>
                    <a:pt x="204" y="630"/>
                  </a:lnTo>
                  <a:lnTo>
                    <a:pt x="204" y="642"/>
                  </a:lnTo>
                  <a:lnTo>
                    <a:pt x="198" y="648"/>
                  </a:lnTo>
                  <a:lnTo>
                    <a:pt x="198" y="654"/>
                  </a:lnTo>
                  <a:lnTo>
                    <a:pt x="192" y="654"/>
                  </a:lnTo>
                  <a:lnTo>
                    <a:pt x="192" y="666"/>
                  </a:lnTo>
                  <a:lnTo>
                    <a:pt x="174" y="678"/>
                  </a:lnTo>
                  <a:lnTo>
                    <a:pt x="192" y="702"/>
                  </a:lnTo>
                  <a:lnTo>
                    <a:pt x="174" y="720"/>
                  </a:lnTo>
                  <a:lnTo>
                    <a:pt x="174" y="732"/>
                  </a:lnTo>
                  <a:lnTo>
                    <a:pt x="198" y="756"/>
                  </a:lnTo>
                  <a:lnTo>
                    <a:pt x="198" y="762"/>
                  </a:lnTo>
                  <a:lnTo>
                    <a:pt x="192" y="774"/>
                  </a:lnTo>
                  <a:lnTo>
                    <a:pt x="180" y="786"/>
                  </a:lnTo>
                  <a:lnTo>
                    <a:pt x="180" y="798"/>
                  </a:lnTo>
                  <a:lnTo>
                    <a:pt x="168" y="810"/>
                  </a:lnTo>
                  <a:lnTo>
                    <a:pt x="156" y="816"/>
                  </a:lnTo>
                  <a:lnTo>
                    <a:pt x="156" y="846"/>
                  </a:lnTo>
                  <a:lnTo>
                    <a:pt x="144" y="858"/>
                  </a:lnTo>
                  <a:lnTo>
                    <a:pt x="156" y="876"/>
                  </a:lnTo>
                  <a:lnTo>
                    <a:pt x="138" y="882"/>
                  </a:lnTo>
                  <a:lnTo>
                    <a:pt x="72" y="966"/>
                  </a:lnTo>
                  <a:lnTo>
                    <a:pt x="72" y="996"/>
                  </a:lnTo>
                  <a:lnTo>
                    <a:pt x="78" y="1014"/>
                  </a:lnTo>
                  <a:lnTo>
                    <a:pt x="78" y="1032"/>
                  </a:lnTo>
                  <a:lnTo>
                    <a:pt x="84" y="1044"/>
                  </a:lnTo>
                  <a:lnTo>
                    <a:pt x="84" y="1062"/>
                  </a:lnTo>
                  <a:lnTo>
                    <a:pt x="114" y="1122"/>
                  </a:lnTo>
                  <a:lnTo>
                    <a:pt x="114" y="1212"/>
                  </a:lnTo>
                  <a:lnTo>
                    <a:pt x="90" y="1248"/>
                  </a:lnTo>
                  <a:lnTo>
                    <a:pt x="114" y="1248"/>
                  </a:lnTo>
                  <a:lnTo>
                    <a:pt x="108" y="1260"/>
                  </a:lnTo>
                  <a:lnTo>
                    <a:pt x="108" y="1284"/>
                  </a:lnTo>
                  <a:lnTo>
                    <a:pt x="114" y="1290"/>
                  </a:lnTo>
                  <a:lnTo>
                    <a:pt x="120" y="1290"/>
                  </a:lnTo>
                  <a:lnTo>
                    <a:pt x="126" y="1314"/>
                  </a:lnTo>
                  <a:lnTo>
                    <a:pt x="144" y="1314"/>
                  </a:lnTo>
                  <a:lnTo>
                    <a:pt x="156" y="1326"/>
                  </a:lnTo>
                  <a:lnTo>
                    <a:pt x="162" y="1338"/>
                  </a:lnTo>
                  <a:lnTo>
                    <a:pt x="168" y="1320"/>
                  </a:lnTo>
                  <a:lnTo>
                    <a:pt x="168" y="1284"/>
                  </a:lnTo>
                  <a:lnTo>
                    <a:pt x="162" y="1272"/>
                  </a:lnTo>
                  <a:lnTo>
                    <a:pt x="156" y="1266"/>
                  </a:lnTo>
                  <a:lnTo>
                    <a:pt x="150" y="1266"/>
                  </a:lnTo>
                  <a:lnTo>
                    <a:pt x="150" y="1242"/>
                  </a:lnTo>
                  <a:lnTo>
                    <a:pt x="162" y="1230"/>
                  </a:lnTo>
                  <a:lnTo>
                    <a:pt x="222" y="1188"/>
                  </a:lnTo>
                  <a:lnTo>
                    <a:pt x="276" y="1158"/>
                  </a:lnTo>
                  <a:lnTo>
                    <a:pt x="294" y="1146"/>
                  </a:lnTo>
                  <a:lnTo>
                    <a:pt x="312" y="1140"/>
                  </a:lnTo>
                  <a:lnTo>
                    <a:pt x="330" y="1128"/>
                  </a:lnTo>
                  <a:lnTo>
                    <a:pt x="342" y="1122"/>
                  </a:lnTo>
                  <a:lnTo>
                    <a:pt x="360" y="1104"/>
                  </a:lnTo>
                  <a:lnTo>
                    <a:pt x="360" y="1080"/>
                  </a:lnTo>
                  <a:lnTo>
                    <a:pt x="354" y="1080"/>
                  </a:lnTo>
                  <a:lnTo>
                    <a:pt x="354" y="1086"/>
                  </a:lnTo>
                  <a:lnTo>
                    <a:pt x="348" y="1080"/>
                  </a:lnTo>
                  <a:lnTo>
                    <a:pt x="342" y="1080"/>
                  </a:lnTo>
                  <a:lnTo>
                    <a:pt x="342" y="1068"/>
                  </a:lnTo>
                  <a:lnTo>
                    <a:pt x="366" y="1020"/>
                  </a:lnTo>
                  <a:lnTo>
                    <a:pt x="366" y="990"/>
                  </a:lnTo>
                  <a:lnTo>
                    <a:pt x="360" y="984"/>
                  </a:lnTo>
                  <a:lnTo>
                    <a:pt x="360" y="978"/>
                  </a:lnTo>
                  <a:lnTo>
                    <a:pt x="372" y="948"/>
                  </a:lnTo>
                  <a:lnTo>
                    <a:pt x="366" y="942"/>
                  </a:lnTo>
                  <a:lnTo>
                    <a:pt x="348" y="960"/>
                  </a:lnTo>
                  <a:lnTo>
                    <a:pt x="354" y="918"/>
                  </a:lnTo>
                  <a:lnTo>
                    <a:pt x="348" y="906"/>
                  </a:lnTo>
                  <a:lnTo>
                    <a:pt x="336" y="900"/>
                  </a:lnTo>
                  <a:lnTo>
                    <a:pt x="330" y="888"/>
                  </a:lnTo>
                  <a:lnTo>
                    <a:pt x="330" y="870"/>
                  </a:lnTo>
                  <a:lnTo>
                    <a:pt x="336" y="858"/>
                  </a:lnTo>
                  <a:lnTo>
                    <a:pt x="336" y="834"/>
                  </a:lnTo>
                  <a:lnTo>
                    <a:pt x="324" y="822"/>
                  </a:lnTo>
                  <a:lnTo>
                    <a:pt x="318" y="822"/>
                  </a:lnTo>
                  <a:lnTo>
                    <a:pt x="312" y="816"/>
                  </a:lnTo>
                  <a:lnTo>
                    <a:pt x="312" y="792"/>
                  </a:lnTo>
                  <a:lnTo>
                    <a:pt x="318" y="780"/>
                  </a:lnTo>
                  <a:lnTo>
                    <a:pt x="324" y="762"/>
                  </a:lnTo>
                  <a:lnTo>
                    <a:pt x="336" y="750"/>
                  </a:lnTo>
                  <a:lnTo>
                    <a:pt x="372" y="732"/>
                  </a:lnTo>
                  <a:lnTo>
                    <a:pt x="378" y="726"/>
                  </a:lnTo>
                  <a:lnTo>
                    <a:pt x="378" y="714"/>
                  </a:lnTo>
                  <a:lnTo>
                    <a:pt x="390" y="690"/>
                  </a:lnTo>
                  <a:lnTo>
                    <a:pt x="396" y="684"/>
                  </a:lnTo>
                  <a:lnTo>
                    <a:pt x="402" y="684"/>
                  </a:lnTo>
                  <a:lnTo>
                    <a:pt x="414" y="678"/>
                  </a:lnTo>
                  <a:lnTo>
                    <a:pt x="420" y="678"/>
                  </a:lnTo>
                  <a:lnTo>
                    <a:pt x="426" y="672"/>
                  </a:lnTo>
                  <a:lnTo>
                    <a:pt x="450" y="660"/>
                  </a:lnTo>
                  <a:lnTo>
                    <a:pt x="462" y="648"/>
                  </a:lnTo>
                  <a:lnTo>
                    <a:pt x="474" y="612"/>
                  </a:lnTo>
                  <a:lnTo>
                    <a:pt x="498" y="576"/>
                  </a:lnTo>
                  <a:lnTo>
                    <a:pt x="522" y="564"/>
                  </a:lnTo>
                  <a:lnTo>
                    <a:pt x="558" y="552"/>
                  </a:lnTo>
                  <a:lnTo>
                    <a:pt x="600" y="534"/>
                  </a:lnTo>
                  <a:lnTo>
                    <a:pt x="624" y="522"/>
                  </a:lnTo>
                  <a:lnTo>
                    <a:pt x="630" y="516"/>
                  </a:lnTo>
                  <a:lnTo>
                    <a:pt x="666" y="498"/>
                  </a:lnTo>
                  <a:lnTo>
                    <a:pt x="672" y="492"/>
                  </a:lnTo>
                  <a:lnTo>
                    <a:pt x="684" y="486"/>
                  </a:lnTo>
                  <a:lnTo>
                    <a:pt x="684" y="474"/>
                  </a:lnTo>
                  <a:lnTo>
                    <a:pt x="714" y="444"/>
                  </a:lnTo>
                  <a:lnTo>
                    <a:pt x="714" y="432"/>
                  </a:lnTo>
                  <a:lnTo>
                    <a:pt x="720" y="420"/>
                  </a:lnTo>
                  <a:lnTo>
                    <a:pt x="732" y="414"/>
                  </a:lnTo>
                  <a:lnTo>
                    <a:pt x="738" y="402"/>
                  </a:lnTo>
                  <a:lnTo>
                    <a:pt x="744" y="396"/>
                  </a:lnTo>
                  <a:lnTo>
                    <a:pt x="744" y="378"/>
                  </a:lnTo>
                  <a:lnTo>
                    <a:pt x="750" y="372"/>
                  </a:lnTo>
                  <a:lnTo>
                    <a:pt x="762" y="348"/>
                  </a:lnTo>
                  <a:lnTo>
                    <a:pt x="762" y="34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8" name="Morocco" descr="© INSCALE GmbH, 05.05.2010&#10;http://www.presentationload.com/">
              <a:extLst>
                <a:ext uri="{FF2B5EF4-FFF2-40B4-BE49-F238E27FC236}">
                  <a16:creationId xmlns:a16="http://schemas.microsoft.com/office/drawing/2014/main" id="{892207C9-3C35-BD6C-C746-A4EA051C8F72}"/>
                </a:ext>
              </a:extLst>
            </p:cNvPr>
            <p:cNvSpPr>
              <a:spLocks/>
            </p:cNvSpPr>
            <p:nvPr/>
          </p:nvSpPr>
          <p:spPr bwMode="gray">
            <a:xfrm>
              <a:off x="3898892" y="2123001"/>
              <a:ext cx="321676" cy="250522"/>
            </a:xfrm>
            <a:custGeom>
              <a:avLst/>
              <a:gdLst>
                <a:gd name="T0" fmla="*/ 2147483647 w 846"/>
                <a:gd name="T1" fmla="*/ 2147483647 h 660"/>
                <a:gd name="T2" fmla="*/ 2147483647 w 846"/>
                <a:gd name="T3" fmla="*/ 2147483647 h 660"/>
                <a:gd name="T4" fmla="*/ 2147483647 w 846"/>
                <a:gd name="T5" fmla="*/ 2147483647 h 660"/>
                <a:gd name="T6" fmla="*/ 2147483647 w 846"/>
                <a:gd name="T7" fmla="*/ 2147483647 h 660"/>
                <a:gd name="T8" fmla="*/ 2147483647 w 846"/>
                <a:gd name="T9" fmla="*/ 2147483647 h 660"/>
                <a:gd name="T10" fmla="*/ 2147483647 w 846"/>
                <a:gd name="T11" fmla="*/ 2147483647 h 660"/>
                <a:gd name="T12" fmla="*/ 2147483647 w 846"/>
                <a:gd name="T13" fmla="*/ 2147483647 h 660"/>
                <a:gd name="T14" fmla="*/ 2147483647 w 846"/>
                <a:gd name="T15" fmla="*/ 2147483647 h 660"/>
                <a:gd name="T16" fmla="*/ 2147483647 w 846"/>
                <a:gd name="T17" fmla="*/ 2147483647 h 660"/>
                <a:gd name="T18" fmla="*/ 2147483647 w 846"/>
                <a:gd name="T19" fmla="*/ 0 h 660"/>
                <a:gd name="T20" fmla="*/ 2147483647 w 846"/>
                <a:gd name="T21" fmla="*/ 2147483647 h 660"/>
                <a:gd name="T22" fmla="*/ 2147483647 w 846"/>
                <a:gd name="T23" fmla="*/ 2147483647 h 660"/>
                <a:gd name="T24" fmla="*/ 2147483647 w 846"/>
                <a:gd name="T25" fmla="*/ 2147483647 h 660"/>
                <a:gd name="T26" fmla="*/ 2147483647 w 846"/>
                <a:gd name="T27" fmla="*/ 2147483647 h 660"/>
                <a:gd name="T28" fmla="*/ 2147483647 w 846"/>
                <a:gd name="T29" fmla="*/ 2147483647 h 660"/>
                <a:gd name="T30" fmla="*/ 2147483647 w 846"/>
                <a:gd name="T31" fmla="*/ 2147483647 h 660"/>
                <a:gd name="T32" fmla="*/ 2147483647 w 846"/>
                <a:gd name="T33" fmla="*/ 2147483647 h 660"/>
                <a:gd name="T34" fmla="*/ 2147483647 w 846"/>
                <a:gd name="T35" fmla="*/ 2147483647 h 660"/>
                <a:gd name="T36" fmla="*/ 2147483647 w 846"/>
                <a:gd name="T37" fmla="*/ 2147483647 h 660"/>
                <a:gd name="T38" fmla="*/ 2147483647 w 846"/>
                <a:gd name="T39" fmla="*/ 2147483647 h 660"/>
                <a:gd name="T40" fmla="*/ 2147483647 w 846"/>
                <a:gd name="T41" fmla="*/ 2147483647 h 660"/>
                <a:gd name="T42" fmla="*/ 2147483647 w 846"/>
                <a:gd name="T43" fmla="*/ 2147483647 h 660"/>
                <a:gd name="T44" fmla="*/ 2147483647 w 846"/>
                <a:gd name="T45" fmla="*/ 2147483647 h 660"/>
                <a:gd name="T46" fmla="*/ 2147483647 w 846"/>
                <a:gd name="T47" fmla="*/ 2147483647 h 660"/>
                <a:gd name="T48" fmla="*/ 2147483647 w 846"/>
                <a:gd name="T49" fmla="*/ 2147483647 h 660"/>
                <a:gd name="T50" fmla="*/ 2147483647 w 846"/>
                <a:gd name="T51" fmla="*/ 2147483647 h 660"/>
                <a:gd name="T52" fmla="*/ 2147483647 w 846"/>
                <a:gd name="T53" fmla="*/ 2147483647 h 660"/>
                <a:gd name="T54" fmla="*/ 2147483647 w 846"/>
                <a:gd name="T55" fmla="*/ 2147483647 h 660"/>
                <a:gd name="T56" fmla="*/ 2147483647 w 846"/>
                <a:gd name="T57" fmla="*/ 2147483647 h 660"/>
                <a:gd name="T58" fmla="*/ 2147483647 w 846"/>
                <a:gd name="T59" fmla="*/ 2147483647 h 660"/>
                <a:gd name="T60" fmla="*/ 2147483647 w 846"/>
                <a:gd name="T61" fmla="*/ 2147483647 h 660"/>
                <a:gd name="T62" fmla="*/ 2147483647 w 846"/>
                <a:gd name="T63" fmla="*/ 2147483647 h 660"/>
                <a:gd name="T64" fmla="*/ 2147483647 w 846"/>
                <a:gd name="T65" fmla="*/ 2147483647 h 660"/>
                <a:gd name="T66" fmla="*/ 2147483647 w 846"/>
                <a:gd name="T67" fmla="*/ 2147483647 h 660"/>
                <a:gd name="T68" fmla="*/ 2147483647 w 846"/>
                <a:gd name="T69" fmla="*/ 2147483647 h 660"/>
                <a:gd name="T70" fmla="*/ 2147483647 w 846"/>
                <a:gd name="T71" fmla="*/ 2147483647 h 660"/>
                <a:gd name="T72" fmla="*/ 2147483647 w 846"/>
                <a:gd name="T73" fmla="*/ 2147483647 h 660"/>
                <a:gd name="T74" fmla="*/ 2147483647 w 846"/>
                <a:gd name="T75" fmla="*/ 2147483647 h 660"/>
                <a:gd name="T76" fmla="*/ 2147483647 w 846"/>
                <a:gd name="T77" fmla="*/ 2147483647 h 660"/>
                <a:gd name="T78" fmla="*/ 2147483647 w 846"/>
                <a:gd name="T79" fmla="*/ 2147483647 h 660"/>
                <a:gd name="T80" fmla="*/ 2147483647 w 846"/>
                <a:gd name="T81" fmla="*/ 2147483647 h 660"/>
                <a:gd name="T82" fmla="*/ 2147483647 w 846"/>
                <a:gd name="T83" fmla="*/ 2147483647 h 660"/>
                <a:gd name="T84" fmla="*/ 2147483647 w 846"/>
                <a:gd name="T85" fmla="*/ 2147483647 h 660"/>
                <a:gd name="T86" fmla="*/ 2147483647 w 846"/>
                <a:gd name="T87" fmla="*/ 2147483647 h 660"/>
                <a:gd name="T88" fmla="*/ 2147483647 w 846"/>
                <a:gd name="T89" fmla="*/ 2147483647 h 66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46"/>
                <a:gd name="T136" fmla="*/ 0 h 660"/>
                <a:gd name="T137" fmla="*/ 846 w 846"/>
                <a:gd name="T138" fmla="*/ 660 h 66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46" h="660">
                  <a:moveTo>
                    <a:pt x="822" y="246"/>
                  </a:moveTo>
                  <a:lnTo>
                    <a:pt x="822" y="216"/>
                  </a:lnTo>
                  <a:lnTo>
                    <a:pt x="804" y="216"/>
                  </a:lnTo>
                  <a:lnTo>
                    <a:pt x="816" y="186"/>
                  </a:lnTo>
                  <a:lnTo>
                    <a:pt x="804" y="168"/>
                  </a:lnTo>
                  <a:lnTo>
                    <a:pt x="810" y="102"/>
                  </a:lnTo>
                  <a:lnTo>
                    <a:pt x="798" y="102"/>
                  </a:lnTo>
                  <a:lnTo>
                    <a:pt x="798" y="90"/>
                  </a:lnTo>
                  <a:lnTo>
                    <a:pt x="804" y="84"/>
                  </a:lnTo>
                  <a:lnTo>
                    <a:pt x="792" y="78"/>
                  </a:lnTo>
                  <a:lnTo>
                    <a:pt x="786" y="66"/>
                  </a:lnTo>
                  <a:lnTo>
                    <a:pt x="780" y="60"/>
                  </a:lnTo>
                  <a:lnTo>
                    <a:pt x="744" y="42"/>
                  </a:lnTo>
                  <a:lnTo>
                    <a:pt x="720" y="42"/>
                  </a:lnTo>
                  <a:lnTo>
                    <a:pt x="708" y="48"/>
                  </a:lnTo>
                  <a:lnTo>
                    <a:pt x="702" y="54"/>
                  </a:lnTo>
                  <a:lnTo>
                    <a:pt x="696" y="54"/>
                  </a:lnTo>
                  <a:lnTo>
                    <a:pt x="690" y="48"/>
                  </a:lnTo>
                  <a:lnTo>
                    <a:pt x="678" y="48"/>
                  </a:lnTo>
                  <a:lnTo>
                    <a:pt x="666" y="42"/>
                  </a:lnTo>
                  <a:lnTo>
                    <a:pt x="654" y="42"/>
                  </a:lnTo>
                  <a:lnTo>
                    <a:pt x="642" y="48"/>
                  </a:lnTo>
                  <a:lnTo>
                    <a:pt x="636" y="54"/>
                  </a:lnTo>
                  <a:lnTo>
                    <a:pt x="624" y="54"/>
                  </a:lnTo>
                  <a:lnTo>
                    <a:pt x="588" y="36"/>
                  </a:lnTo>
                  <a:lnTo>
                    <a:pt x="570" y="18"/>
                  </a:lnTo>
                  <a:lnTo>
                    <a:pt x="564" y="6"/>
                  </a:lnTo>
                  <a:lnTo>
                    <a:pt x="558" y="6"/>
                  </a:lnTo>
                  <a:lnTo>
                    <a:pt x="552" y="0"/>
                  </a:lnTo>
                  <a:lnTo>
                    <a:pt x="528" y="0"/>
                  </a:lnTo>
                  <a:lnTo>
                    <a:pt x="528" y="6"/>
                  </a:lnTo>
                  <a:lnTo>
                    <a:pt x="522" y="12"/>
                  </a:lnTo>
                  <a:lnTo>
                    <a:pt x="522" y="30"/>
                  </a:lnTo>
                  <a:lnTo>
                    <a:pt x="516" y="48"/>
                  </a:lnTo>
                  <a:lnTo>
                    <a:pt x="498" y="84"/>
                  </a:lnTo>
                  <a:lnTo>
                    <a:pt x="492" y="102"/>
                  </a:lnTo>
                  <a:lnTo>
                    <a:pt x="468" y="138"/>
                  </a:lnTo>
                  <a:lnTo>
                    <a:pt x="462" y="150"/>
                  </a:lnTo>
                  <a:lnTo>
                    <a:pt x="450" y="162"/>
                  </a:lnTo>
                  <a:lnTo>
                    <a:pt x="438" y="168"/>
                  </a:lnTo>
                  <a:lnTo>
                    <a:pt x="420" y="168"/>
                  </a:lnTo>
                  <a:lnTo>
                    <a:pt x="408" y="174"/>
                  </a:lnTo>
                  <a:lnTo>
                    <a:pt x="402" y="174"/>
                  </a:lnTo>
                  <a:lnTo>
                    <a:pt x="396" y="180"/>
                  </a:lnTo>
                  <a:lnTo>
                    <a:pt x="384" y="186"/>
                  </a:lnTo>
                  <a:lnTo>
                    <a:pt x="378" y="198"/>
                  </a:lnTo>
                  <a:lnTo>
                    <a:pt x="360" y="192"/>
                  </a:lnTo>
                  <a:lnTo>
                    <a:pt x="330" y="204"/>
                  </a:lnTo>
                  <a:lnTo>
                    <a:pt x="330" y="210"/>
                  </a:lnTo>
                  <a:lnTo>
                    <a:pt x="324" y="216"/>
                  </a:lnTo>
                  <a:lnTo>
                    <a:pt x="324" y="228"/>
                  </a:lnTo>
                  <a:lnTo>
                    <a:pt x="318" y="240"/>
                  </a:lnTo>
                  <a:lnTo>
                    <a:pt x="312" y="240"/>
                  </a:lnTo>
                  <a:lnTo>
                    <a:pt x="288" y="264"/>
                  </a:lnTo>
                  <a:lnTo>
                    <a:pt x="288" y="288"/>
                  </a:lnTo>
                  <a:lnTo>
                    <a:pt x="276" y="312"/>
                  </a:lnTo>
                  <a:lnTo>
                    <a:pt x="264" y="324"/>
                  </a:lnTo>
                  <a:lnTo>
                    <a:pt x="258" y="336"/>
                  </a:lnTo>
                  <a:lnTo>
                    <a:pt x="246" y="354"/>
                  </a:lnTo>
                  <a:lnTo>
                    <a:pt x="246" y="402"/>
                  </a:lnTo>
                  <a:lnTo>
                    <a:pt x="240" y="408"/>
                  </a:lnTo>
                  <a:lnTo>
                    <a:pt x="234" y="408"/>
                  </a:lnTo>
                  <a:lnTo>
                    <a:pt x="234" y="414"/>
                  </a:lnTo>
                  <a:lnTo>
                    <a:pt x="240" y="420"/>
                  </a:lnTo>
                  <a:lnTo>
                    <a:pt x="252" y="420"/>
                  </a:lnTo>
                  <a:lnTo>
                    <a:pt x="252" y="474"/>
                  </a:lnTo>
                  <a:lnTo>
                    <a:pt x="240" y="474"/>
                  </a:lnTo>
                  <a:lnTo>
                    <a:pt x="228" y="480"/>
                  </a:lnTo>
                  <a:lnTo>
                    <a:pt x="192" y="540"/>
                  </a:lnTo>
                  <a:lnTo>
                    <a:pt x="180" y="552"/>
                  </a:lnTo>
                  <a:lnTo>
                    <a:pt x="168" y="552"/>
                  </a:lnTo>
                  <a:lnTo>
                    <a:pt x="162" y="558"/>
                  </a:lnTo>
                  <a:lnTo>
                    <a:pt x="150" y="564"/>
                  </a:lnTo>
                  <a:lnTo>
                    <a:pt x="144" y="576"/>
                  </a:lnTo>
                  <a:lnTo>
                    <a:pt x="132" y="588"/>
                  </a:lnTo>
                  <a:lnTo>
                    <a:pt x="126" y="600"/>
                  </a:lnTo>
                  <a:lnTo>
                    <a:pt x="120" y="606"/>
                  </a:lnTo>
                  <a:lnTo>
                    <a:pt x="84" y="624"/>
                  </a:lnTo>
                  <a:lnTo>
                    <a:pt x="66" y="624"/>
                  </a:lnTo>
                  <a:lnTo>
                    <a:pt x="54" y="630"/>
                  </a:lnTo>
                  <a:lnTo>
                    <a:pt x="48" y="630"/>
                  </a:lnTo>
                  <a:lnTo>
                    <a:pt x="42" y="636"/>
                  </a:lnTo>
                  <a:lnTo>
                    <a:pt x="12" y="636"/>
                  </a:lnTo>
                  <a:lnTo>
                    <a:pt x="6" y="642"/>
                  </a:lnTo>
                  <a:lnTo>
                    <a:pt x="6" y="654"/>
                  </a:lnTo>
                  <a:lnTo>
                    <a:pt x="0" y="660"/>
                  </a:lnTo>
                  <a:lnTo>
                    <a:pt x="312" y="660"/>
                  </a:lnTo>
                  <a:lnTo>
                    <a:pt x="312" y="600"/>
                  </a:lnTo>
                  <a:lnTo>
                    <a:pt x="318" y="570"/>
                  </a:lnTo>
                  <a:lnTo>
                    <a:pt x="330" y="564"/>
                  </a:lnTo>
                  <a:lnTo>
                    <a:pt x="336" y="558"/>
                  </a:lnTo>
                  <a:lnTo>
                    <a:pt x="348" y="552"/>
                  </a:lnTo>
                  <a:lnTo>
                    <a:pt x="378" y="522"/>
                  </a:lnTo>
                  <a:lnTo>
                    <a:pt x="378" y="516"/>
                  </a:lnTo>
                  <a:lnTo>
                    <a:pt x="396" y="516"/>
                  </a:lnTo>
                  <a:lnTo>
                    <a:pt x="426" y="498"/>
                  </a:lnTo>
                  <a:lnTo>
                    <a:pt x="438" y="504"/>
                  </a:lnTo>
                  <a:lnTo>
                    <a:pt x="444" y="510"/>
                  </a:lnTo>
                  <a:lnTo>
                    <a:pt x="456" y="510"/>
                  </a:lnTo>
                  <a:lnTo>
                    <a:pt x="462" y="498"/>
                  </a:lnTo>
                  <a:lnTo>
                    <a:pt x="462" y="492"/>
                  </a:lnTo>
                  <a:lnTo>
                    <a:pt x="486" y="486"/>
                  </a:lnTo>
                  <a:lnTo>
                    <a:pt x="492" y="474"/>
                  </a:lnTo>
                  <a:lnTo>
                    <a:pt x="504" y="474"/>
                  </a:lnTo>
                  <a:lnTo>
                    <a:pt x="516" y="480"/>
                  </a:lnTo>
                  <a:lnTo>
                    <a:pt x="540" y="480"/>
                  </a:lnTo>
                  <a:lnTo>
                    <a:pt x="552" y="468"/>
                  </a:lnTo>
                  <a:lnTo>
                    <a:pt x="564" y="444"/>
                  </a:lnTo>
                  <a:lnTo>
                    <a:pt x="570" y="438"/>
                  </a:lnTo>
                  <a:lnTo>
                    <a:pt x="576" y="426"/>
                  </a:lnTo>
                  <a:lnTo>
                    <a:pt x="618" y="426"/>
                  </a:lnTo>
                  <a:lnTo>
                    <a:pt x="624" y="420"/>
                  </a:lnTo>
                  <a:lnTo>
                    <a:pt x="636" y="414"/>
                  </a:lnTo>
                  <a:lnTo>
                    <a:pt x="648" y="402"/>
                  </a:lnTo>
                  <a:lnTo>
                    <a:pt x="648" y="396"/>
                  </a:lnTo>
                  <a:lnTo>
                    <a:pt x="672" y="384"/>
                  </a:lnTo>
                  <a:lnTo>
                    <a:pt x="660" y="366"/>
                  </a:lnTo>
                  <a:lnTo>
                    <a:pt x="654" y="354"/>
                  </a:lnTo>
                  <a:lnTo>
                    <a:pt x="648" y="348"/>
                  </a:lnTo>
                  <a:lnTo>
                    <a:pt x="648" y="336"/>
                  </a:lnTo>
                  <a:lnTo>
                    <a:pt x="654" y="330"/>
                  </a:lnTo>
                  <a:lnTo>
                    <a:pt x="678" y="330"/>
                  </a:lnTo>
                  <a:lnTo>
                    <a:pt x="690" y="324"/>
                  </a:lnTo>
                  <a:lnTo>
                    <a:pt x="714" y="324"/>
                  </a:lnTo>
                  <a:lnTo>
                    <a:pt x="714" y="312"/>
                  </a:lnTo>
                  <a:lnTo>
                    <a:pt x="720" y="306"/>
                  </a:lnTo>
                  <a:lnTo>
                    <a:pt x="720" y="300"/>
                  </a:lnTo>
                  <a:lnTo>
                    <a:pt x="732" y="300"/>
                  </a:lnTo>
                  <a:lnTo>
                    <a:pt x="738" y="306"/>
                  </a:lnTo>
                  <a:lnTo>
                    <a:pt x="744" y="300"/>
                  </a:lnTo>
                  <a:lnTo>
                    <a:pt x="744" y="294"/>
                  </a:lnTo>
                  <a:lnTo>
                    <a:pt x="762" y="294"/>
                  </a:lnTo>
                  <a:lnTo>
                    <a:pt x="774" y="300"/>
                  </a:lnTo>
                  <a:lnTo>
                    <a:pt x="828" y="294"/>
                  </a:lnTo>
                  <a:lnTo>
                    <a:pt x="828" y="282"/>
                  </a:lnTo>
                  <a:lnTo>
                    <a:pt x="846" y="264"/>
                  </a:lnTo>
                  <a:lnTo>
                    <a:pt x="822" y="24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9" name="Montenegro" descr="© INSCALE GmbH, 05.05.2010&#10;http://www.presentationload.com/">
              <a:extLst>
                <a:ext uri="{FF2B5EF4-FFF2-40B4-BE49-F238E27FC236}">
                  <a16:creationId xmlns:a16="http://schemas.microsoft.com/office/drawing/2014/main" id="{AC7F15BA-A234-61B6-4B47-4F28E71B2296}"/>
                </a:ext>
              </a:extLst>
            </p:cNvPr>
            <p:cNvSpPr>
              <a:spLocks/>
            </p:cNvSpPr>
            <p:nvPr/>
          </p:nvSpPr>
          <p:spPr bwMode="gray">
            <a:xfrm>
              <a:off x="4709750" y="1887303"/>
              <a:ext cx="42989" cy="51884"/>
            </a:xfrm>
            <a:custGeom>
              <a:avLst/>
              <a:gdLst>
                <a:gd name="T0" fmla="*/ 2147483647 w 114"/>
                <a:gd name="T1" fmla="*/ 2147483647 h 138"/>
                <a:gd name="T2" fmla="*/ 2147483647 w 114"/>
                <a:gd name="T3" fmla="*/ 2147483647 h 138"/>
                <a:gd name="T4" fmla="*/ 2147483647 w 114"/>
                <a:gd name="T5" fmla="*/ 2147483647 h 138"/>
                <a:gd name="T6" fmla="*/ 2147483647 w 114"/>
                <a:gd name="T7" fmla="*/ 2147483647 h 138"/>
                <a:gd name="T8" fmla="*/ 2147483647 w 114"/>
                <a:gd name="T9" fmla="*/ 2147483647 h 138"/>
                <a:gd name="T10" fmla="*/ 2147483647 w 114"/>
                <a:gd name="T11" fmla="*/ 2147483647 h 138"/>
                <a:gd name="T12" fmla="*/ 2147483647 w 114"/>
                <a:gd name="T13" fmla="*/ 0 h 138"/>
                <a:gd name="T14" fmla="*/ 2147483647 w 114"/>
                <a:gd name="T15" fmla="*/ 0 h 138"/>
                <a:gd name="T16" fmla="*/ 2147483647 w 114"/>
                <a:gd name="T17" fmla="*/ 2147483647 h 138"/>
                <a:gd name="T18" fmla="*/ 2147483647 w 114"/>
                <a:gd name="T19" fmla="*/ 2147483647 h 138"/>
                <a:gd name="T20" fmla="*/ 2147483647 w 114"/>
                <a:gd name="T21" fmla="*/ 2147483647 h 138"/>
                <a:gd name="T22" fmla="*/ 2147483647 w 114"/>
                <a:gd name="T23" fmla="*/ 2147483647 h 138"/>
                <a:gd name="T24" fmla="*/ 2147483647 w 114"/>
                <a:gd name="T25" fmla="*/ 2147483647 h 138"/>
                <a:gd name="T26" fmla="*/ 2147483647 w 114"/>
                <a:gd name="T27" fmla="*/ 2147483647 h 138"/>
                <a:gd name="T28" fmla="*/ 0 w 114"/>
                <a:gd name="T29" fmla="*/ 2147483647 h 138"/>
                <a:gd name="T30" fmla="*/ 0 w 114"/>
                <a:gd name="T31" fmla="*/ 2147483647 h 138"/>
                <a:gd name="T32" fmla="*/ 2147483647 w 114"/>
                <a:gd name="T33" fmla="*/ 2147483647 h 138"/>
                <a:gd name="T34" fmla="*/ 2147483647 w 114"/>
                <a:gd name="T35" fmla="*/ 2147483647 h 138"/>
                <a:gd name="T36" fmla="*/ 2147483647 w 114"/>
                <a:gd name="T37" fmla="*/ 2147483647 h 138"/>
                <a:gd name="T38" fmla="*/ 2147483647 w 114"/>
                <a:gd name="T39" fmla="*/ 2147483647 h 138"/>
                <a:gd name="T40" fmla="*/ 2147483647 w 114"/>
                <a:gd name="T41" fmla="*/ 2147483647 h 138"/>
                <a:gd name="T42" fmla="*/ 2147483647 w 114"/>
                <a:gd name="T43" fmla="*/ 2147483647 h 138"/>
                <a:gd name="T44" fmla="*/ 2147483647 w 114"/>
                <a:gd name="T45" fmla="*/ 2147483647 h 138"/>
                <a:gd name="T46" fmla="*/ 2147483647 w 114"/>
                <a:gd name="T47" fmla="*/ 2147483647 h 138"/>
                <a:gd name="T48" fmla="*/ 2147483647 w 114"/>
                <a:gd name="T49" fmla="*/ 2147483647 h 138"/>
                <a:gd name="T50" fmla="*/ 2147483647 w 114"/>
                <a:gd name="T51" fmla="*/ 2147483647 h 138"/>
                <a:gd name="T52" fmla="*/ 2147483647 w 114"/>
                <a:gd name="T53" fmla="*/ 2147483647 h 138"/>
                <a:gd name="T54" fmla="*/ 2147483647 w 114"/>
                <a:gd name="T55" fmla="*/ 2147483647 h 138"/>
                <a:gd name="T56" fmla="*/ 2147483647 w 114"/>
                <a:gd name="T57" fmla="*/ 2147483647 h 138"/>
                <a:gd name="T58" fmla="*/ 2147483647 w 114"/>
                <a:gd name="T59" fmla="*/ 2147483647 h 138"/>
                <a:gd name="T60" fmla="*/ 2147483647 w 114"/>
                <a:gd name="T61" fmla="*/ 2147483647 h 138"/>
                <a:gd name="T62" fmla="*/ 2147483647 w 114"/>
                <a:gd name="T63" fmla="*/ 2147483647 h 138"/>
                <a:gd name="T64" fmla="*/ 2147483647 w 114"/>
                <a:gd name="T65" fmla="*/ 2147483647 h 138"/>
                <a:gd name="T66" fmla="*/ 2147483647 w 114"/>
                <a:gd name="T67" fmla="*/ 2147483647 h 138"/>
                <a:gd name="T68" fmla="*/ 2147483647 w 114"/>
                <a:gd name="T69" fmla="*/ 2147483647 h 138"/>
                <a:gd name="T70" fmla="*/ 2147483647 w 114"/>
                <a:gd name="T71" fmla="*/ 2147483647 h 13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38"/>
                <a:gd name="T110" fmla="*/ 114 w 114"/>
                <a:gd name="T111" fmla="*/ 138 h 13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38">
                  <a:moveTo>
                    <a:pt x="114" y="42"/>
                  </a:moveTo>
                  <a:lnTo>
                    <a:pt x="108" y="48"/>
                  </a:lnTo>
                  <a:lnTo>
                    <a:pt x="96" y="30"/>
                  </a:lnTo>
                  <a:lnTo>
                    <a:pt x="84" y="18"/>
                  </a:lnTo>
                  <a:lnTo>
                    <a:pt x="66" y="6"/>
                  </a:lnTo>
                  <a:lnTo>
                    <a:pt x="60" y="6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42" y="24"/>
                  </a:lnTo>
                  <a:lnTo>
                    <a:pt x="24" y="24"/>
                  </a:lnTo>
                  <a:lnTo>
                    <a:pt x="18" y="30"/>
                  </a:lnTo>
                  <a:lnTo>
                    <a:pt x="18" y="36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24" y="72"/>
                  </a:lnTo>
                  <a:lnTo>
                    <a:pt x="6" y="102"/>
                  </a:lnTo>
                  <a:lnTo>
                    <a:pt x="18" y="102"/>
                  </a:lnTo>
                  <a:lnTo>
                    <a:pt x="24" y="96"/>
                  </a:lnTo>
                  <a:lnTo>
                    <a:pt x="36" y="96"/>
                  </a:lnTo>
                  <a:lnTo>
                    <a:pt x="36" y="114"/>
                  </a:lnTo>
                  <a:lnTo>
                    <a:pt x="60" y="138"/>
                  </a:lnTo>
                  <a:lnTo>
                    <a:pt x="72" y="126"/>
                  </a:lnTo>
                  <a:lnTo>
                    <a:pt x="66" y="108"/>
                  </a:lnTo>
                  <a:lnTo>
                    <a:pt x="60" y="114"/>
                  </a:lnTo>
                  <a:lnTo>
                    <a:pt x="42" y="102"/>
                  </a:lnTo>
                  <a:lnTo>
                    <a:pt x="66" y="102"/>
                  </a:lnTo>
                  <a:lnTo>
                    <a:pt x="78" y="96"/>
                  </a:lnTo>
                  <a:lnTo>
                    <a:pt x="78" y="78"/>
                  </a:lnTo>
                  <a:lnTo>
                    <a:pt x="108" y="90"/>
                  </a:lnTo>
                  <a:lnTo>
                    <a:pt x="114" y="84"/>
                  </a:lnTo>
                  <a:lnTo>
                    <a:pt x="114" y="90"/>
                  </a:lnTo>
                  <a:lnTo>
                    <a:pt x="114" y="4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0" name="Mongolia" descr="© INSCALE GmbH, 05.05.2010&#10;http://www.presentationload.com/">
              <a:extLst>
                <a:ext uri="{FF2B5EF4-FFF2-40B4-BE49-F238E27FC236}">
                  <a16:creationId xmlns:a16="http://schemas.microsoft.com/office/drawing/2014/main" id="{9BE24125-B550-C070-8EE9-1EF9A5F58ACE}"/>
                </a:ext>
              </a:extLst>
            </p:cNvPr>
            <p:cNvSpPr>
              <a:spLocks/>
            </p:cNvSpPr>
            <p:nvPr/>
          </p:nvSpPr>
          <p:spPr bwMode="gray">
            <a:xfrm>
              <a:off x="6340360" y="1632334"/>
              <a:ext cx="796035" cy="315747"/>
            </a:xfrm>
            <a:custGeom>
              <a:avLst/>
              <a:gdLst>
                <a:gd name="T0" fmla="*/ 2147483647 w 2100"/>
                <a:gd name="T1" fmla="*/ 2147483647 h 834"/>
                <a:gd name="T2" fmla="*/ 2147483647 w 2100"/>
                <a:gd name="T3" fmla="*/ 2147483647 h 834"/>
                <a:gd name="T4" fmla="*/ 2147483647 w 2100"/>
                <a:gd name="T5" fmla="*/ 2147483647 h 834"/>
                <a:gd name="T6" fmla="*/ 2147483647 w 2100"/>
                <a:gd name="T7" fmla="*/ 2147483647 h 834"/>
                <a:gd name="T8" fmla="*/ 2147483647 w 2100"/>
                <a:gd name="T9" fmla="*/ 2147483647 h 834"/>
                <a:gd name="T10" fmla="*/ 2147483647 w 2100"/>
                <a:gd name="T11" fmla="*/ 2147483647 h 834"/>
                <a:gd name="T12" fmla="*/ 2147483647 w 2100"/>
                <a:gd name="T13" fmla="*/ 2147483647 h 834"/>
                <a:gd name="T14" fmla="*/ 2147483647 w 2100"/>
                <a:gd name="T15" fmla="*/ 2147483647 h 834"/>
                <a:gd name="T16" fmla="*/ 2147483647 w 2100"/>
                <a:gd name="T17" fmla="*/ 2147483647 h 834"/>
                <a:gd name="T18" fmla="*/ 2147483647 w 2100"/>
                <a:gd name="T19" fmla="*/ 2147483647 h 834"/>
                <a:gd name="T20" fmla="*/ 2147483647 w 2100"/>
                <a:gd name="T21" fmla="*/ 2147483647 h 834"/>
                <a:gd name="T22" fmla="*/ 2147483647 w 2100"/>
                <a:gd name="T23" fmla="*/ 2147483647 h 834"/>
                <a:gd name="T24" fmla="*/ 2147483647 w 2100"/>
                <a:gd name="T25" fmla="*/ 2147483647 h 834"/>
                <a:gd name="T26" fmla="*/ 2147483647 w 2100"/>
                <a:gd name="T27" fmla="*/ 2147483647 h 834"/>
                <a:gd name="T28" fmla="*/ 2147483647 w 2100"/>
                <a:gd name="T29" fmla="*/ 2147483647 h 834"/>
                <a:gd name="T30" fmla="*/ 2147483647 w 2100"/>
                <a:gd name="T31" fmla="*/ 2147483647 h 834"/>
                <a:gd name="T32" fmla="*/ 2147483647 w 2100"/>
                <a:gd name="T33" fmla="*/ 2147483647 h 834"/>
                <a:gd name="T34" fmla="*/ 2147483647 w 2100"/>
                <a:gd name="T35" fmla="*/ 2147483647 h 834"/>
                <a:gd name="T36" fmla="*/ 2147483647 w 2100"/>
                <a:gd name="T37" fmla="*/ 2147483647 h 834"/>
                <a:gd name="T38" fmla="*/ 2147483647 w 2100"/>
                <a:gd name="T39" fmla="*/ 2147483647 h 834"/>
                <a:gd name="T40" fmla="*/ 2147483647 w 2100"/>
                <a:gd name="T41" fmla="*/ 2147483647 h 834"/>
                <a:gd name="T42" fmla="*/ 2147483647 w 2100"/>
                <a:gd name="T43" fmla="*/ 2147483647 h 834"/>
                <a:gd name="T44" fmla="*/ 2147483647 w 2100"/>
                <a:gd name="T45" fmla="*/ 2147483647 h 834"/>
                <a:gd name="T46" fmla="*/ 2147483647 w 2100"/>
                <a:gd name="T47" fmla="*/ 2147483647 h 834"/>
                <a:gd name="T48" fmla="*/ 2147483647 w 2100"/>
                <a:gd name="T49" fmla="*/ 2147483647 h 834"/>
                <a:gd name="T50" fmla="*/ 2147483647 w 2100"/>
                <a:gd name="T51" fmla="*/ 2147483647 h 834"/>
                <a:gd name="T52" fmla="*/ 2147483647 w 2100"/>
                <a:gd name="T53" fmla="*/ 2147483647 h 834"/>
                <a:gd name="T54" fmla="*/ 2147483647 w 2100"/>
                <a:gd name="T55" fmla="*/ 2147483647 h 834"/>
                <a:gd name="T56" fmla="*/ 2147483647 w 2100"/>
                <a:gd name="T57" fmla="*/ 2147483647 h 834"/>
                <a:gd name="T58" fmla="*/ 2147483647 w 2100"/>
                <a:gd name="T59" fmla="*/ 2147483647 h 834"/>
                <a:gd name="T60" fmla="*/ 2147483647 w 2100"/>
                <a:gd name="T61" fmla="*/ 2147483647 h 834"/>
                <a:gd name="T62" fmla="*/ 0 w 2100"/>
                <a:gd name="T63" fmla="*/ 2147483647 h 834"/>
                <a:gd name="T64" fmla="*/ 2147483647 w 2100"/>
                <a:gd name="T65" fmla="*/ 2147483647 h 834"/>
                <a:gd name="T66" fmla="*/ 2147483647 w 2100"/>
                <a:gd name="T67" fmla="*/ 2147483647 h 834"/>
                <a:gd name="T68" fmla="*/ 2147483647 w 2100"/>
                <a:gd name="T69" fmla="*/ 2147483647 h 834"/>
                <a:gd name="T70" fmla="*/ 2147483647 w 2100"/>
                <a:gd name="T71" fmla="*/ 2147483647 h 834"/>
                <a:gd name="T72" fmla="*/ 2147483647 w 2100"/>
                <a:gd name="T73" fmla="*/ 2147483647 h 834"/>
                <a:gd name="T74" fmla="*/ 2147483647 w 2100"/>
                <a:gd name="T75" fmla="*/ 2147483647 h 834"/>
                <a:gd name="T76" fmla="*/ 2147483647 w 2100"/>
                <a:gd name="T77" fmla="*/ 2147483647 h 834"/>
                <a:gd name="T78" fmla="*/ 2147483647 w 2100"/>
                <a:gd name="T79" fmla="*/ 2147483647 h 834"/>
                <a:gd name="T80" fmla="*/ 2147483647 w 2100"/>
                <a:gd name="T81" fmla="*/ 2147483647 h 834"/>
                <a:gd name="T82" fmla="*/ 2147483647 w 2100"/>
                <a:gd name="T83" fmla="*/ 2147483647 h 834"/>
                <a:gd name="T84" fmla="*/ 2147483647 w 2100"/>
                <a:gd name="T85" fmla="*/ 2147483647 h 834"/>
                <a:gd name="T86" fmla="*/ 2147483647 w 2100"/>
                <a:gd name="T87" fmla="*/ 2147483647 h 834"/>
                <a:gd name="T88" fmla="*/ 2147483647 w 2100"/>
                <a:gd name="T89" fmla="*/ 2147483647 h 834"/>
                <a:gd name="T90" fmla="*/ 2147483647 w 2100"/>
                <a:gd name="T91" fmla="*/ 2147483647 h 834"/>
                <a:gd name="T92" fmla="*/ 2147483647 w 2100"/>
                <a:gd name="T93" fmla="*/ 2147483647 h 834"/>
                <a:gd name="T94" fmla="*/ 2147483647 w 2100"/>
                <a:gd name="T95" fmla="*/ 2147483647 h 834"/>
                <a:gd name="T96" fmla="*/ 2147483647 w 2100"/>
                <a:gd name="T97" fmla="*/ 2147483647 h 834"/>
                <a:gd name="T98" fmla="*/ 2147483647 w 2100"/>
                <a:gd name="T99" fmla="*/ 2147483647 h 834"/>
                <a:gd name="T100" fmla="*/ 2147483647 w 2100"/>
                <a:gd name="T101" fmla="*/ 2147483647 h 834"/>
                <a:gd name="T102" fmla="*/ 2147483647 w 2100"/>
                <a:gd name="T103" fmla="*/ 2147483647 h 834"/>
                <a:gd name="T104" fmla="*/ 2147483647 w 2100"/>
                <a:gd name="T105" fmla="*/ 2147483647 h 834"/>
                <a:gd name="T106" fmla="*/ 2147483647 w 2100"/>
                <a:gd name="T107" fmla="*/ 2147483647 h 834"/>
                <a:gd name="T108" fmla="*/ 2147483647 w 2100"/>
                <a:gd name="T109" fmla="*/ 2147483647 h 834"/>
                <a:gd name="T110" fmla="*/ 2147483647 w 2100"/>
                <a:gd name="T111" fmla="*/ 2147483647 h 834"/>
                <a:gd name="T112" fmla="*/ 2147483647 w 2100"/>
                <a:gd name="T113" fmla="*/ 2147483647 h 834"/>
                <a:gd name="T114" fmla="*/ 2147483647 w 2100"/>
                <a:gd name="T115" fmla="*/ 2147483647 h 834"/>
                <a:gd name="T116" fmla="*/ 2147483647 w 2100"/>
                <a:gd name="T117" fmla="*/ 2147483647 h 834"/>
                <a:gd name="T118" fmla="*/ 2147483647 w 2100"/>
                <a:gd name="T119" fmla="*/ 2147483647 h 834"/>
                <a:gd name="T120" fmla="*/ 2147483647 w 2100"/>
                <a:gd name="T121" fmla="*/ 2147483647 h 834"/>
                <a:gd name="T122" fmla="*/ 2147483647 w 2100"/>
                <a:gd name="T123" fmla="*/ 2147483647 h 83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100"/>
                <a:gd name="T187" fmla="*/ 0 h 834"/>
                <a:gd name="T188" fmla="*/ 2100 w 2100"/>
                <a:gd name="T189" fmla="*/ 834 h 83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00" h="834">
                  <a:moveTo>
                    <a:pt x="2088" y="408"/>
                  </a:moveTo>
                  <a:lnTo>
                    <a:pt x="2076" y="396"/>
                  </a:lnTo>
                  <a:lnTo>
                    <a:pt x="2070" y="384"/>
                  </a:lnTo>
                  <a:lnTo>
                    <a:pt x="2058" y="384"/>
                  </a:lnTo>
                  <a:lnTo>
                    <a:pt x="2034" y="372"/>
                  </a:lnTo>
                  <a:lnTo>
                    <a:pt x="2022" y="360"/>
                  </a:lnTo>
                  <a:lnTo>
                    <a:pt x="2010" y="354"/>
                  </a:lnTo>
                  <a:lnTo>
                    <a:pt x="2004" y="348"/>
                  </a:lnTo>
                  <a:lnTo>
                    <a:pt x="1986" y="348"/>
                  </a:lnTo>
                  <a:lnTo>
                    <a:pt x="1974" y="342"/>
                  </a:lnTo>
                  <a:lnTo>
                    <a:pt x="1968" y="336"/>
                  </a:lnTo>
                  <a:lnTo>
                    <a:pt x="1968" y="324"/>
                  </a:lnTo>
                  <a:lnTo>
                    <a:pt x="1902" y="324"/>
                  </a:lnTo>
                  <a:lnTo>
                    <a:pt x="1902" y="348"/>
                  </a:lnTo>
                  <a:lnTo>
                    <a:pt x="1896" y="354"/>
                  </a:lnTo>
                  <a:lnTo>
                    <a:pt x="1890" y="354"/>
                  </a:lnTo>
                  <a:lnTo>
                    <a:pt x="1878" y="348"/>
                  </a:lnTo>
                  <a:lnTo>
                    <a:pt x="1866" y="336"/>
                  </a:lnTo>
                  <a:lnTo>
                    <a:pt x="1812" y="336"/>
                  </a:lnTo>
                  <a:lnTo>
                    <a:pt x="1806" y="342"/>
                  </a:lnTo>
                  <a:lnTo>
                    <a:pt x="1812" y="342"/>
                  </a:lnTo>
                  <a:lnTo>
                    <a:pt x="1812" y="348"/>
                  </a:lnTo>
                  <a:lnTo>
                    <a:pt x="1794" y="348"/>
                  </a:lnTo>
                  <a:lnTo>
                    <a:pt x="1788" y="342"/>
                  </a:lnTo>
                  <a:lnTo>
                    <a:pt x="1776" y="336"/>
                  </a:lnTo>
                  <a:lnTo>
                    <a:pt x="1770" y="324"/>
                  </a:lnTo>
                  <a:lnTo>
                    <a:pt x="1770" y="306"/>
                  </a:lnTo>
                  <a:lnTo>
                    <a:pt x="1776" y="306"/>
                  </a:lnTo>
                  <a:lnTo>
                    <a:pt x="1770" y="294"/>
                  </a:lnTo>
                  <a:lnTo>
                    <a:pt x="1764" y="270"/>
                  </a:lnTo>
                  <a:lnTo>
                    <a:pt x="1758" y="258"/>
                  </a:lnTo>
                  <a:lnTo>
                    <a:pt x="1758" y="174"/>
                  </a:lnTo>
                  <a:lnTo>
                    <a:pt x="1740" y="174"/>
                  </a:lnTo>
                  <a:lnTo>
                    <a:pt x="1716" y="168"/>
                  </a:lnTo>
                  <a:lnTo>
                    <a:pt x="1710" y="174"/>
                  </a:lnTo>
                  <a:lnTo>
                    <a:pt x="1698" y="180"/>
                  </a:lnTo>
                  <a:lnTo>
                    <a:pt x="1674" y="180"/>
                  </a:lnTo>
                  <a:lnTo>
                    <a:pt x="1662" y="174"/>
                  </a:lnTo>
                  <a:lnTo>
                    <a:pt x="1644" y="156"/>
                  </a:lnTo>
                  <a:lnTo>
                    <a:pt x="1608" y="156"/>
                  </a:lnTo>
                  <a:lnTo>
                    <a:pt x="1596" y="150"/>
                  </a:lnTo>
                  <a:lnTo>
                    <a:pt x="1578" y="150"/>
                  </a:lnTo>
                  <a:lnTo>
                    <a:pt x="1548" y="180"/>
                  </a:lnTo>
                  <a:lnTo>
                    <a:pt x="1548" y="192"/>
                  </a:lnTo>
                  <a:lnTo>
                    <a:pt x="1536" y="204"/>
                  </a:lnTo>
                  <a:lnTo>
                    <a:pt x="1500" y="204"/>
                  </a:lnTo>
                  <a:lnTo>
                    <a:pt x="1488" y="216"/>
                  </a:lnTo>
                  <a:lnTo>
                    <a:pt x="1440" y="216"/>
                  </a:lnTo>
                  <a:lnTo>
                    <a:pt x="1440" y="222"/>
                  </a:lnTo>
                  <a:lnTo>
                    <a:pt x="1422" y="240"/>
                  </a:lnTo>
                  <a:lnTo>
                    <a:pt x="1416" y="240"/>
                  </a:lnTo>
                  <a:lnTo>
                    <a:pt x="1416" y="234"/>
                  </a:lnTo>
                  <a:lnTo>
                    <a:pt x="1410" y="228"/>
                  </a:lnTo>
                  <a:lnTo>
                    <a:pt x="1392" y="228"/>
                  </a:lnTo>
                  <a:lnTo>
                    <a:pt x="1380" y="234"/>
                  </a:lnTo>
                  <a:lnTo>
                    <a:pt x="1356" y="234"/>
                  </a:lnTo>
                  <a:lnTo>
                    <a:pt x="1344" y="228"/>
                  </a:lnTo>
                  <a:lnTo>
                    <a:pt x="1338" y="228"/>
                  </a:lnTo>
                  <a:lnTo>
                    <a:pt x="1332" y="222"/>
                  </a:lnTo>
                  <a:lnTo>
                    <a:pt x="1266" y="222"/>
                  </a:lnTo>
                  <a:lnTo>
                    <a:pt x="1260" y="216"/>
                  </a:lnTo>
                  <a:lnTo>
                    <a:pt x="1260" y="204"/>
                  </a:lnTo>
                  <a:lnTo>
                    <a:pt x="1248" y="198"/>
                  </a:lnTo>
                  <a:lnTo>
                    <a:pt x="1230" y="198"/>
                  </a:lnTo>
                  <a:lnTo>
                    <a:pt x="1230" y="192"/>
                  </a:lnTo>
                  <a:lnTo>
                    <a:pt x="1218" y="180"/>
                  </a:lnTo>
                  <a:lnTo>
                    <a:pt x="1218" y="174"/>
                  </a:lnTo>
                  <a:lnTo>
                    <a:pt x="1212" y="168"/>
                  </a:lnTo>
                  <a:lnTo>
                    <a:pt x="1152" y="168"/>
                  </a:lnTo>
                  <a:lnTo>
                    <a:pt x="1128" y="144"/>
                  </a:lnTo>
                  <a:lnTo>
                    <a:pt x="1092" y="144"/>
                  </a:lnTo>
                  <a:lnTo>
                    <a:pt x="1086" y="138"/>
                  </a:lnTo>
                  <a:lnTo>
                    <a:pt x="1080" y="138"/>
                  </a:lnTo>
                  <a:lnTo>
                    <a:pt x="1068" y="132"/>
                  </a:lnTo>
                  <a:lnTo>
                    <a:pt x="1020" y="132"/>
                  </a:lnTo>
                  <a:lnTo>
                    <a:pt x="966" y="150"/>
                  </a:lnTo>
                  <a:lnTo>
                    <a:pt x="954" y="156"/>
                  </a:lnTo>
                  <a:lnTo>
                    <a:pt x="942" y="156"/>
                  </a:lnTo>
                  <a:lnTo>
                    <a:pt x="930" y="150"/>
                  </a:lnTo>
                  <a:lnTo>
                    <a:pt x="918" y="150"/>
                  </a:lnTo>
                  <a:lnTo>
                    <a:pt x="912" y="144"/>
                  </a:lnTo>
                  <a:lnTo>
                    <a:pt x="882" y="144"/>
                  </a:lnTo>
                  <a:lnTo>
                    <a:pt x="864" y="126"/>
                  </a:lnTo>
                  <a:lnTo>
                    <a:pt x="864" y="120"/>
                  </a:lnTo>
                  <a:lnTo>
                    <a:pt x="840" y="126"/>
                  </a:lnTo>
                  <a:lnTo>
                    <a:pt x="840" y="120"/>
                  </a:lnTo>
                  <a:lnTo>
                    <a:pt x="834" y="114"/>
                  </a:lnTo>
                  <a:lnTo>
                    <a:pt x="822" y="90"/>
                  </a:lnTo>
                  <a:lnTo>
                    <a:pt x="810" y="78"/>
                  </a:lnTo>
                  <a:lnTo>
                    <a:pt x="804" y="66"/>
                  </a:lnTo>
                  <a:lnTo>
                    <a:pt x="798" y="60"/>
                  </a:lnTo>
                  <a:lnTo>
                    <a:pt x="786" y="54"/>
                  </a:lnTo>
                  <a:lnTo>
                    <a:pt x="768" y="54"/>
                  </a:lnTo>
                  <a:lnTo>
                    <a:pt x="756" y="60"/>
                  </a:lnTo>
                  <a:lnTo>
                    <a:pt x="750" y="60"/>
                  </a:lnTo>
                  <a:lnTo>
                    <a:pt x="726" y="48"/>
                  </a:lnTo>
                  <a:lnTo>
                    <a:pt x="720" y="42"/>
                  </a:lnTo>
                  <a:lnTo>
                    <a:pt x="708" y="36"/>
                  </a:lnTo>
                  <a:lnTo>
                    <a:pt x="672" y="36"/>
                  </a:lnTo>
                  <a:lnTo>
                    <a:pt x="648" y="30"/>
                  </a:lnTo>
                  <a:lnTo>
                    <a:pt x="636" y="30"/>
                  </a:lnTo>
                  <a:lnTo>
                    <a:pt x="576" y="0"/>
                  </a:lnTo>
                  <a:lnTo>
                    <a:pt x="576" y="18"/>
                  </a:lnTo>
                  <a:lnTo>
                    <a:pt x="570" y="30"/>
                  </a:lnTo>
                  <a:lnTo>
                    <a:pt x="558" y="36"/>
                  </a:lnTo>
                  <a:lnTo>
                    <a:pt x="552" y="36"/>
                  </a:lnTo>
                  <a:lnTo>
                    <a:pt x="558" y="48"/>
                  </a:lnTo>
                  <a:lnTo>
                    <a:pt x="540" y="48"/>
                  </a:lnTo>
                  <a:lnTo>
                    <a:pt x="540" y="60"/>
                  </a:lnTo>
                  <a:lnTo>
                    <a:pt x="552" y="72"/>
                  </a:lnTo>
                  <a:lnTo>
                    <a:pt x="558" y="90"/>
                  </a:lnTo>
                  <a:lnTo>
                    <a:pt x="582" y="126"/>
                  </a:lnTo>
                  <a:lnTo>
                    <a:pt x="588" y="126"/>
                  </a:lnTo>
                  <a:lnTo>
                    <a:pt x="594" y="132"/>
                  </a:lnTo>
                  <a:lnTo>
                    <a:pt x="600" y="144"/>
                  </a:lnTo>
                  <a:lnTo>
                    <a:pt x="600" y="168"/>
                  </a:lnTo>
                  <a:lnTo>
                    <a:pt x="582" y="168"/>
                  </a:lnTo>
                  <a:lnTo>
                    <a:pt x="582" y="174"/>
                  </a:lnTo>
                  <a:lnTo>
                    <a:pt x="576" y="180"/>
                  </a:lnTo>
                  <a:lnTo>
                    <a:pt x="552" y="192"/>
                  </a:lnTo>
                  <a:lnTo>
                    <a:pt x="546" y="186"/>
                  </a:lnTo>
                  <a:lnTo>
                    <a:pt x="546" y="174"/>
                  </a:lnTo>
                  <a:lnTo>
                    <a:pt x="498" y="180"/>
                  </a:lnTo>
                  <a:lnTo>
                    <a:pt x="498" y="168"/>
                  </a:lnTo>
                  <a:lnTo>
                    <a:pt x="456" y="168"/>
                  </a:lnTo>
                  <a:lnTo>
                    <a:pt x="450" y="174"/>
                  </a:lnTo>
                  <a:lnTo>
                    <a:pt x="450" y="180"/>
                  </a:lnTo>
                  <a:lnTo>
                    <a:pt x="444" y="168"/>
                  </a:lnTo>
                  <a:lnTo>
                    <a:pt x="420" y="174"/>
                  </a:lnTo>
                  <a:lnTo>
                    <a:pt x="414" y="162"/>
                  </a:lnTo>
                  <a:lnTo>
                    <a:pt x="384" y="162"/>
                  </a:lnTo>
                  <a:lnTo>
                    <a:pt x="366" y="156"/>
                  </a:lnTo>
                  <a:lnTo>
                    <a:pt x="360" y="150"/>
                  </a:lnTo>
                  <a:lnTo>
                    <a:pt x="360" y="138"/>
                  </a:lnTo>
                  <a:lnTo>
                    <a:pt x="354" y="132"/>
                  </a:lnTo>
                  <a:lnTo>
                    <a:pt x="354" y="126"/>
                  </a:lnTo>
                  <a:lnTo>
                    <a:pt x="312" y="126"/>
                  </a:lnTo>
                  <a:lnTo>
                    <a:pt x="294" y="132"/>
                  </a:lnTo>
                  <a:lnTo>
                    <a:pt x="270" y="132"/>
                  </a:lnTo>
                  <a:lnTo>
                    <a:pt x="264" y="114"/>
                  </a:lnTo>
                  <a:lnTo>
                    <a:pt x="228" y="114"/>
                  </a:lnTo>
                  <a:lnTo>
                    <a:pt x="228" y="108"/>
                  </a:lnTo>
                  <a:lnTo>
                    <a:pt x="210" y="114"/>
                  </a:lnTo>
                  <a:lnTo>
                    <a:pt x="204" y="108"/>
                  </a:lnTo>
                  <a:lnTo>
                    <a:pt x="186" y="108"/>
                  </a:lnTo>
                  <a:lnTo>
                    <a:pt x="180" y="114"/>
                  </a:lnTo>
                  <a:lnTo>
                    <a:pt x="180" y="120"/>
                  </a:lnTo>
                  <a:lnTo>
                    <a:pt x="174" y="126"/>
                  </a:lnTo>
                  <a:lnTo>
                    <a:pt x="174" y="132"/>
                  </a:lnTo>
                  <a:lnTo>
                    <a:pt x="150" y="132"/>
                  </a:lnTo>
                  <a:lnTo>
                    <a:pt x="138" y="150"/>
                  </a:lnTo>
                  <a:lnTo>
                    <a:pt x="120" y="150"/>
                  </a:lnTo>
                  <a:lnTo>
                    <a:pt x="84" y="186"/>
                  </a:lnTo>
                  <a:lnTo>
                    <a:pt x="84" y="192"/>
                  </a:lnTo>
                  <a:lnTo>
                    <a:pt x="90" y="198"/>
                  </a:lnTo>
                  <a:lnTo>
                    <a:pt x="66" y="198"/>
                  </a:lnTo>
                  <a:lnTo>
                    <a:pt x="72" y="210"/>
                  </a:lnTo>
                  <a:lnTo>
                    <a:pt x="12" y="210"/>
                  </a:lnTo>
                  <a:lnTo>
                    <a:pt x="12" y="228"/>
                  </a:lnTo>
                  <a:lnTo>
                    <a:pt x="0" y="240"/>
                  </a:lnTo>
                  <a:lnTo>
                    <a:pt x="6" y="246"/>
                  </a:lnTo>
                  <a:lnTo>
                    <a:pt x="6" y="258"/>
                  </a:lnTo>
                  <a:lnTo>
                    <a:pt x="0" y="264"/>
                  </a:lnTo>
                  <a:lnTo>
                    <a:pt x="24" y="264"/>
                  </a:lnTo>
                  <a:lnTo>
                    <a:pt x="24" y="282"/>
                  </a:lnTo>
                  <a:lnTo>
                    <a:pt x="36" y="288"/>
                  </a:lnTo>
                  <a:lnTo>
                    <a:pt x="48" y="288"/>
                  </a:lnTo>
                  <a:lnTo>
                    <a:pt x="60" y="294"/>
                  </a:lnTo>
                  <a:lnTo>
                    <a:pt x="72" y="294"/>
                  </a:lnTo>
                  <a:lnTo>
                    <a:pt x="78" y="306"/>
                  </a:lnTo>
                  <a:lnTo>
                    <a:pt x="102" y="330"/>
                  </a:lnTo>
                  <a:lnTo>
                    <a:pt x="138" y="318"/>
                  </a:lnTo>
                  <a:lnTo>
                    <a:pt x="156" y="330"/>
                  </a:lnTo>
                  <a:lnTo>
                    <a:pt x="162" y="336"/>
                  </a:lnTo>
                  <a:lnTo>
                    <a:pt x="174" y="336"/>
                  </a:lnTo>
                  <a:lnTo>
                    <a:pt x="186" y="342"/>
                  </a:lnTo>
                  <a:lnTo>
                    <a:pt x="204" y="348"/>
                  </a:lnTo>
                  <a:lnTo>
                    <a:pt x="222" y="366"/>
                  </a:lnTo>
                  <a:lnTo>
                    <a:pt x="228" y="378"/>
                  </a:lnTo>
                  <a:lnTo>
                    <a:pt x="240" y="396"/>
                  </a:lnTo>
                  <a:lnTo>
                    <a:pt x="264" y="414"/>
                  </a:lnTo>
                  <a:lnTo>
                    <a:pt x="276" y="426"/>
                  </a:lnTo>
                  <a:lnTo>
                    <a:pt x="282" y="438"/>
                  </a:lnTo>
                  <a:lnTo>
                    <a:pt x="282" y="450"/>
                  </a:lnTo>
                  <a:lnTo>
                    <a:pt x="288" y="456"/>
                  </a:lnTo>
                  <a:lnTo>
                    <a:pt x="294" y="468"/>
                  </a:lnTo>
                  <a:lnTo>
                    <a:pt x="300" y="474"/>
                  </a:lnTo>
                  <a:lnTo>
                    <a:pt x="300" y="480"/>
                  </a:lnTo>
                  <a:lnTo>
                    <a:pt x="288" y="492"/>
                  </a:lnTo>
                  <a:lnTo>
                    <a:pt x="288" y="504"/>
                  </a:lnTo>
                  <a:lnTo>
                    <a:pt x="294" y="522"/>
                  </a:lnTo>
                  <a:lnTo>
                    <a:pt x="300" y="534"/>
                  </a:lnTo>
                  <a:lnTo>
                    <a:pt x="306" y="540"/>
                  </a:lnTo>
                  <a:lnTo>
                    <a:pt x="318" y="546"/>
                  </a:lnTo>
                  <a:lnTo>
                    <a:pt x="330" y="546"/>
                  </a:lnTo>
                  <a:lnTo>
                    <a:pt x="342" y="552"/>
                  </a:lnTo>
                  <a:lnTo>
                    <a:pt x="348" y="552"/>
                  </a:lnTo>
                  <a:lnTo>
                    <a:pt x="366" y="558"/>
                  </a:lnTo>
                  <a:lnTo>
                    <a:pt x="390" y="564"/>
                  </a:lnTo>
                  <a:lnTo>
                    <a:pt x="486" y="564"/>
                  </a:lnTo>
                  <a:lnTo>
                    <a:pt x="492" y="570"/>
                  </a:lnTo>
                  <a:lnTo>
                    <a:pt x="498" y="570"/>
                  </a:lnTo>
                  <a:lnTo>
                    <a:pt x="510" y="576"/>
                  </a:lnTo>
                  <a:lnTo>
                    <a:pt x="516" y="576"/>
                  </a:lnTo>
                  <a:lnTo>
                    <a:pt x="528" y="582"/>
                  </a:lnTo>
                  <a:lnTo>
                    <a:pt x="534" y="594"/>
                  </a:lnTo>
                  <a:lnTo>
                    <a:pt x="540" y="594"/>
                  </a:lnTo>
                  <a:lnTo>
                    <a:pt x="546" y="600"/>
                  </a:lnTo>
                  <a:lnTo>
                    <a:pt x="552" y="600"/>
                  </a:lnTo>
                  <a:lnTo>
                    <a:pt x="576" y="612"/>
                  </a:lnTo>
                  <a:lnTo>
                    <a:pt x="588" y="612"/>
                  </a:lnTo>
                  <a:lnTo>
                    <a:pt x="594" y="618"/>
                  </a:lnTo>
                  <a:lnTo>
                    <a:pt x="630" y="618"/>
                  </a:lnTo>
                  <a:lnTo>
                    <a:pt x="642" y="642"/>
                  </a:lnTo>
                  <a:lnTo>
                    <a:pt x="684" y="684"/>
                  </a:lnTo>
                  <a:lnTo>
                    <a:pt x="690" y="696"/>
                  </a:lnTo>
                  <a:lnTo>
                    <a:pt x="720" y="726"/>
                  </a:lnTo>
                  <a:lnTo>
                    <a:pt x="732" y="732"/>
                  </a:lnTo>
                  <a:lnTo>
                    <a:pt x="738" y="744"/>
                  </a:lnTo>
                  <a:lnTo>
                    <a:pt x="750" y="750"/>
                  </a:lnTo>
                  <a:lnTo>
                    <a:pt x="810" y="744"/>
                  </a:lnTo>
                  <a:lnTo>
                    <a:pt x="864" y="750"/>
                  </a:lnTo>
                  <a:lnTo>
                    <a:pt x="912" y="750"/>
                  </a:lnTo>
                  <a:lnTo>
                    <a:pt x="948" y="756"/>
                  </a:lnTo>
                  <a:lnTo>
                    <a:pt x="954" y="750"/>
                  </a:lnTo>
                  <a:lnTo>
                    <a:pt x="966" y="744"/>
                  </a:lnTo>
                  <a:lnTo>
                    <a:pt x="972" y="738"/>
                  </a:lnTo>
                  <a:lnTo>
                    <a:pt x="984" y="738"/>
                  </a:lnTo>
                  <a:lnTo>
                    <a:pt x="996" y="744"/>
                  </a:lnTo>
                  <a:lnTo>
                    <a:pt x="1002" y="744"/>
                  </a:lnTo>
                  <a:lnTo>
                    <a:pt x="1008" y="750"/>
                  </a:lnTo>
                  <a:lnTo>
                    <a:pt x="1062" y="750"/>
                  </a:lnTo>
                  <a:lnTo>
                    <a:pt x="1080" y="756"/>
                  </a:lnTo>
                  <a:lnTo>
                    <a:pt x="1092" y="756"/>
                  </a:lnTo>
                  <a:lnTo>
                    <a:pt x="1110" y="774"/>
                  </a:lnTo>
                  <a:lnTo>
                    <a:pt x="1116" y="786"/>
                  </a:lnTo>
                  <a:lnTo>
                    <a:pt x="1128" y="792"/>
                  </a:lnTo>
                  <a:lnTo>
                    <a:pt x="1152" y="798"/>
                  </a:lnTo>
                  <a:lnTo>
                    <a:pt x="1200" y="798"/>
                  </a:lnTo>
                  <a:lnTo>
                    <a:pt x="1218" y="804"/>
                  </a:lnTo>
                  <a:lnTo>
                    <a:pt x="1242" y="816"/>
                  </a:lnTo>
                  <a:lnTo>
                    <a:pt x="1248" y="822"/>
                  </a:lnTo>
                  <a:lnTo>
                    <a:pt x="1260" y="822"/>
                  </a:lnTo>
                  <a:lnTo>
                    <a:pt x="1266" y="816"/>
                  </a:lnTo>
                  <a:lnTo>
                    <a:pt x="1278" y="816"/>
                  </a:lnTo>
                  <a:lnTo>
                    <a:pt x="1290" y="810"/>
                  </a:lnTo>
                  <a:lnTo>
                    <a:pt x="1302" y="810"/>
                  </a:lnTo>
                  <a:lnTo>
                    <a:pt x="1302" y="816"/>
                  </a:lnTo>
                  <a:lnTo>
                    <a:pt x="1308" y="828"/>
                  </a:lnTo>
                  <a:lnTo>
                    <a:pt x="1314" y="828"/>
                  </a:lnTo>
                  <a:lnTo>
                    <a:pt x="1320" y="834"/>
                  </a:lnTo>
                  <a:lnTo>
                    <a:pt x="1338" y="834"/>
                  </a:lnTo>
                  <a:lnTo>
                    <a:pt x="1344" y="828"/>
                  </a:lnTo>
                  <a:lnTo>
                    <a:pt x="1362" y="816"/>
                  </a:lnTo>
                  <a:lnTo>
                    <a:pt x="1422" y="780"/>
                  </a:lnTo>
                  <a:lnTo>
                    <a:pt x="1440" y="768"/>
                  </a:lnTo>
                  <a:lnTo>
                    <a:pt x="1596" y="768"/>
                  </a:lnTo>
                  <a:lnTo>
                    <a:pt x="1614" y="744"/>
                  </a:lnTo>
                  <a:lnTo>
                    <a:pt x="1638" y="744"/>
                  </a:lnTo>
                  <a:lnTo>
                    <a:pt x="1650" y="738"/>
                  </a:lnTo>
                  <a:lnTo>
                    <a:pt x="1662" y="714"/>
                  </a:lnTo>
                  <a:lnTo>
                    <a:pt x="1662" y="708"/>
                  </a:lnTo>
                  <a:lnTo>
                    <a:pt x="1668" y="696"/>
                  </a:lnTo>
                  <a:lnTo>
                    <a:pt x="1668" y="690"/>
                  </a:lnTo>
                  <a:lnTo>
                    <a:pt x="1692" y="690"/>
                  </a:lnTo>
                  <a:lnTo>
                    <a:pt x="1704" y="678"/>
                  </a:lnTo>
                  <a:lnTo>
                    <a:pt x="1710" y="666"/>
                  </a:lnTo>
                  <a:lnTo>
                    <a:pt x="1716" y="660"/>
                  </a:lnTo>
                  <a:lnTo>
                    <a:pt x="1716" y="654"/>
                  </a:lnTo>
                  <a:lnTo>
                    <a:pt x="1704" y="648"/>
                  </a:lnTo>
                  <a:lnTo>
                    <a:pt x="1686" y="630"/>
                  </a:lnTo>
                  <a:lnTo>
                    <a:pt x="1674" y="624"/>
                  </a:lnTo>
                  <a:lnTo>
                    <a:pt x="1656" y="606"/>
                  </a:lnTo>
                  <a:lnTo>
                    <a:pt x="1650" y="594"/>
                  </a:lnTo>
                  <a:lnTo>
                    <a:pt x="1650" y="582"/>
                  </a:lnTo>
                  <a:lnTo>
                    <a:pt x="1656" y="570"/>
                  </a:lnTo>
                  <a:lnTo>
                    <a:pt x="1656" y="558"/>
                  </a:lnTo>
                  <a:lnTo>
                    <a:pt x="1668" y="552"/>
                  </a:lnTo>
                  <a:lnTo>
                    <a:pt x="1692" y="552"/>
                  </a:lnTo>
                  <a:lnTo>
                    <a:pt x="1698" y="558"/>
                  </a:lnTo>
                  <a:lnTo>
                    <a:pt x="1704" y="558"/>
                  </a:lnTo>
                  <a:lnTo>
                    <a:pt x="1710" y="564"/>
                  </a:lnTo>
                  <a:lnTo>
                    <a:pt x="1722" y="570"/>
                  </a:lnTo>
                  <a:lnTo>
                    <a:pt x="1728" y="576"/>
                  </a:lnTo>
                  <a:lnTo>
                    <a:pt x="1740" y="582"/>
                  </a:lnTo>
                  <a:lnTo>
                    <a:pt x="1764" y="582"/>
                  </a:lnTo>
                  <a:lnTo>
                    <a:pt x="1776" y="576"/>
                  </a:lnTo>
                  <a:lnTo>
                    <a:pt x="1794" y="576"/>
                  </a:lnTo>
                  <a:lnTo>
                    <a:pt x="1806" y="570"/>
                  </a:lnTo>
                  <a:lnTo>
                    <a:pt x="1812" y="558"/>
                  </a:lnTo>
                  <a:lnTo>
                    <a:pt x="1818" y="552"/>
                  </a:lnTo>
                  <a:lnTo>
                    <a:pt x="1818" y="528"/>
                  </a:lnTo>
                  <a:lnTo>
                    <a:pt x="1890" y="528"/>
                  </a:lnTo>
                  <a:lnTo>
                    <a:pt x="1914" y="504"/>
                  </a:lnTo>
                  <a:lnTo>
                    <a:pt x="1902" y="492"/>
                  </a:lnTo>
                  <a:lnTo>
                    <a:pt x="1896" y="480"/>
                  </a:lnTo>
                  <a:lnTo>
                    <a:pt x="1902" y="474"/>
                  </a:lnTo>
                  <a:lnTo>
                    <a:pt x="1938" y="456"/>
                  </a:lnTo>
                  <a:lnTo>
                    <a:pt x="1950" y="456"/>
                  </a:lnTo>
                  <a:lnTo>
                    <a:pt x="1950" y="438"/>
                  </a:lnTo>
                  <a:lnTo>
                    <a:pt x="1980" y="444"/>
                  </a:lnTo>
                  <a:lnTo>
                    <a:pt x="1998" y="426"/>
                  </a:lnTo>
                  <a:lnTo>
                    <a:pt x="2004" y="426"/>
                  </a:lnTo>
                  <a:lnTo>
                    <a:pt x="2010" y="420"/>
                  </a:lnTo>
                  <a:lnTo>
                    <a:pt x="2040" y="420"/>
                  </a:lnTo>
                  <a:lnTo>
                    <a:pt x="2052" y="426"/>
                  </a:lnTo>
                  <a:lnTo>
                    <a:pt x="2058" y="432"/>
                  </a:lnTo>
                  <a:lnTo>
                    <a:pt x="2094" y="432"/>
                  </a:lnTo>
                  <a:lnTo>
                    <a:pt x="2100" y="426"/>
                  </a:lnTo>
                  <a:lnTo>
                    <a:pt x="2100" y="420"/>
                  </a:lnTo>
                  <a:lnTo>
                    <a:pt x="2088" y="40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1" name="Moldova" descr="© INSCALE GmbH, 05.05.2010&#10;http://www.presentationload.com/">
              <a:extLst>
                <a:ext uri="{FF2B5EF4-FFF2-40B4-BE49-F238E27FC236}">
                  <a16:creationId xmlns:a16="http://schemas.microsoft.com/office/drawing/2014/main" id="{77151908-8342-04A6-77F1-6847F21B21E5}"/>
                </a:ext>
              </a:extLst>
            </p:cNvPr>
            <p:cNvSpPr>
              <a:spLocks/>
            </p:cNvSpPr>
            <p:nvPr/>
          </p:nvSpPr>
          <p:spPr bwMode="gray">
            <a:xfrm>
              <a:off x="4900976" y="1742029"/>
              <a:ext cx="81531" cy="90425"/>
            </a:xfrm>
            <a:custGeom>
              <a:avLst/>
              <a:gdLst>
                <a:gd name="T0" fmla="*/ 2147483647 w 216"/>
                <a:gd name="T1" fmla="*/ 2147483647 h 240"/>
                <a:gd name="T2" fmla="*/ 2147483647 w 216"/>
                <a:gd name="T3" fmla="*/ 2147483647 h 240"/>
                <a:gd name="T4" fmla="*/ 2147483647 w 216"/>
                <a:gd name="T5" fmla="*/ 2147483647 h 240"/>
                <a:gd name="T6" fmla="*/ 2147483647 w 216"/>
                <a:gd name="T7" fmla="*/ 2147483647 h 240"/>
                <a:gd name="T8" fmla="*/ 2147483647 w 216"/>
                <a:gd name="T9" fmla="*/ 2147483647 h 240"/>
                <a:gd name="T10" fmla="*/ 2147483647 w 216"/>
                <a:gd name="T11" fmla="*/ 2147483647 h 240"/>
                <a:gd name="T12" fmla="*/ 2147483647 w 216"/>
                <a:gd name="T13" fmla="*/ 2147483647 h 240"/>
                <a:gd name="T14" fmla="*/ 2147483647 w 216"/>
                <a:gd name="T15" fmla="*/ 2147483647 h 240"/>
                <a:gd name="T16" fmla="*/ 2147483647 w 216"/>
                <a:gd name="T17" fmla="*/ 2147483647 h 240"/>
                <a:gd name="T18" fmla="*/ 2147483647 w 216"/>
                <a:gd name="T19" fmla="*/ 2147483647 h 240"/>
                <a:gd name="T20" fmla="*/ 2147483647 w 216"/>
                <a:gd name="T21" fmla="*/ 2147483647 h 240"/>
                <a:gd name="T22" fmla="*/ 2147483647 w 216"/>
                <a:gd name="T23" fmla="*/ 2147483647 h 240"/>
                <a:gd name="T24" fmla="*/ 2147483647 w 216"/>
                <a:gd name="T25" fmla="*/ 2147483647 h 240"/>
                <a:gd name="T26" fmla="*/ 2147483647 w 216"/>
                <a:gd name="T27" fmla="*/ 2147483647 h 240"/>
                <a:gd name="T28" fmla="*/ 2147483647 w 216"/>
                <a:gd name="T29" fmla="*/ 2147483647 h 240"/>
                <a:gd name="T30" fmla="*/ 2147483647 w 216"/>
                <a:gd name="T31" fmla="*/ 2147483647 h 240"/>
                <a:gd name="T32" fmla="*/ 2147483647 w 216"/>
                <a:gd name="T33" fmla="*/ 2147483647 h 240"/>
                <a:gd name="T34" fmla="*/ 2147483647 w 216"/>
                <a:gd name="T35" fmla="*/ 2147483647 h 240"/>
                <a:gd name="T36" fmla="*/ 2147483647 w 216"/>
                <a:gd name="T37" fmla="*/ 2147483647 h 240"/>
                <a:gd name="T38" fmla="*/ 2147483647 w 216"/>
                <a:gd name="T39" fmla="*/ 2147483647 h 240"/>
                <a:gd name="T40" fmla="*/ 2147483647 w 216"/>
                <a:gd name="T41" fmla="*/ 2147483647 h 240"/>
                <a:gd name="T42" fmla="*/ 2147483647 w 216"/>
                <a:gd name="T43" fmla="*/ 2147483647 h 240"/>
                <a:gd name="T44" fmla="*/ 2147483647 w 216"/>
                <a:gd name="T45" fmla="*/ 2147483647 h 240"/>
                <a:gd name="T46" fmla="*/ 2147483647 w 216"/>
                <a:gd name="T47" fmla="*/ 2147483647 h 240"/>
                <a:gd name="T48" fmla="*/ 2147483647 w 216"/>
                <a:gd name="T49" fmla="*/ 2147483647 h 240"/>
                <a:gd name="T50" fmla="*/ 2147483647 w 216"/>
                <a:gd name="T51" fmla="*/ 2147483647 h 240"/>
                <a:gd name="T52" fmla="*/ 2147483647 w 216"/>
                <a:gd name="T53" fmla="*/ 2147483647 h 240"/>
                <a:gd name="T54" fmla="*/ 2147483647 w 216"/>
                <a:gd name="T55" fmla="*/ 2147483647 h 240"/>
                <a:gd name="T56" fmla="*/ 2147483647 w 216"/>
                <a:gd name="T57" fmla="*/ 2147483647 h 240"/>
                <a:gd name="T58" fmla="*/ 2147483647 w 216"/>
                <a:gd name="T59" fmla="*/ 2147483647 h 240"/>
                <a:gd name="T60" fmla="*/ 2147483647 w 216"/>
                <a:gd name="T61" fmla="*/ 0 h 240"/>
                <a:gd name="T62" fmla="*/ 2147483647 w 216"/>
                <a:gd name="T63" fmla="*/ 2147483647 h 240"/>
                <a:gd name="T64" fmla="*/ 2147483647 w 216"/>
                <a:gd name="T65" fmla="*/ 2147483647 h 240"/>
                <a:gd name="T66" fmla="*/ 2147483647 w 216"/>
                <a:gd name="T67" fmla="*/ 2147483647 h 2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240"/>
                <a:gd name="T104" fmla="*/ 216 w 216"/>
                <a:gd name="T105" fmla="*/ 240 h 2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240">
                  <a:moveTo>
                    <a:pt x="0" y="18"/>
                  </a:moveTo>
                  <a:lnTo>
                    <a:pt x="18" y="24"/>
                  </a:lnTo>
                  <a:lnTo>
                    <a:pt x="24" y="30"/>
                  </a:lnTo>
                  <a:lnTo>
                    <a:pt x="30" y="42"/>
                  </a:lnTo>
                  <a:lnTo>
                    <a:pt x="36" y="48"/>
                  </a:lnTo>
                  <a:lnTo>
                    <a:pt x="36" y="60"/>
                  </a:lnTo>
                  <a:lnTo>
                    <a:pt x="60" y="72"/>
                  </a:lnTo>
                  <a:lnTo>
                    <a:pt x="66" y="96"/>
                  </a:lnTo>
                  <a:lnTo>
                    <a:pt x="78" y="96"/>
                  </a:lnTo>
                  <a:lnTo>
                    <a:pt x="84" y="114"/>
                  </a:lnTo>
                  <a:lnTo>
                    <a:pt x="102" y="114"/>
                  </a:lnTo>
                  <a:lnTo>
                    <a:pt x="108" y="120"/>
                  </a:lnTo>
                  <a:lnTo>
                    <a:pt x="108" y="162"/>
                  </a:lnTo>
                  <a:lnTo>
                    <a:pt x="114" y="162"/>
                  </a:lnTo>
                  <a:lnTo>
                    <a:pt x="108" y="168"/>
                  </a:lnTo>
                  <a:lnTo>
                    <a:pt x="108" y="180"/>
                  </a:lnTo>
                  <a:lnTo>
                    <a:pt x="102" y="186"/>
                  </a:lnTo>
                  <a:lnTo>
                    <a:pt x="102" y="198"/>
                  </a:lnTo>
                  <a:lnTo>
                    <a:pt x="108" y="210"/>
                  </a:lnTo>
                  <a:lnTo>
                    <a:pt x="114" y="216"/>
                  </a:lnTo>
                  <a:lnTo>
                    <a:pt x="114" y="240"/>
                  </a:lnTo>
                  <a:lnTo>
                    <a:pt x="138" y="234"/>
                  </a:lnTo>
                  <a:lnTo>
                    <a:pt x="138" y="222"/>
                  </a:lnTo>
                  <a:lnTo>
                    <a:pt x="132" y="216"/>
                  </a:lnTo>
                  <a:lnTo>
                    <a:pt x="132" y="204"/>
                  </a:lnTo>
                  <a:lnTo>
                    <a:pt x="138" y="204"/>
                  </a:lnTo>
                  <a:lnTo>
                    <a:pt x="150" y="198"/>
                  </a:lnTo>
                  <a:lnTo>
                    <a:pt x="156" y="192"/>
                  </a:lnTo>
                  <a:lnTo>
                    <a:pt x="174" y="180"/>
                  </a:lnTo>
                  <a:lnTo>
                    <a:pt x="168" y="174"/>
                  </a:lnTo>
                  <a:lnTo>
                    <a:pt x="156" y="168"/>
                  </a:lnTo>
                  <a:lnTo>
                    <a:pt x="150" y="168"/>
                  </a:lnTo>
                  <a:lnTo>
                    <a:pt x="150" y="162"/>
                  </a:lnTo>
                  <a:lnTo>
                    <a:pt x="156" y="156"/>
                  </a:lnTo>
                  <a:lnTo>
                    <a:pt x="174" y="156"/>
                  </a:lnTo>
                  <a:lnTo>
                    <a:pt x="180" y="162"/>
                  </a:lnTo>
                  <a:lnTo>
                    <a:pt x="198" y="162"/>
                  </a:lnTo>
                  <a:lnTo>
                    <a:pt x="210" y="156"/>
                  </a:lnTo>
                  <a:lnTo>
                    <a:pt x="216" y="156"/>
                  </a:lnTo>
                  <a:lnTo>
                    <a:pt x="216" y="126"/>
                  </a:lnTo>
                  <a:lnTo>
                    <a:pt x="210" y="120"/>
                  </a:lnTo>
                  <a:lnTo>
                    <a:pt x="198" y="120"/>
                  </a:lnTo>
                  <a:lnTo>
                    <a:pt x="192" y="114"/>
                  </a:lnTo>
                  <a:lnTo>
                    <a:pt x="180" y="114"/>
                  </a:lnTo>
                  <a:lnTo>
                    <a:pt x="180" y="96"/>
                  </a:lnTo>
                  <a:lnTo>
                    <a:pt x="186" y="90"/>
                  </a:lnTo>
                  <a:lnTo>
                    <a:pt x="180" y="84"/>
                  </a:lnTo>
                  <a:lnTo>
                    <a:pt x="174" y="84"/>
                  </a:lnTo>
                  <a:lnTo>
                    <a:pt x="162" y="90"/>
                  </a:lnTo>
                  <a:lnTo>
                    <a:pt x="162" y="66"/>
                  </a:lnTo>
                  <a:lnTo>
                    <a:pt x="168" y="60"/>
                  </a:lnTo>
                  <a:lnTo>
                    <a:pt x="162" y="48"/>
                  </a:lnTo>
                  <a:lnTo>
                    <a:pt x="156" y="42"/>
                  </a:lnTo>
                  <a:lnTo>
                    <a:pt x="144" y="36"/>
                  </a:lnTo>
                  <a:lnTo>
                    <a:pt x="126" y="36"/>
                  </a:lnTo>
                  <a:lnTo>
                    <a:pt x="126" y="24"/>
                  </a:lnTo>
                  <a:lnTo>
                    <a:pt x="120" y="18"/>
                  </a:lnTo>
                  <a:lnTo>
                    <a:pt x="78" y="18"/>
                  </a:lnTo>
                  <a:lnTo>
                    <a:pt x="78" y="12"/>
                  </a:lnTo>
                  <a:lnTo>
                    <a:pt x="72" y="12"/>
                  </a:lnTo>
                  <a:lnTo>
                    <a:pt x="60" y="0"/>
                  </a:lnTo>
                  <a:lnTo>
                    <a:pt x="54" y="0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6" y="12"/>
                  </a:lnTo>
                  <a:lnTo>
                    <a:pt x="24" y="12"/>
                  </a:lnTo>
                  <a:lnTo>
                    <a:pt x="12" y="6"/>
                  </a:lnTo>
                  <a:lnTo>
                    <a:pt x="6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2" name="Mexico" descr="© INSCALE GmbH, 05.05.2010&#10;http://www.presentationload.com/">
              <a:extLst>
                <a:ext uri="{FF2B5EF4-FFF2-40B4-BE49-F238E27FC236}">
                  <a16:creationId xmlns:a16="http://schemas.microsoft.com/office/drawing/2014/main" id="{4D0A08BB-A3D8-38A3-C0C1-707359C739AA}"/>
                </a:ext>
              </a:extLst>
            </p:cNvPr>
            <p:cNvSpPr>
              <a:spLocks/>
            </p:cNvSpPr>
            <p:nvPr/>
          </p:nvSpPr>
          <p:spPr bwMode="gray">
            <a:xfrm>
              <a:off x="1238034" y="2220838"/>
              <a:ext cx="705609" cy="552927"/>
            </a:xfrm>
            <a:custGeom>
              <a:avLst/>
              <a:gdLst>
                <a:gd name="T0" fmla="*/ 2147483647 w 1860"/>
                <a:gd name="T1" fmla="*/ 2147483647 h 1458"/>
                <a:gd name="T2" fmla="*/ 2147483647 w 1860"/>
                <a:gd name="T3" fmla="*/ 2147483647 h 1458"/>
                <a:gd name="T4" fmla="*/ 2147483647 w 1860"/>
                <a:gd name="T5" fmla="*/ 2147483647 h 1458"/>
                <a:gd name="T6" fmla="*/ 2147483647 w 1860"/>
                <a:gd name="T7" fmla="*/ 2147483647 h 1458"/>
                <a:gd name="T8" fmla="*/ 2147483647 w 1860"/>
                <a:gd name="T9" fmla="*/ 2147483647 h 1458"/>
                <a:gd name="T10" fmla="*/ 2147483647 w 1860"/>
                <a:gd name="T11" fmla="*/ 2147483647 h 1458"/>
                <a:gd name="T12" fmla="*/ 2147483647 w 1860"/>
                <a:gd name="T13" fmla="*/ 2147483647 h 1458"/>
                <a:gd name="T14" fmla="*/ 2147483647 w 1860"/>
                <a:gd name="T15" fmla="*/ 2147483647 h 1458"/>
                <a:gd name="T16" fmla="*/ 2147483647 w 1860"/>
                <a:gd name="T17" fmla="*/ 2147483647 h 1458"/>
                <a:gd name="T18" fmla="*/ 2147483647 w 1860"/>
                <a:gd name="T19" fmla="*/ 2147483647 h 1458"/>
                <a:gd name="T20" fmla="*/ 2147483647 w 1860"/>
                <a:gd name="T21" fmla="*/ 2147483647 h 1458"/>
                <a:gd name="T22" fmla="*/ 2147483647 w 1860"/>
                <a:gd name="T23" fmla="*/ 2147483647 h 1458"/>
                <a:gd name="T24" fmla="*/ 2147483647 w 1860"/>
                <a:gd name="T25" fmla="*/ 2147483647 h 1458"/>
                <a:gd name="T26" fmla="*/ 2147483647 w 1860"/>
                <a:gd name="T27" fmla="*/ 2147483647 h 1458"/>
                <a:gd name="T28" fmla="*/ 2147483647 w 1860"/>
                <a:gd name="T29" fmla="*/ 2147483647 h 1458"/>
                <a:gd name="T30" fmla="*/ 2147483647 w 1860"/>
                <a:gd name="T31" fmla="*/ 2147483647 h 1458"/>
                <a:gd name="T32" fmla="*/ 2147483647 w 1860"/>
                <a:gd name="T33" fmla="*/ 2147483647 h 1458"/>
                <a:gd name="T34" fmla="*/ 2147483647 w 1860"/>
                <a:gd name="T35" fmla="*/ 2147483647 h 1458"/>
                <a:gd name="T36" fmla="*/ 2147483647 w 1860"/>
                <a:gd name="T37" fmla="*/ 2147483647 h 1458"/>
                <a:gd name="T38" fmla="*/ 2147483647 w 1860"/>
                <a:gd name="T39" fmla="*/ 2147483647 h 1458"/>
                <a:gd name="T40" fmla="*/ 2147483647 w 1860"/>
                <a:gd name="T41" fmla="*/ 2147483647 h 1458"/>
                <a:gd name="T42" fmla="*/ 2147483647 w 1860"/>
                <a:gd name="T43" fmla="*/ 2147483647 h 1458"/>
                <a:gd name="T44" fmla="*/ 2147483647 w 1860"/>
                <a:gd name="T45" fmla="*/ 2147483647 h 1458"/>
                <a:gd name="T46" fmla="*/ 2147483647 w 1860"/>
                <a:gd name="T47" fmla="*/ 2147483647 h 1458"/>
                <a:gd name="T48" fmla="*/ 2147483647 w 1860"/>
                <a:gd name="T49" fmla="*/ 2147483647 h 1458"/>
                <a:gd name="T50" fmla="*/ 2147483647 w 1860"/>
                <a:gd name="T51" fmla="*/ 2147483647 h 1458"/>
                <a:gd name="T52" fmla="*/ 2147483647 w 1860"/>
                <a:gd name="T53" fmla="*/ 2147483647 h 1458"/>
                <a:gd name="T54" fmla="*/ 2147483647 w 1860"/>
                <a:gd name="T55" fmla="*/ 2147483647 h 1458"/>
                <a:gd name="T56" fmla="*/ 0 w 1860"/>
                <a:gd name="T57" fmla="*/ 2147483647 h 1458"/>
                <a:gd name="T58" fmla="*/ 2147483647 w 1860"/>
                <a:gd name="T59" fmla="*/ 2147483647 h 1458"/>
                <a:gd name="T60" fmla="*/ 2147483647 w 1860"/>
                <a:gd name="T61" fmla="*/ 2147483647 h 1458"/>
                <a:gd name="T62" fmla="*/ 2147483647 w 1860"/>
                <a:gd name="T63" fmla="*/ 2147483647 h 1458"/>
                <a:gd name="T64" fmla="*/ 2147483647 w 1860"/>
                <a:gd name="T65" fmla="*/ 2147483647 h 1458"/>
                <a:gd name="T66" fmla="*/ 2147483647 w 1860"/>
                <a:gd name="T67" fmla="*/ 2147483647 h 1458"/>
                <a:gd name="T68" fmla="*/ 2147483647 w 1860"/>
                <a:gd name="T69" fmla="*/ 2147483647 h 1458"/>
                <a:gd name="T70" fmla="*/ 2147483647 w 1860"/>
                <a:gd name="T71" fmla="*/ 2147483647 h 1458"/>
                <a:gd name="T72" fmla="*/ 2147483647 w 1860"/>
                <a:gd name="T73" fmla="*/ 2147483647 h 1458"/>
                <a:gd name="T74" fmla="*/ 2147483647 w 1860"/>
                <a:gd name="T75" fmla="*/ 2147483647 h 1458"/>
                <a:gd name="T76" fmla="*/ 2147483647 w 1860"/>
                <a:gd name="T77" fmla="*/ 2147483647 h 1458"/>
                <a:gd name="T78" fmla="*/ 2147483647 w 1860"/>
                <a:gd name="T79" fmla="*/ 2147483647 h 1458"/>
                <a:gd name="T80" fmla="*/ 2147483647 w 1860"/>
                <a:gd name="T81" fmla="*/ 2147483647 h 1458"/>
                <a:gd name="T82" fmla="*/ 2147483647 w 1860"/>
                <a:gd name="T83" fmla="*/ 2147483647 h 1458"/>
                <a:gd name="T84" fmla="*/ 2147483647 w 1860"/>
                <a:gd name="T85" fmla="*/ 2147483647 h 1458"/>
                <a:gd name="T86" fmla="*/ 2147483647 w 1860"/>
                <a:gd name="T87" fmla="*/ 2147483647 h 1458"/>
                <a:gd name="T88" fmla="*/ 2147483647 w 1860"/>
                <a:gd name="T89" fmla="*/ 2147483647 h 1458"/>
                <a:gd name="T90" fmla="*/ 2147483647 w 1860"/>
                <a:gd name="T91" fmla="*/ 2147483647 h 1458"/>
                <a:gd name="T92" fmla="*/ 2147483647 w 1860"/>
                <a:gd name="T93" fmla="*/ 2147483647 h 1458"/>
                <a:gd name="T94" fmla="*/ 2147483647 w 1860"/>
                <a:gd name="T95" fmla="*/ 2147483647 h 1458"/>
                <a:gd name="T96" fmla="*/ 2147483647 w 1860"/>
                <a:gd name="T97" fmla="*/ 2147483647 h 1458"/>
                <a:gd name="T98" fmla="*/ 2147483647 w 1860"/>
                <a:gd name="T99" fmla="*/ 2147483647 h 1458"/>
                <a:gd name="T100" fmla="*/ 2147483647 w 1860"/>
                <a:gd name="T101" fmla="*/ 2147483647 h 1458"/>
                <a:gd name="T102" fmla="*/ 2147483647 w 1860"/>
                <a:gd name="T103" fmla="*/ 2147483647 h 1458"/>
                <a:gd name="T104" fmla="*/ 2147483647 w 1860"/>
                <a:gd name="T105" fmla="*/ 2147483647 h 1458"/>
                <a:gd name="T106" fmla="*/ 2147483647 w 1860"/>
                <a:gd name="T107" fmla="*/ 2147483647 h 1458"/>
                <a:gd name="T108" fmla="*/ 2147483647 w 1860"/>
                <a:gd name="T109" fmla="*/ 2147483647 h 1458"/>
                <a:gd name="T110" fmla="*/ 2147483647 w 1860"/>
                <a:gd name="T111" fmla="*/ 2147483647 h 1458"/>
                <a:gd name="T112" fmla="*/ 2147483647 w 1860"/>
                <a:gd name="T113" fmla="*/ 2147483647 h 1458"/>
                <a:gd name="T114" fmla="*/ 2147483647 w 1860"/>
                <a:gd name="T115" fmla="*/ 2147483647 h 1458"/>
                <a:gd name="T116" fmla="*/ 2147483647 w 1860"/>
                <a:gd name="T117" fmla="*/ 2147483647 h 1458"/>
                <a:gd name="T118" fmla="*/ 2147483647 w 1860"/>
                <a:gd name="T119" fmla="*/ 2147483647 h 1458"/>
                <a:gd name="T120" fmla="*/ 2147483647 w 1860"/>
                <a:gd name="T121" fmla="*/ 2147483647 h 145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60"/>
                <a:gd name="T184" fmla="*/ 0 h 1458"/>
                <a:gd name="T185" fmla="*/ 1860 w 1860"/>
                <a:gd name="T186" fmla="*/ 1458 h 145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60" h="1458">
                  <a:moveTo>
                    <a:pt x="1422" y="1440"/>
                  </a:moveTo>
                  <a:lnTo>
                    <a:pt x="1422" y="1380"/>
                  </a:lnTo>
                  <a:lnTo>
                    <a:pt x="1452" y="1332"/>
                  </a:lnTo>
                  <a:lnTo>
                    <a:pt x="1542" y="1338"/>
                  </a:lnTo>
                  <a:lnTo>
                    <a:pt x="1542" y="1320"/>
                  </a:lnTo>
                  <a:lnTo>
                    <a:pt x="1548" y="1320"/>
                  </a:lnTo>
                  <a:lnTo>
                    <a:pt x="1554" y="1314"/>
                  </a:lnTo>
                  <a:lnTo>
                    <a:pt x="1554" y="1302"/>
                  </a:lnTo>
                  <a:lnTo>
                    <a:pt x="1536" y="1302"/>
                  </a:lnTo>
                  <a:lnTo>
                    <a:pt x="1530" y="1278"/>
                  </a:lnTo>
                  <a:lnTo>
                    <a:pt x="1524" y="1278"/>
                  </a:lnTo>
                  <a:lnTo>
                    <a:pt x="1512" y="1272"/>
                  </a:lnTo>
                  <a:lnTo>
                    <a:pt x="1506" y="1272"/>
                  </a:lnTo>
                  <a:lnTo>
                    <a:pt x="1500" y="1266"/>
                  </a:lnTo>
                  <a:lnTo>
                    <a:pt x="1494" y="1254"/>
                  </a:lnTo>
                  <a:lnTo>
                    <a:pt x="1494" y="1248"/>
                  </a:lnTo>
                  <a:lnTo>
                    <a:pt x="1482" y="1242"/>
                  </a:lnTo>
                  <a:lnTo>
                    <a:pt x="1506" y="1242"/>
                  </a:lnTo>
                  <a:lnTo>
                    <a:pt x="1518" y="1236"/>
                  </a:lnTo>
                  <a:lnTo>
                    <a:pt x="1524" y="1236"/>
                  </a:lnTo>
                  <a:lnTo>
                    <a:pt x="1524" y="1212"/>
                  </a:lnTo>
                  <a:lnTo>
                    <a:pt x="1518" y="1200"/>
                  </a:lnTo>
                  <a:lnTo>
                    <a:pt x="1518" y="1188"/>
                  </a:lnTo>
                  <a:lnTo>
                    <a:pt x="1650" y="1194"/>
                  </a:lnTo>
                  <a:lnTo>
                    <a:pt x="1656" y="1182"/>
                  </a:lnTo>
                  <a:lnTo>
                    <a:pt x="1656" y="1176"/>
                  </a:lnTo>
                  <a:lnTo>
                    <a:pt x="1662" y="1176"/>
                  </a:lnTo>
                  <a:lnTo>
                    <a:pt x="1668" y="1182"/>
                  </a:lnTo>
                  <a:lnTo>
                    <a:pt x="1668" y="1188"/>
                  </a:lnTo>
                  <a:lnTo>
                    <a:pt x="1674" y="1188"/>
                  </a:lnTo>
                  <a:lnTo>
                    <a:pt x="1680" y="1182"/>
                  </a:lnTo>
                  <a:lnTo>
                    <a:pt x="1692" y="1176"/>
                  </a:lnTo>
                  <a:lnTo>
                    <a:pt x="1698" y="1164"/>
                  </a:lnTo>
                  <a:lnTo>
                    <a:pt x="1698" y="1152"/>
                  </a:lnTo>
                  <a:lnTo>
                    <a:pt x="1704" y="1146"/>
                  </a:lnTo>
                  <a:lnTo>
                    <a:pt x="1704" y="1140"/>
                  </a:lnTo>
                  <a:lnTo>
                    <a:pt x="1710" y="1152"/>
                  </a:lnTo>
                  <a:lnTo>
                    <a:pt x="1746" y="1116"/>
                  </a:lnTo>
                  <a:lnTo>
                    <a:pt x="1746" y="1122"/>
                  </a:lnTo>
                  <a:lnTo>
                    <a:pt x="1740" y="1128"/>
                  </a:lnTo>
                  <a:lnTo>
                    <a:pt x="1740" y="1146"/>
                  </a:lnTo>
                  <a:lnTo>
                    <a:pt x="1746" y="1152"/>
                  </a:lnTo>
                  <a:lnTo>
                    <a:pt x="1758" y="1152"/>
                  </a:lnTo>
                  <a:lnTo>
                    <a:pt x="1782" y="1086"/>
                  </a:lnTo>
                  <a:lnTo>
                    <a:pt x="1770" y="1074"/>
                  </a:lnTo>
                  <a:lnTo>
                    <a:pt x="1794" y="1068"/>
                  </a:lnTo>
                  <a:lnTo>
                    <a:pt x="1794" y="1056"/>
                  </a:lnTo>
                  <a:lnTo>
                    <a:pt x="1776" y="1050"/>
                  </a:lnTo>
                  <a:lnTo>
                    <a:pt x="1794" y="1032"/>
                  </a:lnTo>
                  <a:lnTo>
                    <a:pt x="1800" y="1008"/>
                  </a:lnTo>
                  <a:lnTo>
                    <a:pt x="1806" y="996"/>
                  </a:lnTo>
                  <a:lnTo>
                    <a:pt x="1818" y="990"/>
                  </a:lnTo>
                  <a:lnTo>
                    <a:pt x="1824" y="978"/>
                  </a:lnTo>
                  <a:lnTo>
                    <a:pt x="1836" y="966"/>
                  </a:lnTo>
                  <a:lnTo>
                    <a:pt x="1842" y="954"/>
                  </a:lnTo>
                  <a:lnTo>
                    <a:pt x="1848" y="948"/>
                  </a:lnTo>
                  <a:lnTo>
                    <a:pt x="1854" y="936"/>
                  </a:lnTo>
                  <a:lnTo>
                    <a:pt x="1854" y="930"/>
                  </a:lnTo>
                  <a:lnTo>
                    <a:pt x="1860" y="918"/>
                  </a:lnTo>
                  <a:lnTo>
                    <a:pt x="1860" y="900"/>
                  </a:lnTo>
                  <a:lnTo>
                    <a:pt x="1854" y="894"/>
                  </a:lnTo>
                  <a:lnTo>
                    <a:pt x="1818" y="894"/>
                  </a:lnTo>
                  <a:lnTo>
                    <a:pt x="1812" y="900"/>
                  </a:lnTo>
                  <a:lnTo>
                    <a:pt x="1800" y="900"/>
                  </a:lnTo>
                  <a:lnTo>
                    <a:pt x="1794" y="894"/>
                  </a:lnTo>
                  <a:lnTo>
                    <a:pt x="1782" y="894"/>
                  </a:lnTo>
                  <a:lnTo>
                    <a:pt x="1770" y="888"/>
                  </a:lnTo>
                  <a:lnTo>
                    <a:pt x="1746" y="888"/>
                  </a:lnTo>
                  <a:lnTo>
                    <a:pt x="1734" y="894"/>
                  </a:lnTo>
                  <a:lnTo>
                    <a:pt x="1716" y="900"/>
                  </a:lnTo>
                  <a:lnTo>
                    <a:pt x="1698" y="900"/>
                  </a:lnTo>
                  <a:lnTo>
                    <a:pt x="1686" y="906"/>
                  </a:lnTo>
                  <a:lnTo>
                    <a:pt x="1668" y="906"/>
                  </a:lnTo>
                  <a:lnTo>
                    <a:pt x="1656" y="912"/>
                  </a:lnTo>
                  <a:lnTo>
                    <a:pt x="1626" y="912"/>
                  </a:lnTo>
                  <a:lnTo>
                    <a:pt x="1614" y="918"/>
                  </a:lnTo>
                  <a:lnTo>
                    <a:pt x="1608" y="924"/>
                  </a:lnTo>
                  <a:lnTo>
                    <a:pt x="1596" y="948"/>
                  </a:lnTo>
                  <a:lnTo>
                    <a:pt x="1590" y="966"/>
                  </a:lnTo>
                  <a:lnTo>
                    <a:pt x="1590" y="1026"/>
                  </a:lnTo>
                  <a:lnTo>
                    <a:pt x="1572" y="1032"/>
                  </a:lnTo>
                  <a:lnTo>
                    <a:pt x="1572" y="1062"/>
                  </a:lnTo>
                  <a:lnTo>
                    <a:pt x="1566" y="1074"/>
                  </a:lnTo>
                  <a:lnTo>
                    <a:pt x="1542" y="1086"/>
                  </a:lnTo>
                  <a:lnTo>
                    <a:pt x="1524" y="1098"/>
                  </a:lnTo>
                  <a:lnTo>
                    <a:pt x="1512" y="1110"/>
                  </a:lnTo>
                  <a:lnTo>
                    <a:pt x="1512" y="1122"/>
                  </a:lnTo>
                  <a:lnTo>
                    <a:pt x="1506" y="1128"/>
                  </a:lnTo>
                  <a:lnTo>
                    <a:pt x="1506" y="1140"/>
                  </a:lnTo>
                  <a:lnTo>
                    <a:pt x="1500" y="1146"/>
                  </a:lnTo>
                  <a:lnTo>
                    <a:pt x="1488" y="1146"/>
                  </a:lnTo>
                  <a:lnTo>
                    <a:pt x="1476" y="1134"/>
                  </a:lnTo>
                  <a:lnTo>
                    <a:pt x="1476" y="1128"/>
                  </a:lnTo>
                  <a:lnTo>
                    <a:pt x="1470" y="1122"/>
                  </a:lnTo>
                  <a:lnTo>
                    <a:pt x="1440" y="1122"/>
                  </a:lnTo>
                  <a:lnTo>
                    <a:pt x="1416" y="1128"/>
                  </a:lnTo>
                  <a:lnTo>
                    <a:pt x="1392" y="1140"/>
                  </a:lnTo>
                  <a:lnTo>
                    <a:pt x="1356" y="1140"/>
                  </a:lnTo>
                  <a:lnTo>
                    <a:pt x="1338" y="1146"/>
                  </a:lnTo>
                  <a:lnTo>
                    <a:pt x="1290" y="1170"/>
                  </a:lnTo>
                  <a:lnTo>
                    <a:pt x="1284" y="1170"/>
                  </a:lnTo>
                  <a:lnTo>
                    <a:pt x="1272" y="1158"/>
                  </a:lnTo>
                  <a:lnTo>
                    <a:pt x="1266" y="1146"/>
                  </a:lnTo>
                  <a:lnTo>
                    <a:pt x="1266" y="1140"/>
                  </a:lnTo>
                  <a:lnTo>
                    <a:pt x="1260" y="1128"/>
                  </a:lnTo>
                  <a:lnTo>
                    <a:pt x="1242" y="1128"/>
                  </a:lnTo>
                  <a:lnTo>
                    <a:pt x="1224" y="1122"/>
                  </a:lnTo>
                  <a:lnTo>
                    <a:pt x="1194" y="1122"/>
                  </a:lnTo>
                  <a:lnTo>
                    <a:pt x="1194" y="1104"/>
                  </a:lnTo>
                  <a:lnTo>
                    <a:pt x="1188" y="1092"/>
                  </a:lnTo>
                  <a:lnTo>
                    <a:pt x="1176" y="1080"/>
                  </a:lnTo>
                  <a:lnTo>
                    <a:pt x="1170" y="1068"/>
                  </a:lnTo>
                  <a:lnTo>
                    <a:pt x="1164" y="1062"/>
                  </a:lnTo>
                  <a:lnTo>
                    <a:pt x="1164" y="1026"/>
                  </a:lnTo>
                  <a:lnTo>
                    <a:pt x="1128" y="966"/>
                  </a:lnTo>
                  <a:lnTo>
                    <a:pt x="1122" y="924"/>
                  </a:lnTo>
                  <a:lnTo>
                    <a:pt x="1110" y="894"/>
                  </a:lnTo>
                  <a:lnTo>
                    <a:pt x="1104" y="804"/>
                  </a:lnTo>
                  <a:lnTo>
                    <a:pt x="1110" y="798"/>
                  </a:lnTo>
                  <a:lnTo>
                    <a:pt x="1122" y="774"/>
                  </a:lnTo>
                  <a:lnTo>
                    <a:pt x="1128" y="768"/>
                  </a:lnTo>
                  <a:lnTo>
                    <a:pt x="1128" y="654"/>
                  </a:lnTo>
                  <a:lnTo>
                    <a:pt x="1152" y="648"/>
                  </a:lnTo>
                  <a:lnTo>
                    <a:pt x="1152" y="612"/>
                  </a:lnTo>
                  <a:lnTo>
                    <a:pt x="1158" y="600"/>
                  </a:lnTo>
                  <a:lnTo>
                    <a:pt x="1158" y="594"/>
                  </a:lnTo>
                  <a:lnTo>
                    <a:pt x="1164" y="588"/>
                  </a:lnTo>
                  <a:lnTo>
                    <a:pt x="1176" y="588"/>
                  </a:lnTo>
                  <a:lnTo>
                    <a:pt x="1182" y="594"/>
                  </a:lnTo>
                  <a:lnTo>
                    <a:pt x="1188" y="594"/>
                  </a:lnTo>
                  <a:lnTo>
                    <a:pt x="1188" y="588"/>
                  </a:lnTo>
                  <a:lnTo>
                    <a:pt x="1194" y="576"/>
                  </a:lnTo>
                  <a:lnTo>
                    <a:pt x="1194" y="564"/>
                  </a:lnTo>
                  <a:lnTo>
                    <a:pt x="1200" y="558"/>
                  </a:lnTo>
                  <a:lnTo>
                    <a:pt x="1206" y="546"/>
                  </a:lnTo>
                  <a:lnTo>
                    <a:pt x="1206" y="540"/>
                  </a:lnTo>
                  <a:lnTo>
                    <a:pt x="1206" y="546"/>
                  </a:lnTo>
                  <a:lnTo>
                    <a:pt x="1182" y="546"/>
                  </a:lnTo>
                  <a:lnTo>
                    <a:pt x="1176" y="534"/>
                  </a:lnTo>
                  <a:lnTo>
                    <a:pt x="1176" y="528"/>
                  </a:lnTo>
                  <a:lnTo>
                    <a:pt x="1134" y="528"/>
                  </a:lnTo>
                  <a:lnTo>
                    <a:pt x="1122" y="516"/>
                  </a:lnTo>
                  <a:lnTo>
                    <a:pt x="1110" y="516"/>
                  </a:lnTo>
                  <a:lnTo>
                    <a:pt x="1092" y="510"/>
                  </a:lnTo>
                  <a:lnTo>
                    <a:pt x="1080" y="498"/>
                  </a:lnTo>
                  <a:lnTo>
                    <a:pt x="1080" y="468"/>
                  </a:lnTo>
                  <a:lnTo>
                    <a:pt x="1068" y="456"/>
                  </a:lnTo>
                  <a:lnTo>
                    <a:pt x="1068" y="420"/>
                  </a:lnTo>
                  <a:lnTo>
                    <a:pt x="1074" y="420"/>
                  </a:lnTo>
                  <a:lnTo>
                    <a:pt x="1080" y="414"/>
                  </a:lnTo>
                  <a:lnTo>
                    <a:pt x="1080" y="408"/>
                  </a:lnTo>
                  <a:lnTo>
                    <a:pt x="1068" y="396"/>
                  </a:lnTo>
                  <a:lnTo>
                    <a:pt x="1056" y="390"/>
                  </a:lnTo>
                  <a:lnTo>
                    <a:pt x="1050" y="384"/>
                  </a:lnTo>
                  <a:lnTo>
                    <a:pt x="1050" y="360"/>
                  </a:lnTo>
                  <a:lnTo>
                    <a:pt x="1038" y="354"/>
                  </a:lnTo>
                  <a:lnTo>
                    <a:pt x="1032" y="342"/>
                  </a:lnTo>
                  <a:lnTo>
                    <a:pt x="1032" y="330"/>
                  </a:lnTo>
                  <a:lnTo>
                    <a:pt x="1038" y="318"/>
                  </a:lnTo>
                  <a:lnTo>
                    <a:pt x="1038" y="294"/>
                  </a:lnTo>
                  <a:lnTo>
                    <a:pt x="1026" y="282"/>
                  </a:lnTo>
                  <a:lnTo>
                    <a:pt x="1020" y="270"/>
                  </a:lnTo>
                  <a:lnTo>
                    <a:pt x="1008" y="258"/>
                  </a:lnTo>
                  <a:lnTo>
                    <a:pt x="1002" y="246"/>
                  </a:lnTo>
                  <a:lnTo>
                    <a:pt x="996" y="240"/>
                  </a:lnTo>
                  <a:lnTo>
                    <a:pt x="990" y="228"/>
                  </a:lnTo>
                  <a:lnTo>
                    <a:pt x="948" y="228"/>
                  </a:lnTo>
                  <a:lnTo>
                    <a:pt x="930" y="222"/>
                  </a:lnTo>
                  <a:lnTo>
                    <a:pt x="930" y="228"/>
                  </a:lnTo>
                  <a:lnTo>
                    <a:pt x="912" y="228"/>
                  </a:lnTo>
                  <a:lnTo>
                    <a:pt x="900" y="240"/>
                  </a:lnTo>
                  <a:lnTo>
                    <a:pt x="888" y="264"/>
                  </a:lnTo>
                  <a:lnTo>
                    <a:pt x="876" y="276"/>
                  </a:lnTo>
                  <a:lnTo>
                    <a:pt x="852" y="288"/>
                  </a:lnTo>
                  <a:lnTo>
                    <a:pt x="840" y="288"/>
                  </a:lnTo>
                  <a:lnTo>
                    <a:pt x="822" y="276"/>
                  </a:lnTo>
                  <a:lnTo>
                    <a:pt x="810" y="270"/>
                  </a:lnTo>
                  <a:lnTo>
                    <a:pt x="780" y="240"/>
                  </a:lnTo>
                  <a:lnTo>
                    <a:pt x="780" y="228"/>
                  </a:lnTo>
                  <a:lnTo>
                    <a:pt x="786" y="216"/>
                  </a:lnTo>
                  <a:lnTo>
                    <a:pt x="786" y="174"/>
                  </a:lnTo>
                  <a:lnTo>
                    <a:pt x="780" y="162"/>
                  </a:lnTo>
                  <a:lnTo>
                    <a:pt x="768" y="150"/>
                  </a:lnTo>
                  <a:lnTo>
                    <a:pt x="756" y="144"/>
                  </a:lnTo>
                  <a:lnTo>
                    <a:pt x="744" y="144"/>
                  </a:lnTo>
                  <a:lnTo>
                    <a:pt x="738" y="114"/>
                  </a:lnTo>
                  <a:lnTo>
                    <a:pt x="708" y="102"/>
                  </a:lnTo>
                  <a:lnTo>
                    <a:pt x="708" y="78"/>
                  </a:lnTo>
                  <a:lnTo>
                    <a:pt x="696" y="66"/>
                  </a:lnTo>
                  <a:lnTo>
                    <a:pt x="582" y="66"/>
                  </a:lnTo>
                  <a:lnTo>
                    <a:pt x="576" y="72"/>
                  </a:lnTo>
                  <a:lnTo>
                    <a:pt x="576" y="90"/>
                  </a:lnTo>
                  <a:lnTo>
                    <a:pt x="570" y="102"/>
                  </a:lnTo>
                  <a:lnTo>
                    <a:pt x="570" y="108"/>
                  </a:lnTo>
                  <a:lnTo>
                    <a:pt x="366" y="108"/>
                  </a:lnTo>
                  <a:lnTo>
                    <a:pt x="156" y="12"/>
                  </a:lnTo>
                  <a:lnTo>
                    <a:pt x="150" y="12"/>
                  </a:lnTo>
                  <a:lnTo>
                    <a:pt x="150" y="6"/>
                  </a:lnTo>
                  <a:lnTo>
                    <a:pt x="156" y="0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8" y="78"/>
                  </a:lnTo>
                  <a:lnTo>
                    <a:pt x="0" y="90"/>
                  </a:lnTo>
                  <a:lnTo>
                    <a:pt x="12" y="114"/>
                  </a:lnTo>
                  <a:lnTo>
                    <a:pt x="6" y="126"/>
                  </a:lnTo>
                  <a:lnTo>
                    <a:pt x="24" y="144"/>
                  </a:lnTo>
                  <a:lnTo>
                    <a:pt x="6" y="174"/>
                  </a:lnTo>
                  <a:lnTo>
                    <a:pt x="18" y="180"/>
                  </a:lnTo>
                  <a:lnTo>
                    <a:pt x="18" y="210"/>
                  </a:lnTo>
                  <a:lnTo>
                    <a:pt x="24" y="228"/>
                  </a:lnTo>
                  <a:lnTo>
                    <a:pt x="24" y="240"/>
                  </a:lnTo>
                  <a:lnTo>
                    <a:pt x="30" y="252"/>
                  </a:lnTo>
                  <a:lnTo>
                    <a:pt x="42" y="264"/>
                  </a:lnTo>
                  <a:lnTo>
                    <a:pt x="60" y="264"/>
                  </a:lnTo>
                  <a:lnTo>
                    <a:pt x="60" y="270"/>
                  </a:lnTo>
                  <a:lnTo>
                    <a:pt x="66" y="276"/>
                  </a:lnTo>
                  <a:lnTo>
                    <a:pt x="72" y="288"/>
                  </a:lnTo>
                  <a:lnTo>
                    <a:pt x="84" y="300"/>
                  </a:lnTo>
                  <a:lnTo>
                    <a:pt x="90" y="318"/>
                  </a:lnTo>
                  <a:lnTo>
                    <a:pt x="96" y="330"/>
                  </a:lnTo>
                  <a:lnTo>
                    <a:pt x="96" y="342"/>
                  </a:lnTo>
                  <a:lnTo>
                    <a:pt x="78" y="378"/>
                  </a:lnTo>
                  <a:lnTo>
                    <a:pt x="72" y="384"/>
                  </a:lnTo>
                  <a:lnTo>
                    <a:pt x="72" y="390"/>
                  </a:lnTo>
                  <a:lnTo>
                    <a:pt x="84" y="396"/>
                  </a:lnTo>
                  <a:lnTo>
                    <a:pt x="72" y="414"/>
                  </a:lnTo>
                  <a:lnTo>
                    <a:pt x="60" y="396"/>
                  </a:lnTo>
                  <a:lnTo>
                    <a:pt x="12" y="390"/>
                  </a:lnTo>
                  <a:lnTo>
                    <a:pt x="36" y="414"/>
                  </a:lnTo>
                  <a:lnTo>
                    <a:pt x="42" y="438"/>
                  </a:lnTo>
                  <a:lnTo>
                    <a:pt x="66" y="444"/>
                  </a:lnTo>
                  <a:lnTo>
                    <a:pt x="78" y="456"/>
                  </a:lnTo>
                  <a:lnTo>
                    <a:pt x="84" y="468"/>
                  </a:lnTo>
                  <a:lnTo>
                    <a:pt x="90" y="474"/>
                  </a:lnTo>
                  <a:lnTo>
                    <a:pt x="96" y="474"/>
                  </a:lnTo>
                  <a:lnTo>
                    <a:pt x="102" y="468"/>
                  </a:lnTo>
                  <a:lnTo>
                    <a:pt x="108" y="468"/>
                  </a:lnTo>
                  <a:lnTo>
                    <a:pt x="120" y="462"/>
                  </a:lnTo>
                  <a:lnTo>
                    <a:pt x="126" y="456"/>
                  </a:lnTo>
                  <a:lnTo>
                    <a:pt x="126" y="480"/>
                  </a:lnTo>
                  <a:lnTo>
                    <a:pt x="144" y="516"/>
                  </a:lnTo>
                  <a:lnTo>
                    <a:pt x="156" y="528"/>
                  </a:lnTo>
                  <a:lnTo>
                    <a:pt x="168" y="552"/>
                  </a:lnTo>
                  <a:lnTo>
                    <a:pt x="168" y="564"/>
                  </a:lnTo>
                  <a:lnTo>
                    <a:pt x="156" y="588"/>
                  </a:lnTo>
                  <a:lnTo>
                    <a:pt x="150" y="606"/>
                  </a:lnTo>
                  <a:lnTo>
                    <a:pt x="150" y="618"/>
                  </a:lnTo>
                  <a:lnTo>
                    <a:pt x="180" y="648"/>
                  </a:lnTo>
                  <a:lnTo>
                    <a:pt x="192" y="666"/>
                  </a:lnTo>
                  <a:lnTo>
                    <a:pt x="222" y="696"/>
                  </a:lnTo>
                  <a:lnTo>
                    <a:pt x="234" y="714"/>
                  </a:lnTo>
                  <a:lnTo>
                    <a:pt x="264" y="744"/>
                  </a:lnTo>
                  <a:lnTo>
                    <a:pt x="258" y="750"/>
                  </a:lnTo>
                  <a:lnTo>
                    <a:pt x="258" y="762"/>
                  </a:lnTo>
                  <a:lnTo>
                    <a:pt x="252" y="768"/>
                  </a:lnTo>
                  <a:lnTo>
                    <a:pt x="252" y="780"/>
                  </a:lnTo>
                  <a:lnTo>
                    <a:pt x="258" y="786"/>
                  </a:lnTo>
                  <a:lnTo>
                    <a:pt x="276" y="786"/>
                  </a:lnTo>
                  <a:lnTo>
                    <a:pt x="288" y="780"/>
                  </a:lnTo>
                  <a:lnTo>
                    <a:pt x="294" y="768"/>
                  </a:lnTo>
                  <a:lnTo>
                    <a:pt x="306" y="762"/>
                  </a:lnTo>
                  <a:lnTo>
                    <a:pt x="312" y="756"/>
                  </a:lnTo>
                  <a:lnTo>
                    <a:pt x="306" y="738"/>
                  </a:lnTo>
                  <a:lnTo>
                    <a:pt x="306" y="732"/>
                  </a:lnTo>
                  <a:lnTo>
                    <a:pt x="300" y="726"/>
                  </a:lnTo>
                  <a:lnTo>
                    <a:pt x="300" y="708"/>
                  </a:lnTo>
                  <a:lnTo>
                    <a:pt x="288" y="684"/>
                  </a:lnTo>
                  <a:lnTo>
                    <a:pt x="282" y="678"/>
                  </a:lnTo>
                  <a:lnTo>
                    <a:pt x="258" y="678"/>
                  </a:lnTo>
                  <a:lnTo>
                    <a:pt x="240" y="648"/>
                  </a:lnTo>
                  <a:lnTo>
                    <a:pt x="240" y="576"/>
                  </a:lnTo>
                  <a:lnTo>
                    <a:pt x="222" y="546"/>
                  </a:lnTo>
                  <a:lnTo>
                    <a:pt x="228" y="534"/>
                  </a:lnTo>
                  <a:lnTo>
                    <a:pt x="228" y="528"/>
                  </a:lnTo>
                  <a:lnTo>
                    <a:pt x="234" y="516"/>
                  </a:lnTo>
                  <a:lnTo>
                    <a:pt x="234" y="492"/>
                  </a:lnTo>
                  <a:lnTo>
                    <a:pt x="228" y="486"/>
                  </a:lnTo>
                  <a:lnTo>
                    <a:pt x="216" y="480"/>
                  </a:lnTo>
                  <a:lnTo>
                    <a:pt x="210" y="474"/>
                  </a:lnTo>
                  <a:lnTo>
                    <a:pt x="198" y="474"/>
                  </a:lnTo>
                  <a:lnTo>
                    <a:pt x="198" y="432"/>
                  </a:lnTo>
                  <a:lnTo>
                    <a:pt x="168" y="396"/>
                  </a:lnTo>
                  <a:lnTo>
                    <a:pt x="174" y="336"/>
                  </a:lnTo>
                  <a:lnTo>
                    <a:pt x="168" y="330"/>
                  </a:lnTo>
                  <a:lnTo>
                    <a:pt x="162" y="318"/>
                  </a:lnTo>
                  <a:lnTo>
                    <a:pt x="144" y="300"/>
                  </a:lnTo>
                  <a:lnTo>
                    <a:pt x="138" y="288"/>
                  </a:lnTo>
                  <a:lnTo>
                    <a:pt x="138" y="276"/>
                  </a:lnTo>
                  <a:lnTo>
                    <a:pt x="132" y="264"/>
                  </a:lnTo>
                  <a:lnTo>
                    <a:pt x="132" y="246"/>
                  </a:lnTo>
                  <a:lnTo>
                    <a:pt x="126" y="240"/>
                  </a:lnTo>
                  <a:lnTo>
                    <a:pt x="120" y="228"/>
                  </a:lnTo>
                  <a:lnTo>
                    <a:pt x="108" y="216"/>
                  </a:lnTo>
                  <a:lnTo>
                    <a:pt x="102" y="204"/>
                  </a:lnTo>
                  <a:lnTo>
                    <a:pt x="96" y="198"/>
                  </a:lnTo>
                  <a:lnTo>
                    <a:pt x="96" y="192"/>
                  </a:lnTo>
                  <a:lnTo>
                    <a:pt x="102" y="186"/>
                  </a:lnTo>
                  <a:lnTo>
                    <a:pt x="114" y="162"/>
                  </a:lnTo>
                  <a:lnTo>
                    <a:pt x="114" y="114"/>
                  </a:lnTo>
                  <a:lnTo>
                    <a:pt x="120" y="108"/>
                  </a:lnTo>
                  <a:lnTo>
                    <a:pt x="126" y="96"/>
                  </a:lnTo>
                  <a:lnTo>
                    <a:pt x="126" y="60"/>
                  </a:lnTo>
                  <a:lnTo>
                    <a:pt x="132" y="66"/>
                  </a:lnTo>
                  <a:lnTo>
                    <a:pt x="144" y="72"/>
                  </a:lnTo>
                  <a:lnTo>
                    <a:pt x="150" y="84"/>
                  </a:lnTo>
                  <a:lnTo>
                    <a:pt x="162" y="90"/>
                  </a:lnTo>
                  <a:lnTo>
                    <a:pt x="180" y="90"/>
                  </a:lnTo>
                  <a:lnTo>
                    <a:pt x="186" y="84"/>
                  </a:lnTo>
                  <a:lnTo>
                    <a:pt x="198" y="84"/>
                  </a:lnTo>
                  <a:lnTo>
                    <a:pt x="198" y="102"/>
                  </a:lnTo>
                  <a:lnTo>
                    <a:pt x="204" y="108"/>
                  </a:lnTo>
                  <a:lnTo>
                    <a:pt x="216" y="114"/>
                  </a:lnTo>
                  <a:lnTo>
                    <a:pt x="234" y="114"/>
                  </a:lnTo>
                  <a:lnTo>
                    <a:pt x="234" y="120"/>
                  </a:lnTo>
                  <a:lnTo>
                    <a:pt x="228" y="126"/>
                  </a:lnTo>
                  <a:lnTo>
                    <a:pt x="228" y="186"/>
                  </a:lnTo>
                  <a:lnTo>
                    <a:pt x="240" y="258"/>
                  </a:lnTo>
                  <a:lnTo>
                    <a:pt x="240" y="270"/>
                  </a:lnTo>
                  <a:lnTo>
                    <a:pt x="246" y="282"/>
                  </a:lnTo>
                  <a:lnTo>
                    <a:pt x="252" y="306"/>
                  </a:lnTo>
                  <a:lnTo>
                    <a:pt x="264" y="342"/>
                  </a:lnTo>
                  <a:lnTo>
                    <a:pt x="276" y="372"/>
                  </a:lnTo>
                  <a:lnTo>
                    <a:pt x="282" y="384"/>
                  </a:lnTo>
                  <a:lnTo>
                    <a:pt x="324" y="384"/>
                  </a:lnTo>
                  <a:lnTo>
                    <a:pt x="318" y="390"/>
                  </a:lnTo>
                  <a:lnTo>
                    <a:pt x="306" y="414"/>
                  </a:lnTo>
                  <a:lnTo>
                    <a:pt x="318" y="438"/>
                  </a:lnTo>
                  <a:lnTo>
                    <a:pt x="330" y="444"/>
                  </a:lnTo>
                  <a:lnTo>
                    <a:pt x="336" y="450"/>
                  </a:lnTo>
                  <a:lnTo>
                    <a:pt x="348" y="450"/>
                  </a:lnTo>
                  <a:lnTo>
                    <a:pt x="354" y="474"/>
                  </a:lnTo>
                  <a:lnTo>
                    <a:pt x="384" y="474"/>
                  </a:lnTo>
                  <a:lnTo>
                    <a:pt x="390" y="516"/>
                  </a:lnTo>
                  <a:lnTo>
                    <a:pt x="384" y="516"/>
                  </a:lnTo>
                  <a:lnTo>
                    <a:pt x="378" y="522"/>
                  </a:lnTo>
                  <a:lnTo>
                    <a:pt x="366" y="528"/>
                  </a:lnTo>
                  <a:lnTo>
                    <a:pt x="360" y="534"/>
                  </a:lnTo>
                  <a:lnTo>
                    <a:pt x="354" y="546"/>
                  </a:lnTo>
                  <a:lnTo>
                    <a:pt x="354" y="558"/>
                  </a:lnTo>
                  <a:lnTo>
                    <a:pt x="360" y="564"/>
                  </a:lnTo>
                  <a:lnTo>
                    <a:pt x="372" y="570"/>
                  </a:lnTo>
                  <a:lnTo>
                    <a:pt x="384" y="558"/>
                  </a:lnTo>
                  <a:lnTo>
                    <a:pt x="384" y="564"/>
                  </a:lnTo>
                  <a:lnTo>
                    <a:pt x="396" y="576"/>
                  </a:lnTo>
                  <a:lnTo>
                    <a:pt x="396" y="588"/>
                  </a:lnTo>
                  <a:lnTo>
                    <a:pt x="402" y="594"/>
                  </a:lnTo>
                  <a:lnTo>
                    <a:pt x="414" y="594"/>
                  </a:lnTo>
                  <a:lnTo>
                    <a:pt x="426" y="600"/>
                  </a:lnTo>
                  <a:lnTo>
                    <a:pt x="432" y="600"/>
                  </a:lnTo>
                  <a:lnTo>
                    <a:pt x="438" y="606"/>
                  </a:lnTo>
                  <a:lnTo>
                    <a:pt x="438" y="624"/>
                  </a:lnTo>
                  <a:lnTo>
                    <a:pt x="432" y="630"/>
                  </a:lnTo>
                  <a:lnTo>
                    <a:pt x="432" y="636"/>
                  </a:lnTo>
                  <a:lnTo>
                    <a:pt x="426" y="648"/>
                  </a:lnTo>
                  <a:lnTo>
                    <a:pt x="426" y="654"/>
                  </a:lnTo>
                  <a:lnTo>
                    <a:pt x="468" y="654"/>
                  </a:lnTo>
                  <a:lnTo>
                    <a:pt x="468" y="684"/>
                  </a:lnTo>
                  <a:lnTo>
                    <a:pt x="504" y="720"/>
                  </a:lnTo>
                  <a:lnTo>
                    <a:pt x="510" y="732"/>
                  </a:lnTo>
                  <a:lnTo>
                    <a:pt x="528" y="750"/>
                  </a:lnTo>
                  <a:lnTo>
                    <a:pt x="534" y="768"/>
                  </a:lnTo>
                  <a:lnTo>
                    <a:pt x="546" y="780"/>
                  </a:lnTo>
                  <a:lnTo>
                    <a:pt x="552" y="798"/>
                  </a:lnTo>
                  <a:lnTo>
                    <a:pt x="558" y="810"/>
                  </a:lnTo>
                  <a:lnTo>
                    <a:pt x="558" y="870"/>
                  </a:lnTo>
                  <a:lnTo>
                    <a:pt x="564" y="882"/>
                  </a:lnTo>
                  <a:lnTo>
                    <a:pt x="576" y="894"/>
                  </a:lnTo>
                  <a:lnTo>
                    <a:pt x="576" y="906"/>
                  </a:lnTo>
                  <a:lnTo>
                    <a:pt x="570" y="918"/>
                  </a:lnTo>
                  <a:lnTo>
                    <a:pt x="552" y="936"/>
                  </a:lnTo>
                  <a:lnTo>
                    <a:pt x="546" y="948"/>
                  </a:lnTo>
                  <a:lnTo>
                    <a:pt x="546" y="954"/>
                  </a:lnTo>
                  <a:lnTo>
                    <a:pt x="552" y="960"/>
                  </a:lnTo>
                  <a:lnTo>
                    <a:pt x="564" y="966"/>
                  </a:lnTo>
                  <a:lnTo>
                    <a:pt x="540" y="966"/>
                  </a:lnTo>
                  <a:lnTo>
                    <a:pt x="528" y="972"/>
                  </a:lnTo>
                  <a:lnTo>
                    <a:pt x="528" y="1038"/>
                  </a:lnTo>
                  <a:lnTo>
                    <a:pt x="534" y="1056"/>
                  </a:lnTo>
                  <a:lnTo>
                    <a:pt x="540" y="1062"/>
                  </a:lnTo>
                  <a:lnTo>
                    <a:pt x="546" y="1074"/>
                  </a:lnTo>
                  <a:lnTo>
                    <a:pt x="558" y="1074"/>
                  </a:lnTo>
                  <a:lnTo>
                    <a:pt x="576" y="1080"/>
                  </a:lnTo>
                  <a:lnTo>
                    <a:pt x="600" y="1080"/>
                  </a:lnTo>
                  <a:lnTo>
                    <a:pt x="612" y="1086"/>
                  </a:lnTo>
                  <a:lnTo>
                    <a:pt x="636" y="1110"/>
                  </a:lnTo>
                  <a:lnTo>
                    <a:pt x="642" y="1122"/>
                  </a:lnTo>
                  <a:lnTo>
                    <a:pt x="648" y="1140"/>
                  </a:lnTo>
                  <a:lnTo>
                    <a:pt x="654" y="1152"/>
                  </a:lnTo>
                  <a:lnTo>
                    <a:pt x="666" y="1164"/>
                  </a:lnTo>
                  <a:lnTo>
                    <a:pt x="678" y="1170"/>
                  </a:lnTo>
                  <a:lnTo>
                    <a:pt x="732" y="1170"/>
                  </a:lnTo>
                  <a:lnTo>
                    <a:pt x="750" y="1176"/>
                  </a:lnTo>
                  <a:lnTo>
                    <a:pt x="762" y="1182"/>
                  </a:lnTo>
                  <a:lnTo>
                    <a:pt x="768" y="1188"/>
                  </a:lnTo>
                  <a:lnTo>
                    <a:pt x="774" y="1200"/>
                  </a:lnTo>
                  <a:lnTo>
                    <a:pt x="786" y="1218"/>
                  </a:lnTo>
                  <a:lnTo>
                    <a:pt x="810" y="1242"/>
                  </a:lnTo>
                  <a:lnTo>
                    <a:pt x="834" y="1254"/>
                  </a:lnTo>
                  <a:lnTo>
                    <a:pt x="870" y="1266"/>
                  </a:lnTo>
                  <a:lnTo>
                    <a:pt x="912" y="1272"/>
                  </a:lnTo>
                  <a:lnTo>
                    <a:pt x="942" y="1278"/>
                  </a:lnTo>
                  <a:lnTo>
                    <a:pt x="960" y="1290"/>
                  </a:lnTo>
                  <a:lnTo>
                    <a:pt x="966" y="1302"/>
                  </a:lnTo>
                  <a:lnTo>
                    <a:pt x="978" y="1314"/>
                  </a:lnTo>
                  <a:lnTo>
                    <a:pt x="990" y="1320"/>
                  </a:lnTo>
                  <a:lnTo>
                    <a:pt x="996" y="1320"/>
                  </a:lnTo>
                  <a:lnTo>
                    <a:pt x="1002" y="1326"/>
                  </a:lnTo>
                  <a:lnTo>
                    <a:pt x="1008" y="1338"/>
                  </a:lnTo>
                  <a:lnTo>
                    <a:pt x="1014" y="1344"/>
                  </a:lnTo>
                  <a:lnTo>
                    <a:pt x="1080" y="1344"/>
                  </a:lnTo>
                  <a:lnTo>
                    <a:pt x="1092" y="1356"/>
                  </a:lnTo>
                  <a:lnTo>
                    <a:pt x="1098" y="1368"/>
                  </a:lnTo>
                  <a:lnTo>
                    <a:pt x="1104" y="1374"/>
                  </a:lnTo>
                  <a:lnTo>
                    <a:pt x="1116" y="1374"/>
                  </a:lnTo>
                  <a:lnTo>
                    <a:pt x="1140" y="1362"/>
                  </a:lnTo>
                  <a:lnTo>
                    <a:pt x="1170" y="1350"/>
                  </a:lnTo>
                  <a:lnTo>
                    <a:pt x="1206" y="1332"/>
                  </a:lnTo>
                  <a:lnTo>
                    <a:pt x="1260" y="1314"/>
                  </a:lnTo>
                  <a:lnTo>
                    <a:pt x="1278" y="1326"/>
                  </a:lnTo>
                  <a:lnTo>
                    <a:pt x="1308" y="1350"/>
                  </a:lnTo>
                  <a:lnTo>
                    <a:pt x="1344" y="1374"/>
                  </a:lnTo>
                  <a:lnTo>
                    <a:pt x="1386" y="1416"/>
                  </a:lnTo>
                  <a:lnTo>
                    <a:pt x="1386" y="1428"/>
                  </a:lnTo>
                  <a:lnTo>
                    <a:pt x="1392" y="1446"/>
                  </a:lnTo>
                  <a:lnTo>
                    <a:pt x="1398" y="1458"/>
                  </a:lnTo>
                  <a:lnTo>
                    <a:pt x="1416" y="1458"/>
                  </a:lnTo>
                  <a:lnTo>
                    <a:pt x="1422" y="1452"/>
                  </a:lnTo>
                  <a:lnTo>
                    <a:pt x="1422" y="144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3" name="Malta" descr="© INSCALE GmbH, 05.05.2010&#10;http://www.presentationload.com/">
              <a:extLst>
                <a:ext uri="{FF2B5EF4-FFF2-40B4-BE49-F238E27FC236}">
                  <a16:creationId xmlns:a16="http://schemas.microsoft.com/office/drawing/2014/main" id="{7F92E1BC-611A-C8D9-3C84-5082E127D225}"/>
                </a:ext>
              </a:extLst>
            </p:cNvPr>
            <p:cNvSpPr>
              <a:spLocks/>
            </p:cNvSpPr>
            <p:nvPr/>
          </p:nvSpPr>
          <p:spPr bwMode="gray">
            <a:xfrm>
              <a:off x="4608948" y="2112624"/>
              <a:ext cx="11859" cy="10377"/>
            </a:xfrm>
            <a:custGeom>
              <a:avLst/>
              <a:gdLst>
                <a:gd name="T0" fmla="*/ 2147483647 w 30"/>
                <a:gd name="T1" fmla="*/ 2147483647 h 30"/>
                <a:gd name="T2" fmla="*/ 2147483647 w 30"/>
                <a:gd name="T3" fmla="*/ 2147483647 h 30"/>
                <a:gd name="T4" fmla="*/ 2147483647 w 30"/>
                <a:gd name="T5" fmla="*/ 2147483647 h 30"/>
                <a:gd name="T6" fmla="*/ 2147483647 w 30"/>
                <a:gd name="T7" fmla="*/ 0 h 30"/>
                <a:gd name="T8" fmla="*/ 2147483647 w 30"/>
                <a:gd name="T9" fmla="*/ 0 h 30"/>
                <a:gd name="T10" fmla="*/ 0 w 30"/>
                <a:gd name="T11" fmla="*/ 2147483647 h 30"/>
                <a:gd name="T12" fmla="*/ 0 w 30"/>
                <a:gd name="T13" fmla="*/ 2147483647 h 30"/>
                <a:gd name="T14" fmla="*/ 2147483647 w 30"/>
                <a:gd name="T15" fmla="*/ 2147483647 h 30"/>
                <a:gd name="T16" fmla="*/ 2147483647 w 30"/>
                <a:gd name="T17" fmla="*/ 2147483647 h 30"/>
                <a:gd name="T18" fmla="*/ 2147483647 w 30"/>
                <a:gd name="T19" fmla="*/ 2147483647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30"/>
                <a:gd name="T32" fmla="*/ 30 w 30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30">
                  <a:moveTo>
                    <a:pt x="24" y="30"/>
                  </a:moveTo>
                  <a:lnTo>
                    <a:pt x="30" y="24"/>
                  </a:lnTo>
                  <a:lnTo>
                    <a:pt x="30" y="12"/>
                  </a:lnTo>
                  <a:lnTo>
                    <a:pt x="18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8"/>
                  </a:lnTo>
                  <a:lnTo>
                    <a:pt x="6" y="24"/>
                  </a:lnTo>
                  <a:lnTo>
                    <a:pt x="18" y="30"/>
                  </a:lnTo>
                  <a:lnTo>
                    <a:pt x="24" y="3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4" name="Mauritania" descr="© INSCALE GmbH, 05.05.2010&#10;http://www.presentationload.com/">
              <a:extLst>
                <a:ext uri="{FF2B5EF4-FFF2-40B4-BE49-F238E27FC236}">
                  <a16:creationId xmlns:a16="http://schemas.microsoft.com/office/drawing/2014/main" id="{D1C5A867-ECDF-5295-205D-C2D9D9274F06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0680" y="2386865"/>
              <a:ext cx="324640" cy="380972"/>
            </a:xfrm>
            <a:custGeom>
              <a:avLst/>
              <a:gdLst>
                <a:gd name="T0" fmla="*/ 2147483647 w 858"/>
                <a:gd name="T1" fmla="*/ 2147483647 h 1002"/>
                <a:gd name="T2" fmla="*/ 2147483647 w 858"/>
                <a:gd name="T3" fmla="*/ 2147483647 h 1002"/>
                <a:gd name="T4" fmla="*/ 2147483647 w 858"/>
                <a:gd name="T5" fmla="*/ 2147483647 h 1002"/>
                <a:gd name="T6" fmla="*/ 2147483647 w 858"/>
                <a:gd name="T7" fmla="*/ 2147483647 h 1002"/>
                <a:gd name="T8" fmla="*/ 2147483647 w 858"/>
                <a:gd name="T9" fmla="*/ 2147483647 h 1002"/>
                <a:gd name="T10" fmla="*/ 2147483647 w 858"/>
                <a:gd name="T11" fmla="*/ 2147483647 h 1002"/>
                <a:gd name="T12" fmla="*/ 2147483647 w 858"/>
                <a:gd name="T13" fmla="*/ 2147483647 h 1002"/>
                <a:gd name="T14" fmla="*/ 2147483647 w 858"/>
                <a:gd name="T15" fmla="*/ 2147483647 h 1002"/>
                <a:gd name="T16" fmla="*/ 2147483647 w 858"/>
                <a:gd name="T17" fmla="*/ 2147483647 h 1002"/>
                <a:gd name="T18" fmla="*/ 2147483647 w 858"/>
                <a:gd name="T19" fmla="*/ 2147483647 h 1002"/>
                <a:gd name="T20" fmla="*/ 2147483647 w 858"/>
                <a:gd name="T21" fmla="*/ 2147483647 h 1002"/>
                <a:gd name="T22" fmla="*/ 2147483647 w 858"/>
                <a:gd name="T23" fmla="*/ 2147483647 h 1002"/>
                <a:gd name="T24" fmla="*/ 2147483647 w 858"/>
                <a:gd name="T25" fmla="*/ 2147483647 h 1002"/>
                <a:gd name="T26" fmla="*/ 2147483647 w 858"/>
                <a:gd name="T27" fmla="*/ 2147483647 h 1002"/>
                <a:gd name="T28" fmla="*/ 2147483647 w 858"/>
                <a:gd name="T29" fmla="*/ 2147483647 h 1002"/>
                <a:gd name="T30" fmla="*/ 2147483647 w 858"/>
                <a:gd name="T31" fmla="*/ 2147483647 h 1002"/>
                <a:gd name="T32" fmla="*/ 2147483647 w 858"/>
                <a:gd name="T33" fmla="*/ 2147483647 h 1002"/>
                <a:gd name="T34" fmla="*/ 2147483647 w 858"/>
                <a:gd name="T35" fmla="*/ 2147483647 h 1002"/>
                <a:gd name="T36" fmla="*/ 2147483647 w 858"/>
                <a:gd name="T37" fmla="*/ 2147483647 h 1002"/>
                <a:gd name="T38" fmla="*/ 2147483647 w 858"/>
                <a:gd name="T39" fmla="*/ 2147483647 h 1002"/>
                <a:gd name="T40" fmla="*/ 2147483647 w 858"/>
                <a:gd name="T41" fmla="*/ 2147483647 h 1002"/>
                <a:gd name="T42" fmla="*/ 2147483647 w 858"/>
                <a:gd name="T43" fmla="*/ 2147483647 h 1002"/>
                <a:gd name="T44" fmla="*/ 2147483647 w 858"/>
                <a:gd name="T45" fmla="*/ 2147483647 h 1002"/>
                <a:gd name="T46" fmla="*/ 2147483647 w 858"/>
                <a:gd name="T47" fmla="*/ 2147483647 h 1002"/>
                <a:gd name="T48" fmla="*/ 2147483647 w 858"/>
                <a:gd name="T49" fmla="*/ 2147483647 h 1002"/>
                <a:gd name="T50" fmla="*/ 2147483647 w 858"/>
                <a:gd name="T51" fmla="*/ 2147483647 h 1002"/>
                <a:gd name="T52" fmla="*/ 2147483647 w 858"/>
                <a:gd name="T53" fmla="*/ 2147483647 h 1002"/>
                <a:gd name="T54" fmla="*/ 2147483647 w 858"/>
                <a:gd name="T55" fmla="*/ 2147483647 h 1002"/>
                <a:gd name="T56" fmla="*/ 2147483647 w 858"/>
                <a:gd name="T57" fmla="*/ 2147483647 h 1002"/>
                <a:gd name="T58" fmla="*/ 2147483647 w 858"/>
                <a:gd name="T59" fmla="*/ 2147483647 h 1002"/>
                <a:gd name="T60" fmla="*/ 2147483647 w 858"/>
                <a:gd name="T61" fmla="*/ 2147483647 h 1002"/>
                <a:gd name="T62" fmla="*/ 2147483647 w 858"/>
                <a:gd name="T63" fmla="*/ 2147483647 h 1002"/>
                <a:gd name="T64" fmla="*/ 2147483647 w 858"/>
                <a:gd name="T65" fmla="*/ 2147483647 h 1002"/>
                <a:gd name="T66" fmla="*/ 2147483647 w 858"/>
                <a:gd name="T67" fmla="*/ 2147483647 h 1002"/>
                <a:gd name="T68" fmla="*/ 2147483647 w 858"/>
                <a:gd name="T69" fmla="*/ 2147483647 h 1002"/>
                <a:gd name="T70" fmla="*/ 2147483647 w 858"/>
                <a:gd name="T71" fmla="*/ 2147483647 h 1002"/>
                <a:gd name="T72" fmla="*/ 2147483647 w 858"/>
                <a:gd name="T73" fmla="*/ 2147483647 h 1002"/>
                <a:gd name="T74" fmla="*/ 2147483647 w 858"/>
                <a:gd name="T75" fmla="*/ 2147483647 h 1002"/>
                <a:gd name="T76" fmla="*/ 2147483647 w 858"/>
                <a:gd name="T77" fmla="*/ 2147483647 h 1002"/>
                <a:gd name="T78" fmla="*/ 2147483647 w 858"/>
                <a:gd name="T79" fmla="*/ 2147483647 h 1002"/>
                <a:gd name="T80" fmla="*/ 2147483647 w 858"/>
                <a:gd name="T81" fmla="*/ 2147483647 h 1002"/>
                <a:gd name="T82" fmla="*/ 2147483647 w 858"/>
                <a:gd name="T83" fmla="*/ 2147483647 h 1002"/>
                <a:gd name="T84" fmla="*/ 2147483647 w 858"/>
                <a:gd name="T85" fmla="*/ 2147483647 h 1002"/>
                <a:gd name="T86" fmla="*/ 2147483647 w 858"/>
                <a:gd name="T87" fmla="*/ 2147483647 h 1002"/>
                <a:gd name="T88" fmla="*/ 2147483647 w 858"/>
                <a:gd name="T89" fmla="*/ 2147483647 h 1002"/>
                <a:gd name="T90" fmla="*/ 2147483647 w 858"/>
                <a:gd name="T91" fmla="*/ 2147483647 h 1002"/>
                <a:gd name="T92" fmla="*/ 2147483647 w 858"/>
                <a:gd name="T93" fmla="*/ 2147483647 h 1002"/>
                <a:gd name="T94" fmla="*/ 2147483647 w 858"/>
                <a:gd name="T95" fmla="*/ 2147483647 h 1002"/>
                <a:gd name="T96" fmla="*/ 2147483647 w 858"/>
                <a:gd name="T97" fmla="*/ 2147483647 h 1002"/>
                <a:gd name="T98" fmla="*/ 0 w 858"/>
                <a:gd name="T99" fmla="*/ 2147483647 h 100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58"/>
                <a:gd name="T151" fmla="*/ 0 h 1002"/>
                <a:gd name="T152" fmla="*/ 858 w 858"/>
                <a:gd name="T153" fmla="*/ 1002 h 100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58" h="1002">
                  <a:moveTo>
                    <a:pt x="0" y="498"/>
                  </a:moveTo>
                  <a:lnTo>
                    <a:pt x="18" y="498"/>
                  </a:lnTo>
                  <a:lnTo>
                    <a:pt x="18" y="528"/>
                  </a:lnTo>
                  <a:lnTo>
                    <a:pt x="24" y="534"/>
                  </a:lnTo>
                  <a:lnTo>
                    <a:pt x="30" y="534"/>
                  </a:lnTo>
                  <a:lnTo>
                    <a:pt x="30" y="528"/>
                  </a:lnTo>
                  <a:lnTo>
                    <a:pt x="36" y="522"/>
                  </a:lnTo>
                  <a:lnTo>
                    <a:pt x="48" y="558"/>
                  </a:lnTo>
                  <a:lnTo>
                    <a:pt x="42" y="600"/>
                  </a:lnTo>
                  <a:lnTo>
                    <a:pt x="30" y="600"/>
                  </a:lnTo>
                  <a:lnTo>
                    <a:pt x="36" y="624"/>
                  </a:lnTo>
                  <a:lnTo>
                    <a:pt x="24" y="630"/>
                  </a:lnTo>
                  <a:lnTo>
                    <a:pt x="30" y="642"/>
                  </a:lnTo>
                  <a:lnTo>
                    <a:pt x="36" y="648"/>
                  </a:lnTo>
                  <a:lnTo>
                    <a:pt x="48" y="666"/>
                  </a:lnTo>
                  <a:lnTo>
                    <a:pt x="60" y="690"/>
                  </a:lnTo>
                  <a:lnTo>
                    <a:pt x="60" y="720"/>
                  </a:lnTo>
                  <a:lnTo>
                    <a:pt x="54" y="738"/>
                  </a:lnTo>
                  <a:lnTo>
                    <a:pt x="54" y="750"/>
                  </a:lnTo>
                  <a:lnTo>
                    <a:pt x="48" y="756"/>
                  </a:lnTo>
                  <a:lnTo>
                    <a:pt x="48" y="804"/>
                  </a:lnTo>
                  <a:lnTo>
                    <a:pt x="42" y="816"/>
                  </a:lnTo>
                  <a:lnTo>
                    <a:pt x="30" y="822"/>
                  </a:lnTo>
                  <a:lnTo>
                    <a:pt x="24" y="840"/>
                  </a:lnTo>
                  <a:lnTo>
                    <a:pt x="18" y="852"/>
                  </a:lnTo>
                  <a:lnTo>
                    <a:pt x="18" y="864"/>
                  </a:lnTo>
                  <a:lnTo>
                    <a:pt x="12" y="876"/>
                  </a:lnTo>
                  <a:lnTo>
                    <a:pt x="12" y="906"/>
                  </a:lnTo>
                  <a:lnTo>
                    <a:pt x="18" y="900"/>
                  </a:lnTo>
                  <a:lnTo>
                    <a:pt x="36" y="864"/>
                  </a:lnTo>
                  <a:lnTo>
                    <a:pt x="42" y="858"/>
                  </a:lnTo>
                  <a:lnTo>
                    <a:pt x="54" y="852"/>
                  </a:lnTo>
                  <a:lnTo>
                    <a:pt x="60" y="852"/>
                  </a:lnTo>
                  <a:lnTo>
                    <a:pt x="66" y="858"/>
                  </a:lnTo>
                  <a:lnTo>
                    <a:pt x="72" y="858"/>
                  </a:lnTo>
                  <a:lnTo>
                    <a:pt x="84" y="852"/>
                  </a:lnTo>
                  <a:lnTo>
                    <a:pt x="114" y="858"/>
                  </a:lnTo>
                  <a:lnTo>
                    <a:pt x="114" y="840"/>
                  </a:lnTo>
                  <a:lnTo>
                    <a:pt x="138" y="852"/>
                  </a:lnTo>
                  <a:lnTo>
                    <a:pt x="162" y="852"/>
                  </a:lnTo>
                  <a:lnTo>
                    <a:pt x="174" y="858"/>
                  </a:lnTo>
                  <a:lnTo>
                    <a:pt x="180" y="858"/>
                  </a:lnTo>
                  <a:lnTo>
                    <a:pt x="186" y="870"/>
                  </a:lnTo>
                  <a:lnTo>
                    <a:pt x="198" y="882"/>
                  </a:lnTo>
                  <a:lnTo>
                    <a:pt x="204" y="894"/>
                  </a:lnTo>
                  <a:lnTo>
                    <a:pt x="216" y="888"/>
                  </a:lnTo>
                  <a:lnTo>
                    <a:pt x="234" y="888"/>
                  </a:lnTo>
                  <a:lnTo>
                    <a:pt x="240" y="894"/>
                  </a:lnTo>
                  <a:lnTo>
                    <a:pt x="240" y="900"/>
                  </a:lnTo>
                  <a:lnTo>
                    <a:pt x="246" y="912"/>
                  </a:lnTo>
                  <a:lnTo>
                    <a:pt x="246" y="942"/>
                  </a:lnTo>
                  <a:lnTo>
                    <a:pt x="264" y="942"/>
                  </a:lnTo>
                  <a:lnTo>
                    <a:pt x="270" y="948"/>
                  </a:lnTo>
                  <a:lnTo>
                    <a:pt x="270" y="972"/>
                  </a:lnTo>
                  <a:lnTo>
                    <a:pt x="300" y="978"/>
                  </a:lnTo>
                  <a:lnTo>
                    <a:pt x="312" y="1002"/>
                  </a:lnTo>
                  <a:lnTo>
                    <a:pt x="330" y="1002"/>
                  </a:lnTo>
                  <a:lnTo>
                    <a:pt x="342" y="996"/>
                  </a:lnTo>
                  <a:lnTo>
                    <a:pt x="348" y="996"/>
                  </a:lnTo>
                  <a:lnTo>
                    <a:pt x="348" y="948"/>
                  </a:lnTo>
                  <a:lnTo>
                    <a:pt x="360" y="936"/>
                  </a:lnTo>
                  <a:lnTo>
                    <a:pt x="378" y="936"/>
                  </a:lnTo>
                  <a:lnTo>
                    <a:pt x="402" y="960"/>
                  </a:lnTo>
                  <a:lnTo>
                    <a:pt x="408" y="972"/>
                  </a:lnTo>
                  <a:lnTo>
                    <a:pt x="420" y="948"/>
                  </a:lnTo>
                  <a:lnTo>
                    <a:pt x="456" y="948"/>
                  </a:lnTo>
                  <a:lnTo>
                    <a:pt x="462" y="954"/>
                  </a:lnTo>
                  <a:lnTo>
                    <a:pt x="492" y="954"/>
                  </a:lnTo>
                  <a:lnTo>
                    <a:pt x="504" y="948"/>
                  </a:lnTo>
                  <a:lnTo>
                    <a:pt x="510" y="948"/>
                  </a:lnTo>
                  <a:lnTo>
                    <a:pt x="510" y="936"/>
                  </a:lnTo>
                  <a:lnTo>
                    <a:pt x="516" y="930"/>
                  </a:lnTo>
                  <a:lnTo>
                    <a:pt x="522" y="930"/>
                  </a:lnTo>
                  <a:lnTo>
                    <a:pt x="522" y="942"/>
                  </a:lnTo>
                  <a:lnTo>
                    <a:pt x="786" y="942"/>
                  </a:lnTo>
                  <a:lnTo>
                    <a:pt x="798" y="900"/>
                  </a:lnTo>
                  <a:lnTo>
                    <a:pt x="804" y="894"/>
                  </a:lnTo>
                  <a:lnTo>
                    <a:pt x="804" y="882"/>
                  </a:lnTo>
                  <a:lnTo>
                    <a:pt x="786" y="864"/>
                  </a:lnTo>
                  <a:lnTo>
                    <a:pt x="780" y="864"/>
                  </a:lnTo>
                  <a:lnTo>
                    <a:pt x="738" y="174"/>
                  </a:lnTo>
                  <a:lnTo>
                    <a:pt x="858" y="180"/>
                  </a:lnTo>
                  <a:lnTo>
                    <a:pt x="600" y="0"/>
                  </a:lnTo>
                  <a:lnTo>
                    <a:pt x="594" y="48"/>
                  </a:lnTo>
                  <a:lnTo>
                    <a:pt x="588" y="54"/>
                  </a:lnTo>
                  <a:lnTo>
                    <a:pt x="588" y="90"/>
                  </a:lnTo>
                  <a:lnTo>
                    <a:pt x="366" y="96"/>
                  </a:lnTo>
                  <a:lnTo>
                    <a:pt x="366" y="108"/>
                  </a:lnTo>
                  <a:lnTo>
                    <a:pt x="354" y="114"/>
                  </a:lnTo>
                  <a:lnTo>
                    <a:pt x="354" y="306"/>
                  </a:lnTo>
                  <a:lnTo>
                    <a:pt x="348" y="312"/>
                  </a:lnTo>
                  <a:lnTo>
                    <a:pt x="336" y="318"/>
                  </a:lnTo>
                  <a:lnTo>
                    <a:pt x="306" y="318"/>
                  </a:lnTo>
                  <a:lnTo>
                    <a:pt x="282" y="330"/>
                  </a:lnTo>
                  <a:lnTo>
                    <a:pt x="276" y="342"/>
                  </a:lnTo>
                  <a:lnTo>
                    <a:pt x="276" y="360"/>
                  </a:lnTo>
                  <a:lnTo>
                    <a:pt x="282" y="372"/>
                  </a:lnTo>
                  <a:lnTo>
                    <a:pt x="276" y="474"/>
                  </a:lnTo>
                  <a:lnTo>
                    <a:pt x="0" y="474"/>
                  </a:lnTo>
                  <a:lnTo>
                    <a:pt x="0" y="49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5" name="Mali" descr="© INSCALE GmbH, 05.05.2010&#10;http://www.presentationload.com/">
              <a:extLst>
                <a:ext uri="{FF2B5EF4-FFF2-40B4-BE49-F238E27FC236}">
                  <a16:creationId xmlns:a16="http://schemas.microsoft.com/office/drawing/2014/main" id="{E2C8FCAC-40E3-9484-090A-619161662A73}"/>
                </a:ext>
              </a:extLst>
            </p:cNvPr>
            <p:cNvSpPr>
              <a:spLocks/>
            </p:cNvSpPr>
            <p:nvPr/>
          </p:nvSpPr>
          <p:spPr bwMode="gray">
            <a:xfrm>
              <a:off x="3909270" y="2453571"/>
              <a:ext cx="440265" cy="455091"/>
            </a:xfrm>
            <a:custGeom>
              <a:avLst/>
              <a:gdLst>
                <a:gd name="T0" fmla="*/ 2147483647 w 1164"/>
                <a:gd name="T1" fmla="*/ 2147483647 h 1200"/>
                <a:gd name="T2" fmla="*/ 2147483647 w 1164"/>
                <a:gd name="T3" fmla="*/ 2147483647 h 1200"/>
                <a:gd name="T4" fmla="*/ 2147483647 w 1164"/>
                <a:gd name="T5" fmla="*/ 2147483647 h 1200"/>
                <a:gd name="T6" fmla="*/ 2147483647 w 1164"/>
                <a:gd name="T7" fmla="*/ 2147483647 h 1200"/>
                <a:gd name="T8" fmla="*/ 2147483647 w 1164"/>
                <a:gd name="T9" fmla="*/ 2147483647 h 1200"/>
                <a:gd name="T10" fmla="*/ 2147483647 w 1164"/>
                <a:gd name="T11" fmla="*/ 2147483647 h 1200"/>
                <a:gd name="T12" fmla="*/ 2147483647 w 1164"/>
                <a:gd name="T13" fmla="*/ 2147483647 h 1200"/>
                <a:gd name="T14" fmla="*/ 2147483647 w 1164"/>
                <a:gd name="T15" fmla="*/ 2147483647 h 1200"/>
                <a:gd name="T16" fmla="*/ 2147483647 w 1164"/>
                <a:gd name="T17" fmla="*/ 2147483647 h 1200"/>
                <a:gd name="T18" fmla="*/ 2147483647 w 1164"/>
                <a:gd name="T19" fmla="*/ 2147483647 h 1200"/>
                <a:gd name="T20" fmla="*/ 2147483647 w 1164"/>
                <a:gd name="T21" fmla="*/ 2147483647 h 1200"/>
                <a:gd name="T22" fmla="*/ 2147483647 w 1164"/>
                <a:gd name="T23" fmla="*/ 2147483647 h 1200"/>
                <a:gd name="T24" fmla="*/ 2147483647 w 1164"/>
                <a:gd name="T25" fmla="*/ 2147483647 h 1200"/>
                <a:gd name="T26" fmla="*/ 2147483647 w 1164"/>
                <a:gd name="T27" fmla="*/ 2147483647 h 1200"/>
                <a:gd name="T28" fmla="*/ 2147483647 w 1164"/>
                <a:gd name="T29" fmla="*/ 2147483647 h 1200"/>
                <a:gd name="T30" fmla="*/ 2147483647 w 1164"/>
                <a:gd name="T31" fmla="*/ 2147483647 h 1200"/>
                <a:gd name="T32" fmla="*/ 2147483647 w 1164"/>
                <a:gd name="T33" fmla="*/ 2147483647 h 1200"/>
                <a:gd name="T34" fmla="*/ 2147483647 w 1164"/>
                <a:gd name="T35" fmla="*/ 2147483647 h 1200"/>
                <a:gd name="T36" fmla="*/ 2147483647 w 1164"/>
                <a:gd name="T37" fmla="*/ 2147483647 h 1200"/>
                <a:gd name="T38" fmla="*/ 2147483647 w 1164"/>
                <a:gd name="T39" fmla="*/ 2147483647 h 1200"/>
                <a:gd name="T40" fmla="*/ 2147483647 w 1164"/>
                <a:gd name="T41" fmla="*/ 2147483647 h 1200"/>
                <a:gd name="T42" fmla="*/ 2147483647 w 1164"/>
                <a:gd name="T43" fmla="*/ 2147483647 h 1200"/>
                <a:gd name="T44" fmla="*/ 2147483647 w 1164"/>
                <a:gd name="T45" fmla="*/ 2147483647 h 1200"/>
                <a:gd name="T46" fmla="*/ 2147483647 w 1164"/>
                <a:gd name="T47" fmla="*/ 2147483647 h 1200"/>
                <a:gd name="T48" fmla="*/ 2147483647 w 1164"/>
                <a:gd name="T49" fmla="*/ 2147483647 h 1200"/>
                <a:gd name="T50" fmla="*/ 2147483647 w 1164"/>
                <a:gd name="T51" fmla="*/ 2147483647 h 1200"/>
                <a:gd name="T52" fmla="*/ 2147483647 w 1164"/>
                <a:gd name="T53" fmla="*/ 2147483647 h 1200"/>
                <a:gd name="T54" fmla="*/ 0 w 1164"/>
                <a:gd name="T55" fmla="*/ 2147483647 h 1200"/>
                <a:gd name="T56" fmla="*/ 2147483647 w 1164"/>
                <a:gd name="T57" fmla="*/ 2147483647 h 1200"/>
                <a:gd name="T58" fmla="*/ 2147483647 w 1164"/>
                <a:gd name="T59" fmla="*/ 2147483647 h 1200"/>
                <a:gd name="T60" fmla="*/ 2147483647 w 1164"/>
                <a:gd name="T61" fmla="*/ 2147483647 h 1200"/>
                <a:gd name="T62" fmla="*/ 2147483647 w 1164"/>
                <a:gd name="T63" fmla="*/ 2147483647 h 1200"/>
                <a:gd name="T64" fmla="*/ 2147483647 w 1164"/>
                <a:gd name="T65" fmla="*/ 2147483647 h 1200"/>
                <a:gd name="T66" fmla="*/ 2147483647 w 1164"/>
                <a:gd name="T67" fmla="*/ 2147483647 h 1200"/>
                <a:gd name="T68" fmla="*/ 2147483647 w 1164"/>
                <a:gd name="T69" fmla="*/ 2147483647 h 1200"/>
                <a:gd name="T70" fmla="*/ 2147483647 w 1164"/>
                <a:gd name="T71" fmla="*/ 2147483647 h 1200"/>
                <a:gd name="T72" fmla="*/ 2147483647 w 1164"/>
                <a:gd name="T73" fmla="*/ 2147483647 h 1200"/>
                <a:gd name="T74" fmla="*/ 2147483647 w 1164"/>
                <a:gd name="T75" fmla="*/ 2147483647 h 1200"/>
                <a:gd name="T76" fmla="*/ 2147483647 w 1164"/>
                <a:gd name="T77" fmla="*/ 2147483647 h 1200"/>
                <a:gd name="T78" fmla="*/ 2147483647 w 1164"/>
                <a:gd name="T79" fmla="*/ 2147483647 h 1200"/>
                <a:gd name="T80" fmla="*/ 2147483647 w 1164"/>
                <a:gd name="T81" fmla="*/ 2147483647 h 1200"/>
                <a:gd name="T82" fmla="*/ 2147483647 w 1164"/>
                <a:gd name="T83" fmla="*/ 2147483647 h 1200"/>
                <a:gd name="T84" fmla="*/ 2147483647 w 1164"/>
                <a:gd name="T85" fmla="*/ 2147483647 h 1200"/>
                <a:gd name="T86" fmla="*/ 2147483647 w 1164"/>
                <a:gd name="T87" fmla="*/ 2147483647 h 1200"/>
                <a:gd name="T88" fmla="*/ 2147483647 w 1164"/>
                <a:gd name="T89" fmla="*/ 2147483647 h 1200"/>
                <a:gd name="T90" fmla="*/ 2147483647 w 1164"/>
                <a:gd name="T91" fmla="*/ 2147483647 h 1200"/>
                <a:gd name="T92" fmla="*/ 2147483647 w 1164"/>
                <a:gd name="T93" fmla="*/ 2147483647 h 1200"/>
                <a:gd name="T94" fmla="*/ 2147483647 w 1164"/>
                <a:gd name="T95" fmla="*/ 2147483647 h 1200"/>
                <a:gd name="T96" fmla="*/ 2147483647 w 1164"/>
                <a:gd name="T97" fmla="*/ 2147483647 h 1200"/>
                <a:gd name="T98" fmla="*/ 2147483647 w 1164"/>
                <a:gd name="T99" fmla="*/ 2147483647 h 1200"/>
                <a:gd name="T100" fmla="*/ 2147483647 w 1164"/>
                <a:gd name="T101" fmla="*/ 2147483647 h 1200"/>
                <a:gd name="T102" fmla="*/ 2147483647 w 1164"/>
                <a:gd name="T103" fmla="*/ 2147483647 h 1200"/>
                <a:gd name="T104" fmla="*/ 2147483647 w 1164"/>
                <a:gd name="T105" fmla="*/ 2147483647 h 1200"/>
                <a:gd name="T106" fmla="*/ 2147483647 w 1164"/>
                <a:gd name="T107" fmla="*/ 2147483647 h 120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64"/>
                <a:gd name="T163" fmla="*/ 0 h 1200"/>
                <a:gd name="T164" fmla="*/ 1164 w 1164"/>
                <a:gd name="T165" fmla="*/ 1200 h 120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64" h="1200">
                  <a:moveTo>
                    <a:pt x="612" y="954"/>
                  </a:moveTo>
                  <a:lnTo>
                    <a:pt x="636" y="948"/>
                  </a:lnTo>
                  <a:lnTo>
                    <a:pt x="636" y="912"/>
                  </a:lnTo>
                  <a:lnTo>
                    <a:pt x="654" y="912"/>
                  </a:lnTo>
                  <a:lnTo>
                    <a:pt x="654" y="906"/>
                  </a:lnTo>
                  <a:lnTo>
                    <a:pt x="660" y="900"/>
                  </a:lnTo>
                  <a:lnTo>
                    <a:pt x="666" y="888"/>
                  </a:lnTo>
                  <a:lnTo>
                    <a:pt x="678" y="882"/>
                  </a:lnTo>
                  <a:lnTo>
                    <a:pt x="684" y="870"/>
                  </a:lnTo>
                  <a:lnTo>
                    <a:pt x="690" y="864"/>
                  </a:lnTo>
                  <a:lnTo>
                    <a:pt x="696" y="864"/>
                  </a:lnTo>
                  <a:lnTo>
                    <a:pt x="708" y="876"/>
                  </a:lnTo>
                  <a:lnTo>
                    <a:pt x="720" y="876"/>
                  </a:lnTo>
                  <a:lnTo>
                    <a:pt x="720" y="870"/>
                  </a:lnTo>
                  <a:lnTo>
                    <a:pt x="726" y="864"/>
                  </a:lnTo>
                  <a:lnTo>
                    <a:pt x="726" y="846"/>
                  </a:lnTo>
                  <a:lnTo>
                    <a:pt x="750" y="846"/>
                  </a:lnTo>
                  <a:lnTo>
                    <a:pt x="768" y="822"/>
                  </a:lnTo>
                  <a:lnTo>
                    <a:pt x="792" y="822"/>
                  </a:lnTo>
                  <a:lnTo>
                    <a:pt x="810" y="804"/>
                  </a:lnTo>
                  <a:lnTo>
                    <a:pt x="858" y="804"/>
                  </a:lnTo>
                  <a:lnTo>
                    <a:pt x="882" y="816"/>
                  </a:lnTo>
                  <a:lnTo>
                    <a:pt x="930" y="804"/>
                  </a:lnTo>
                  <a:lnTo>
                    <a:pt x="954" y="786"/>
                  </a:lnTo>
                  <a:lnTo>
                    <a:pt x="1020" y="792"/>
                  </a:lnTo>
                  <a:lnTo>
                    <a:pt x="1020" y="774"/>
                  </a:lnTo>
                  <a:lnTo>
                    <a:pt x="1068" y="780"/>
                  </a:lnTo>
                  <a:lnTo>
                    <a:pt x="1080" y="774"/>
                  </a:lnTo>
                  <a:lnTo>
                    <a:pt x="1104" y="774"/>
                  </a:lnTo>
                  <a:lnTo>
                    <a:pt x="1122" y="768"/>
                  </a:lnTo>
                  <a:lnTo>
                    <a:pt x="1134" y="762"/>
                  </a:lnTo>
                  <a:lnTo>
                    <a:pt x="1140" y="750"/>
                  </a:lnTo>
                  <a:lnTo>
                    <a:pt x="1140" y="732"/>
                  </a:lnTo>
                  <a:lnTo>
                    <a:pt x="1146" y="720"/>
                  </a:lnTo>
                  <a:lnTo>
                    <a:pt x="1146" y="708"/>
                  </a:lnTo>
                  <a:lnTo>
                    <a:pt x="1164" y="684"/>
                  </a:lnTo>
                  <a:lnTo>
                    <a:pt x="1164" y="480"/>
                  </a:lnTo>
                  <a:lnTo>
                    <a:pt x="1140" y="480"/>
                  </a:lnTo>
                  <a:lnTo>
                    <a:pt x="1134" y="486"/>
                  </a:lnTo>
                  <a:lnTo>
                    <a:pt x="1104" y="486"/>
                  </a:lnTo>
                  <a:lnTo>
                    <a:pt x="1092" y="480"/>
                  </a:lnTo>
                  <a:lnTo>
                    <a:pt x="1086" y="474"/>
                  </a:lnTo>
                  <a:lnTo>
                    <a:pt x="1086" y="468"/>
                  </a:lnTo>
                  <a:lnTo>
                    <a:pt x="1104" y="450"/>
                  </a:lnTo>
                  <a:lnTo>
                    <a:pt x="1104" y="432"/>
                  </a:lnTo>
                  <a:lnTo>
                    <a:pt x="1092" y="408"/>
                  </a:lnTo>
                  <a:lnTo>
                    <a:pt x="1080" y="402"/>
                  </a:lnTo>
                  <a:lnTo>
                    <a:pt x="1050" y="402"/>
                  </a:lnTo>
                  <a:lnTo>
                    <a:pt x="1044" y="408"/>
                  </a:lnTo>
                  <a:lnTo>
                    <a:pt x="1038" y="408"/>
                  </a:lnTo>
                  <a:lnTo>
                    <a:pt x="1032" y="378"/>
                  </a:lnTo>
                  <a:lnTo>
                    <a:pt x="996" y="378"/>
                  </a:lnTo>
                  <a:lnTo>
                    <a:pt x="984" y="366"/>
                  </a:lnTo>
                  <a:lnTo>
                    <a:pt x="984" y="348"/>
                  </a:lnTo>
                  <a:lnTo>
                    <a:pt x="978" y="342"/>
                  </a:lnTo>
                  <a:lnTo>
                    <a:pt x="954" y="342"/>
                  </a:lnTo>
                  <a:lnTo>
                    <a:pt x="954" y="318"/>
                  </a:lnTo>
                  <a:lnTo>
                    <a:pt x="546" y="6"/>
                  </a:lnTo>
                  <a:lnTo>
                    <a:pt x="426" y="0"/>
                  </a:lnTo>
                  <a:lnTo>
                    <a:pt x="468" y="690"/>
                  </a:lnTo>
                  <a:lnTo>
                    <a:pt x="474" y="690"/>
                  </a:lnTo>
                  <a:lnTo>
                    <a:pt x="492" y="708"/>
                  </a:lnTo>
                  <a:lnTo>
                    <a:pt x="492" y="720"/>
                  </a:lnTo>
                  <a:lnTo>
                    <a:pt x="486" y="726"/>
                  </a:lnTo>
                  <a:lnTo>
                    <a:pt x="474" y="768"/>
                  </a:lnTo>
                  <a:lnTo>
                    <a:pt x="210" y="768"/>
                  </a:lnTo>
                  <a:lnTo>
                    <a:pt x="210" y="756"/>
                  </a:lnTo>
                  <a:lnTo>
                    <a:pt x="204" y="756"/>
                  </a:lnTo>
                  <a:lnTo>
                    <a:pt x="198" y="762"/>
                  </a:lnTo>
                  <a:lnTo>
                    <a:pt x="198" y="774"/>
                  </a:lnTo>
                  <a:lnTo>
                    <a:pt x="192" y="774"/>
                  </a:lnTo>
                  <a:lnTo>
                    <a:pt x="180" y="780"/>
                  </a:lnTo>
                  <a:lnTo>
                    <a:pt x="150" y="780"/>
                  </a:lnTo>
                  <a:lnTo>
                    <a:pt x="144" y="774"/>
                  </a:lnTo>
                  <a:lnTo>
                    <a:pt x="108" y="774"/>
                  </a:lnTo>
                  <a:lnTo>
                    <a:pt x="96" y="798"/>
                  </a:lnTo>
                  <a:lnTo>
                    <a:pt x="90" y="786"/>
                  </a:lnTo>
                  <a:lnTo>
                    <a:pt x="66" y="762"/>
                  </a:lnTo>
                  <a:lnTo>
                    <a:pt x="48" y="762"/>
                  </a:lnTo>
                  <a:lnTo>
                    <a:pt x="36" y="774"/>
                  </a:lnTo>
                  <a:lnTo>
                    <a:pt x="36" y="822"/>
                  </a:lnTo>
                  <a:lnTo>
                    <a:pt x="30" y="822"/>
                  </a:lnTo>
                  <a:lnTo>
                    <a:pt x="18" y="828"/>
                  </a:lnTo>
                  <a:lnTo>
                    <a:pt x="0" y="828"/>
                  </a:lnTo>
                  <a:lnTo>
                    <a:pt x="0" y="852"/>
                  </a:lnTo>
                  <a:lnTo>
                    <a:pt x="12" y="870"/>
                  </a:lnTo>
                  <a:lnTo>
                    <a:pt x="12" y="876"/>
                  </a:lnTo>
                  <a:lnTo>
                    <a:pt x="24" y="888"/>
                  </a:lnTo>
                  <a:lnTo>
                    <a:pt x="24" y="906"/>
                  </a:lnTo>
                  <a:lnTo>
                    <a:pt x="18" y="912"/>
                  </a:lnTo>
                  <a:lnTo>
                    <a:pt x="18" y="936"/>
                  </a:lnTo>
                  <a:lnTo>
                    <a:pt x="24" y="942"/>
                  </a:lnTo>
                  <a:lnTo>
                    <a:pt x="36" y="942"/>
                  </a:lnTo>
                  <a:lnTo>
                    <a:pt x="36" y="936"/>
                  </a:lnTo>
                  <a:lnTo>
                    <a:pt x="42" y="936"/>
                  </a:lnTo>
                  <a:lnTo>
                    <a:pt x="48" y="942"/>
                  </a:lnTo>
                  <a:lnTo>
                    <a:pt x="54" y="954"/>
                  </a:lnTo>
                  <a:lnTo>
                    <a:pt x="54" y="1032"/>
                  </a:lnTo>
                  <a:lnTo>
                    <a:pt x="60" y="1044"/>
                  </a:lnTo>
                  <a:lnTo>
                    <a:pt x="60" y="1050"/>
                  </a:lnTo>
                  <a:lnTo>
                    <a:pt x="66" y="1056"/>
                  </a:lnTo>
                  <a:lnTo>
                    <a:pt x="72" y="1050"/>
                  </a:lnTo>
                  <a:lnTo>
                    <a:pt x="78" y="1038"/>
                  </a:lnTo>
                  <a:lnTo>
                    <a:pt x="90" y="1026"/>
                  </a:lnTo>
                  <a:lnTo>
                    <a:pt x="102" y="1038"/>
                  </a:lnTo>
                  <a:lnTo>
                    <a:pt x="108" y="1050"/>
                  </a:lnTo>
                  <a:lnTo>
                    <a:pt x="108" y="1062"/>
                  </a:lnTo>
                  <a:lnTo>
                    <a:pt x="114" y="1050"/>
                  </a:lnTo>
                  <a:lnTo>
                    <a:pt x="126" y="1038"/>
                  </a:lnTo>
                  <a:lnTo>
                    <a:pt x="132" y="1026"/>
                  </a:lnTo>
                  <a:lnTo>
                    <a:pt x="138" y="1026"/>
                  </a:lnTo>
                  <a:lnTo>
                    <a:pt x="144" y="1032"/>
                  </a:lnTo>
                  <a:lnTo>
                    <a:pt x="150" y="1032"/>
                  </a:lnTo>
                  <a:lnTo>
                    <a:pt x="162" y="1038"/>
                  </a:lnTo>
                  <a:lnTo>
                    <a:pt x="168" y="1044"/>
                  </a:lnTo>
                  <a:lnTo>
                    <a:pt x="180" y="1050"/>
                  </a:lnTo>
                  <a:lnTo>
                    <a:pt x="198" y="1032"/>
                  </a:lnTo>
                  <a:lnTo>
                    <a:pt x="198" y="1014"/>
                  </a:lnTo>
                  <a:lnTo>
                    <a:pt x="204" y="1008"/>
                  </a:lnTo>
                  <a:lnTo>
                    <a:pt x="216" y="1008"/>
                  </a:lnTo>
                  <a:lnTo>
                    <a:pt x="228" y="1014"/>
                  </a:lnTo>
                  <a:lnTo>
                    <a:pt x="228" y="1032"/>
                  </a:lnTo>
                  <a:lnTo>
                    <a:pt x="246" y="1044"/>
                  </a:lnTo>
                  <a:lnTo>
                    <a:pt x="234" y="1074"/>
                  </a:lnTo>
                  <a:lnTo>
                    <a:pt x="270" y="1092"/>
                  </a:lnTo>
                  <a:lnTo>
                    <a:pt x="246" y="1128"/>
                  </a:lnTo>
                  <a:lnTo>
                    <a:pt x="270" y="1128"/>
                  </a:lnTo>
                  <a:lnTo>
                    <a:pt x="270" y="1164"/>
                  </a:lnTo>
                  <a:lnTo>
                    <a:pt x="300" y="1194"/>
                  </a:lnTo>
                  <a:lnTo>
                    <a:pt x="312" y="1200"/>
                  </a:lnTo>
                  <a:lnTo>
                    <a:pt x="312" y="1182"/>
                  </a:lnTo>
                  <a:lnTo>
                    <a:pt x="318" y="1176"/>
                  </a:lnTo>
                  <a:lnTo>
                    <a:pt x="330" y="1176"/>
                  </a:lnTo>
                  <a:lnTo>
                    <a:pt x="348" y="1182"/>
                  </a:lnTo>
                  <a:lnTo>
                    <a:pt x="366" y="1200"/>
                  </a:lnTo>
                  <a:lnTo>
                    <a:pt x="372" y="1182"/>
                  </a:lnTo>
                  <a:lnTo>
                    <a:pt x="390" y="1182"/>
                  </a:lnTo>
                  <a:lnTo>
                    <a:pt x="396" y="1158"/>
                  </a:lnTo>
                  <a:lnTo>
                    <a:pt x="408" y="1176"/>
                  </a:lnTo>
                  <a:lnTo>
                    <a:pt x="420" y="1152"/>
                  </a:lnTo>
                  <a:lnTo>
                    <a:pt x="420" y="1188"/>
                  </a:lnTo>
                  <a:lnTo>
                    <a:pt x="444" y="1194"/>
                  </a:lnTo>
                  <a:lnTo>
                    <a:pt x="450" y="1188"/>
                  </a:lnTo>
                  <a:lnTo>
                    <a:pt x="456" y="1176"/>
                  </a:lnTo>
                  <a:lnTo>
                    <a:pt x="462" y="1170"/>
                  </a:lnTo>
                  <a:lnTo>
                    <a:pt x="474" y="1170"/>
                  </a:lnTo>
                  <a:lnTo>
                    <a:pt x="468" y="1116"/>
                  </a:lnTo>
                  <a:lnTo>
                    <a:pt x="492" y="1116"/>
                  </a:lnTo>
                  <a:lnTo>
                    <a:pt x="504" y="1092"/>
                  </a:lnTo>
                  <a:lnTo>
                    <a:pt x="480" y="1062"/>
                  </a:lnTo>
                  <a:lnTo>
                    <a:pt x="498" y="1050"/>
                  </a:lnTo>
                  <a:lnTo>
                    <a:pt x="504" y="1050"/>
                  </a:lnTo>
                  <a:lnTo>
                    <a:pt x="510" y="1044"/>
                  </a:lnTo>
                  <a:lnTo>
                    <a:pt x="546" y="1044"/>
                  </a:lnTo>
                  <a:lnTo>
                    <a:pt x="546" y="1032"/>
                  </a:lnTo>
                  <a:lnTo>
                    <a:pt x="540" y="1026"/>
                  </a:lnTo>
                  <a:lnTo>
                    <a:pt x="546" y="1026"/>
                  </a:lnTo>
                  <a:lnTo>
                    <a:pt x="552" y="1020"/>
                  </a:lnTo>
                  <a:lnTo>
                    <a:pt x="552" y="990"/>
                  </a:lnTo>
                  <a:lnTo>
                    <a:pt x="570" y="990"/>
                  </a:lnTo>
                  <a:lnTo>
                    <a:pt x="570" y="960"/>
                  </a:lnTo>
                  <a:lnTo>
                    <a:pt x="564" y="954"/>
                  </a:lnTo>
                  <a:lnTo>
                    <a:pt x="582" y="924"/>
                  </a:lnTo>
                  <a:lnTo>
                    <a:pt x="612" y="95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6" name="Malaysia" descr="© INSCALE GmbH, 05.05.2010&#10;http://www.presentationload.com/">
              <a:extLst>
                <a:ext uri="{FF2B5EF4-FFF2-40B4-BE49-F238E27FC236}">
                  <a16:creationId xmlns:a16="http://schemas.microsoft.com/office/drawing/2014/main" id="{192890C0-3039-4B37-D201-BF178D13F874}"/>
                </a:ext>
              </a:extLst>
            </p:cNvPr>
            <p:cNvSpPr>
              <a:spLocks/>
            </p:cNvSpPr>
            <p:nvPr/>
          </p:nvSpPr>
          <p:spPr bwMode="gray">
            <a:xfrm>
              <a:off x="6928863" y="3012428"/>
              <a:ext cx="115625" cy="166026"/>
            </a:xfrm>
            <a:custGeom>
              <a:avLst/>
              <a:gdLst>
                <a:gd name="T0" fmla="*/ 2147483647 w 306"/>
                <a:gd name="T1" fmla="*/ 2147483647 h 438"/>
                <a:gd name="T2" fmla="*/ 2147483647 w 306"/>
                <a:gd name="T3" fmla="*/ 2147483647 h 438"/>
                <a:gd name="T4" fmla="*/ 2147483647 w 306"/>
                <a:gd name="T5" fmla="*/ 2147483647 h 438"/>
                <a:gd name="T6" fmla="*/ 2147483647 w 306"/>
                <a:gd name="T7" fmla="*/ 2147483647 h 438"/>
                <a:gd name="T8" fmla="*/ 2147483647 w 306"/>
                <a:gd name="T9" fmla="*/ 2147483647 h 438"/>
                <a:gd name="T10" fmla="*/ 2147483647 w 306"/>
                <a:gd name="T11" fmla="*/ 2147483647 h 438"/>
                <a:gd name="T12" fmla="*/ 2147483647 w 306"/>
                <a:gd name="T13" fmla="*/ 2147483647 h 438"/>
                <a:gd name="T14" fmla="*/ 2147483647 w 306"/>
                <a:gd name="T15" fmla="*/ 2147483647 h 438"/>
                <a:gd name="T16" fmla="*/ 2147483647 w 306"/>
                <a:gd name="T17" fmla="*/ 2147483647 h 438"/>
                <a:gd name="T18" fmla="*/ 2147483647 w 306"/>
                <a:gd name="T19" fmla="*/ 2147483647 h 438"/>
                <a:gd name="T20" fmla="*/ 2147483647 w 306"/>
                <a:gd name="T21" fmla="*/ 2147483647 h 438"/>
                <a:gd name="T22" fmla="*/ 2147483647 w 306"/>
                <a:gd name="T23" fmla="*/ 2147483647 h 438"/>
                <a:gd name="T24" fmla="*/ 2147483647 w 306"/>
                <a:gd name="T25" fmla="*/ 2147483647 h 438"/>
                <a:gd name="T26" fmla="*/ 2147483647 w 306"/>
                <a:gd name="T27" fmla="*/ 2147483647 h 438"/>
                <a:gd name="T28" fmla="*/ 2147483647 w 306"/>
                <a:gd name="T29" fmla="*/ 2147483647 h 438"/>
                <a:gd name="T30" fmla="*/ 2147483647 w 306"/>
                <a:gd name="T31" fmla="*/ 2147483647 h 438"/>
                <a:gd name="T32" fmla="*/ 2147483647 w 306"/>
                <a:gd name="T33" fmla="*/ 2147483647 h 438"/>
                <a:gd name="T34" fmla="*/ 2147483647 w 306"/>
                <a:gd name="T35" fmla="*/ 2147483647 h 438"/>
                <a:gd name="T36" fmla="*/ 2147483647 w 306"/>
                <a:gd name="T37" fmla="*/ 2147483647 h 438"/>
                <a:gd name="T38" fmla="*/ 2147483647 w 306"/>
                <a:gd name="T39" fmla="*/ 2147483647 h 438"/>
                <a:gd name="T40" fmla="*/ 2147483647 w 306"/>
                <a:gd name="T41" fmla="*/ 2147483647 h 438"/>
                <a:gd name="T42" fmla="*/ 2147483647 w 306"/>
                <a:gd name="T43" fmla="*/ 2147483647 h 438"/>
                <a:gd name="T44" fmla="*/ 2147483647 w 306"/>
                <a:gd name="T45" fmla="*/ 2147483647 h 438"/>
                <a:gd name="T46" fmla="*/ 2147483647 w 306"/>
                <a:gd name="T47" fmla="*/ 2147483647 h 438"/>
                <a:gd name="T48" fmla="*/ 2147483647 w 306"/>
                <a:gd name="T49" fmla="*/ 2147483647 h 438"/>
                <a:gd name="T50" fmla="*/ 2147483647 w 306"/>
                <a:gd name="T51" fmla="*/ 2147483647 h 438"/>
                <a:gd name="T52" fmla="*/ 2147483647 w 306"/>
                <a:gd name="T53" fmla="*/ 2147483647 h 438"/>
                <a:gd name="T54" fmla="*/ 2147483647 w 306"/>
                <a:gd name="T55" fmla="*/ 2147483647 h 438"/>
                <a:gd name="T56" fmla="*/ 2147483647 w 306"/>
                <a:gd name="T57" fmla="*/ 2147483647 h 438"/>
                <a:gd name="T58" fmla="*/ 2147483647 w 306"/>
                <a:gd name="T59" fmla="*/ 2147483647 h 438"/>
                <a:gd name="T60" fmla="*/ 2147483647 w 306"/>
                <a:gd name="T61" fmla="*/ 2147483647 h 438"/>
                <a:gd name="T62" fmla="*/ 2147483647 w 306"/>
                <a:gd name="T63" fmla="*/ 2147483647 h 438"/>
                <a:gd name="T64" fmla="*/ 2147483647 w 306"/>
                <a:gd name="T65" fmla="*/ 2147483647 h 438"/>
                <a:gd name="T66" fmla="*/ 2147483647 w 306"/>
                <a:gd name="T67" fmla="*/ 2147483647 h 438"/>
                <a:gd name="T68" fmla="*/ 2147483647 w 306"/>
                <a:gd name="T69" fmla="*/ 2147483647 h 438"/>
                <a:gd name="T70" fmla="*/ 2147483647 w 306"/>
                <a:gd name="T71" fmla="*/ 2147483647 h 438"/>
                <a:gd name="T72" fmla="*/ 2147483647 w 306"/>
                <a:gd name="T73" fmla="*/ 2147483647 h 438"/>
                <a:gd name="T74" fmla="*/ 2147483647 w 306"/>
                <a:gd name="T75" fmla="*/ 2147483647 h 438"/>
                <a:gd name="T76" fmla="*/ 2147483647 w 306"/>
                <a:gd name="T77" fmla="*/ 0 h 438"/>
                <a:gd name="T78" fmla="*/ 2147483647 w 306"/>
                <a:gd name="T79" fmla="*/ 2147483647 h 438"/>
                <a:gd name="T80" fmla="*/ 2147483647 w 306"/>
                <a:gd name="T81" fmla="*/ 2147483647 h 4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6"/>
                <a:gd name="T124" fmla="*/ 0 h 438"/>
                <a:gd name="T125" fmla="*/ 306 w 306"/>
                <a:gd name="T126" fmla="*/ 438 h 4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6" h="438">
                  <a:moveTo>
                    <a:pt x="0" y="42"/>
                  </a:moveTo>
                  <a:lnTo>
                    <a:pt x="6" y="138"/>
                  </a:lnTo>
                  <a:lnTo>
                    <a:pt x="18" y="138"/>
                  </a:lnTo>
                  <a:lnTo>
                    <a:pt x="24" y="132"/>
                  </a:lnTo>
                  <a:lnTo>
                    <a:pt x="42" y="132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48" y="180"/>
                  </a:lnTo>
                  <a:lnTo>
                    <a:pt x="48" y="198"/>
                  </a:lnTo>
                  <a:lnTo>
                    <a:pt x="54" y="216"/>
                  </a:lnTo>
                  <a:lnTo>
                    <a:pt x="60" y="228"/>
                  </a:lnTo>
                  <a:lnTo>
                    <a:pt x="66" y="234"/>
                  </a:lnTo>
                  <a:lnTo>
                    <a:pt x="84" y="234"/>
                  </a:lnTo>
                  <a:lnTo>
                    <a:pt x="90" y="228"/>
                  </a:lnTo>
                  <a:lnTo>
                    <a:pt x="90" y="240"/>
                  </a:lnTo>
                  <a:lnTo>
                    <a:pt x="84" y="252"/>
                  </a:lnTo>
                  <a:lnTo>
                    <a:pt x="84" y="282"/>
                  </a:lnTo>
                  <a:lnTo>
                    <a:pt x="96" y="306"/>
                  </a:lnTo>
                  <a:lnTo>
                    <a:pt x="102" y="312"/>
                  </a:lnTo>
                  <a:lnTo>
                    <a:pt x="114" y="318"/>
                  </a:lnTo>
                  <a:lnTo>
                    <a:pt x="132" y="330"/>
                  </a:lnTo>
                  <a:lnTo>
                    <a:pt x="144" y="336"/>
                  </a:lnTo>
                  <a:lnTo>
                    <a:pt x="162" y="354"/>
                  </a:lnTo>
                  <a:lnTo>
                    <a:pt x="168" y="354"/>
                  </a:lnTo>
                  <a:lnTo>
                    <a:pt x="168" y="366"/>
                  </a:lnTo>
                  <a:lnTo>
                    <a:pt x="174" y="372"/>
                  </a:lnTo>
                  <a:lnTo>
                    <a:pt x="174" y="378"/>
                  </a:lnTo>
                  <a:lnTo>
                    <a:pt x="180" y="384"/>
                  </a:lnTo>
                  <a:lnTo>
                    <a:pt x="186" y="384"/>
                  </a:lnTo>
                  <a:lnTo>
                    <a:pt x="198" y="390"/>
                  </a:lnTo>
                  <a:lnTo>
                    <a:pt x="204" y="396"/>
                  </a:lnTo>
                  <a:lnTo>
                    <a:pt x="216" y="396"/>
                  </a:lnTo>
                  <a:lnTo>
                    <a:pt x="222" y="402"/>
                  </a:lnTo>
                  <a:lnTo>
                    <a:pt x="228" y="402"/>
                  </a:lnTo>
                  <a:lnTo>
                    <a:pt x="252" y="438"/>
                  </a:lnTo>
                  <a:lnTo>
                    <a:pt x="300" y="432"/>
                  </a:lnTo>
                  <a:lnTo>
                    <a:pt x="300" y="420"/>
                  </a:lnTo>
                  <a:lnTo>
                    <a:pt x="306" y="408"/>
                  </a:lnTo>
                  <a:lnTo>
                    <a:pt x="306" y="378"/>
                  </a:lnTo>
                  <a:lnTo>
                    <a:pt x="294" y="354"/>
                  </a:lnTo>
                  <a:lnTo>
                    <a:pt x="270" y="330"/>
                  </a:lnTo>
                  <a:lnTo>
                    <a:pt x="264" y="318"/>
                  </a:lnTo>
                  <a:lnTo>
                    <a:pt x="258" y="312"/>
                  </a:lnTo>
                  <a:lnTo>
                    <a:pt x="258" y="288"/>
                  </a:lnTo>
                  <a:lnTo>
                    <a:pt x="252" y="276"/>
                  </a:lnTo>
                  <a:lnTo>
                    <a:pt x="246" y="270"/>
                  </a:lnTo>
                  <a:lnTo>
                    <a:pt x="246" y="258"/>
                  </a:lnTo>
                  <a:lnTo>
                    <a:pt x="252" y="252"/>
                  </a:lnTo>
                  <a:lnTo>
                    <a:pt x="252" y="126"/>
                  </a:lnTo>
                  <a:lnTo>
                    <a:pt x="246" y="114"/>
                  </a:lnTo>
                  <a:lnTo>
                    <a:pt x="222" y="90"/>
                  </a:lnTo>
                  <a:lnTo>
                    <a:pt x="204" y="84"/>
                  </a:lnTo>
                  <a:lnTo>
                    <a:pt x="192" y="72"/>
                  </a:lnTo>
                  <a:lnTo>
                    <a:pt x="180" y="66"/>
                  </a:lnTo>
                  <a:lnTo>
                    <a:pt x="156" y="42"/>
                  </a:lnTo>
                  <a:lnTo>
                    <a:pt x="150" y="54"/>
                  </a:lnTo>
                  <a:lnTo>
                    <a:pt x="144" y="60"/>
                  </a:lnTo>
                  <a:lnTo>
                    <a:pt x="138" y="72"/>
                  </a:lnTo>
                  <a:lnTo>
                    <a:pt x="138" y="78"/>
                  </a:lnTo>
                  <a:lnTo>
                    <a:pt x="132" y="84"/>
                  </a:lnTo>
                  <a:lnTo>
                    <a:pt x="114" y="66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90" y="72"/>
                  </a:lnTo>
                  <a:lnTo>
                    <a:pt x="90" y="78"/>
                  </a:lnTo>
                  <a:lnTo>
                    <a:pt x="72" y="78"/>
                  </a:lnTo>
                  <a:lnTo>
                    <a:pt x="66" y="72"/>
                  </a:lnTo>
                  <a:lnTo>
                    <a:pt x="66" y="66"/>
                  </a:lnTo>
                  <a:lnTo>
                    <a:pt x="78" y="54"/>
                  </a:lnTo>
                  <a:lnTo>
                    <a:pt x="78" y="42"/>
                  </a:lnTo>
                  <a:lnTo>
                    <a:pt x="66" y="42"/>
                  </a:lnTo>
                  <a:lnTo>
                    <a:pt x="66" y="30"/>
                  </a:lnTo>
                  <a:lnTo>
                    <a:pt x="60" y="24"/>
                  </a:lnTo>
                  <a:lnTo>
                    <a:pt x="48" y="18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24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6" y="36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7" name="Malaysia" descr="© INSCALE GmbH, 05.05.2010&#10;http://www.presentationload.com/">
              <a:extLst>
                <a:ext uri="{FF2B5EF4-FFF2-40B4-BE49-F238E27FC236}">
                  <a16:creationId xmlns:a16="http://schemas.microsoft.com/office/drawing/2014/main" id="{4DD49A46-7C88-E522-56BC-1131B458C194}"/>
                </a:ext>
              </a:extLst>
            </p:cNvPr>
            <p:cNvSpPr>
              <a:spLocks/>
            </p:cNvSpPr>
            <p:nvPr/>
          </p:nvSpPr>
          <p:spPr bwMode="gray">
            <a:xfrm>
              <a:off x="7200136" y="2993158"/>
              <a:ext cx="260898" cy="200121"/>
            </a:xfrm>
            <a:custGeom>
              <a:avLst/>
              <a:gdLst>
                <a:gd name="T0" fmla="*/ 2147483647 w 690"/>
                <a:gd name="T1" fmla="*/ 2147483647 h 528"/>
                <a:gd name="T2" fmla="*/ 2147483647 w 690"/>
                <a:gd name="T3" fmla="*/ 2147483647 h 528"/>
                <a:gd name="T4" fmla="*/ 2147483647 w 690"/>
                <a:gd name="T5" fmla="*/ 2147483647 h 528"/>
                <a:gd name="T6" fmla="*/ 2147483647 w 690"/>
                <a:gd name="T7" fmla="*/ 2147483647 h 528"/>
                <a:gd name="T8" fmla="*/ 2147483647 w 690"/>
                <a:gd name="T9" fmla="*/ 2147483647 h 528"/>
                <a:gd name="T10" fmla="*/ 2147483647 w 690"/>
                <a:gd name="T11" fmla="*/ 2147483647 h 528"/>
                <a:gd name="T12" fmla="*/ 2147483647 w 690"/>
                <a:gd name="T13" fmla="*/ 2147483647 h 528"/>
                <a:gd name="T14" fmla="*/ 2147483647 w 690"/>
                <a:gd name="T15" fmla="*/ 2147483647 h 528"/>
                <a:gd name="T16" fmla="*/ 2147483647 w 690"/>
                <a:gd name="T17" fmla="*/ 2147483647 h 528"/>
                <a:gd name="T18" fmla="*/ 2147483647 w 690"/>
                <a:gd name="T19" fmla="*/ 2147483647 h 528"/>
                <a:gd name="T20" fmla="*/ 2147483647 w 690"/>
                <a:gd name="T21" fmla="*/ 2147483647 h 528"/>
                <a:gd name="T22" fmla="*/ 2147483647 w 690"/>
                <a:gd name="T23" fmla="*/ 2147483647 h 528"/>
                <a:gd name="T24" fmla="*/ 2147483647 w 690"/>
                <a:gd name="T25" fmla="*/ 2147483647 h 528"/>
                <a:gd name="T26" fmla="*/ 2147483647 w 690"/>
                <a:gd name="T27" fmla="*/ 2147483647 h 528"/>
                <a:gd name="T28" fmla="*/ 2147483647 w 690"/>
                <a:gd name="T29" fmla="*/ 2147483647 h 528"/>
                <a:gd name="T30" fmla="*/ 2147483647 w 690"/>
                <a:gd name="T31" fmla="*/ 2147483647 h 528"/>
                <a:gd name="T32" fmla="*/ 2147483647 w 690"/>
                <a:gd name="T33" fmla="*/ 2147483647 h 528"/>
                <a:gd name="T34" fmla="*/ 2147483647 w 690"/>
                <a:gd name="T35" fmla="*/ 2147483647 h 528"/>
                <a:gd name="T36" fmla="*/ 2147483647 w 690"/>
                <a:gd name="T37" fmla="*/ 2147483647 h 528"/>
                <a:gd name="T38" fmla="*/ 2147483647 w 690"/>
                <a:gd name="T39" fmla="*/ 2147483647 h 528"/>
                <a:gd name="T40" fmla="*/ 2147483647 w 690"/>
                <a:gd name="T41" fmla="*/ 2147483647 h 528"/>
                <a:gd name="T42" fmla="*/ 2147483647 w 690"/>
                <a:gd name="T43" fmla="*/ 2147483647 h 528"/>
                <a:gd name="T44" fmla="*/ 2147483647 w 690"/>
                <a:gd name="T45" fmla="*/ 2147483647 h 528"/>
                <a:gd name="T46" fmla="*/ 2147483647 w 690"/>
                <a:gd name="T47" fmla="*/ 2147483647 h 528"/>
                <a:gd name="T48" fmla="*/ 2147483647 w 690"/>
                <a:gd name="T49" fmla="*/ 2147483647 h 528"/>
                <a:gd name="T50" fmla="*/ 2147483647 w 690"/>
                <a:gd name="T51" fmla="*/ 2147483647 h 528"/>
                <a:gd name="T52" fmla="*/ 2147483647 w 690"/>
                <a:gd name="T53" fmla="*/ 2147483647 h 528"/>
                <a:gd name="T54" fmla="*/ 2147483647 w 690"/>
                <a:gd name="T55" fmla="*/ 2147483647 h 528"/>
                <a:gd name="T56" fmla="*/ 2147483647 w 690"/>
                <a:gd name="T57" fmla="*/ 2147483647 h 528"/>
                <a:gd name="T58" fmla="*/ 2147483647 w 690"/>
                <a:gd name="T59" fmla="*/ 2147483647 h 528"/>
                <a:gd name="T60" fmla="*/ 2147483647 w 690"/>
                <a:gd name="T61" fmla="*/ 2147483647 h 528"/>
                <a:gd name="T62" fmla="*/ 2147483647 w 690"/>
                <a:gd name="T63" fmla="*/ 2147483647 h 528"/>
                <a:gd name="T64" fmla="*/ 2147483647 w 690"/>
                <a:gd name="T65" fmla="*/ 2147483647 h 528"/>
                <a:gd name="T66" fmla="*/ 2147483647 w 690"/>
                <a:gd name="T67" fmla="*/ 2147483647 h 528"/>
                <a:gd name="T68" fmla="*/ 2147483647 w 690"/>
                <a:gd name="T69" fmla="*/ 2147483647 h 528"/>
                <a:gd name="T70" fmla="*/ 2147483647 w 690"/>
                <a:gd name="T71" fmla="*/ 0 h 528"/>
                <a:gd name="T72" fmla="*/ 2147483647 w 690"/>
                <a:gd name="T73" fmla="*/ 0 h 528"/>
                <a:gd name="T74" fmla="*/ 2147483647 w 690"/>
                <a:gd name="T75" fmla="*/ 2147483647 h 528"/>
                <a:gd name="T76" fmla="*/ 2147483647 w 690"/>
                <a:gd name="T77" fmla="*/ 2147483647 h 528"/>
                <a:gd name="T78" fmla="*/ 2147483647 w 690"/>
                <a:gd name="T79" fmla="*/ 2147483647 h 528"/>
                <a:gd name="T80" fmla="*/ 2147483647 w 690"/>
                <a:gd name="T81" fmla="*/ 2147483647 h 528"/>
                <a:gd name="T82" fmla="*/ 2147483647 w 690"/>
                <a:gd name="T83" fmla="*/ 2147483647 h 528"/>
                <a:gd name="T84" fmla="*/ 2147483647 w 690"/>
                <a:gd name="T85" fmla="*/ 2147483647 h 528"/>
                <a:gd name="T86" fmla="*/ 2147483647 w 690"/>
                <a:gd name="T87" fmla="*/ 2147483647 h 528"/>
                <a:gd name="T88" fmla="*/ 2147483647 w 690"/>
                <a:gd name="T89" fmla="*/ 2147483647 h 528"/>
                <a:gd name="T90" fmla="*/ 2147483647 w 690"/>
                <a:gd name="T91" fmla="*/ 2147483647 h 528"/>
                <a:gd name="T92" fmla="*/ 2147483647 w 690"/>
                <a:gd name="T93" fmla="*/ 2147483647 h 528"/>
                <a:gd name="T94" fmla="*/ 2147483647 w 690"/>
                <a:gd name="T95" fmla="*/ 2147483647 h 528"/>
                <a:gd name="T96" fmla="*/ 2147483647 w 690"/>
                <a:gd name="T97" fmla="*/ 2147483647 h 528"/>
                <a:gd name="T98" fmla="*/ 2147483647 w 690"/>
                <a:gd name="T99" fmla="*/ 2147483647 h 528"/>
                <a:gd name="T100" fmla="*/ 2147483647 w 690"/>
                <a:gd name="T101" fmla="*/ 2147483647 h 528"/>
                <a:gd name="T102" fmla="*/ 2147483647 w 690"/>
                <a:gd name="T103" fmla="*/ 2147483647 h 528"/>
                <a:gd name="T104" fmla="*/ 2147483647 w 690"/>
                <a:gd name="T105" fmla="*/ 2147483647 h 528"/>
                <a:gd name="T106" fmla="*/ 2147483647 w 690"/>
                <a:gd name="T107" fmla="*/ 2147483647 h 528"/>
                <a:gd name="T108" fmla="*/ 2147483647 w 690"/>
                <a:gd name="T109" fmla="*/ 2147483647 h 528"/>
                <a:gd name="T110" fmla="*/ 2147483647 w 690"/>
                <a:gd name="T111" fmla="*/ 2147483647 h 528"/>
                <a:gd name="T112" fmla="*/ 2147483647 w 690"/>
                <a:gd name="T113" fmla="*/ 2147483647 h 528"/>
                <a:gd name="T114" fmla="*/ 0 w 690"/>
                <a:gd name="T115" fmla="*/ 2147483647 h 52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90"/>
                <a:gd name="T175" fmla="*/ 0 h 528"/>
                <a:gd name="T176" fmla="*/ 690 w 690"/>
                <a:gd name="T177" fmla="*/ 528 h 52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90" h="528">
                  <a:moveTo>
                    <a:pt x="12" y="504"/>
                  </a:moveTo>
                  <a:lnTo>
                    <a:pt x="24" y="510"/>
                  </a:lnTo>
                  <a:lnTo>
                    <a:pt x="30" y="516"/>
                  </a:lnTo>
                  <a:lnTo>
                    <a:pt x="54" y="528"/>
                  </a:lnTo>
                  <a:lnTo>
                    <a:pt x="60" y="528"/>
                  </a:lnTo>
                  <a:lnTo>
                    <a:pt x="78" y="510"/>
                  </a:lnTo>
                  <a:lnTo>
                    <a:pt x="102" y="510"/>
                  </a:lnTo>
                  <a:lnTo>
                    <a:pt x="120" y="516"/>
                  </a:lnTo>
                  <a:lnTo>
                    <a:pt x="144" y="516"/>
                  </a:lnTo>
                  <a:lnTo>
                    <a:pt x="174" y="486"/>
                  </a:lnTo>
                  <a:lnTo>
                    <a:pt x="180" y="474"/>
                  </a:lnTo>
                  <a:lnTo>
                    <a:pt x="222" y="474"/>
                  </a:lnTo>
                  <a:lnTo>
                    <a:pt x="234" y="486"/>
                  </a:lnTo>
                  <a:lnTo>
                    <a:pt x="258" y="498"/>
                  </a:lnTo>
                  <a:lnTo>
                    <a:pt x="264" y="504"/>
                  </a:lnTo>
                  <a:lnTo>
                    <a:pt x="270" y="504"/>
                  </a:lnTo>
                  <a:lnTo>
                    <a:pt x="282" y="492"/>
                  </a:lnTo>
                  <a:lnTo>
                    <a:pt x="294" y="486"/>
                  </a:lnTo>
                  <a:lnTo>
                    <a:pt x="300" y="480"/>
                  </a:lnTo>
                  <a:lnTo>
                    <a:pt x="324" y="480"/>
                  </a:lnTo>
                  <a:lnTo>
                    <a:pt x="354" y="444"/>
                  </a:lnTo>
                  <a:lnTo>
                    <a:pt x="348" y="432"/>
                  </a:lnTo>
                  <a:lnTo>
                    <a:pt x="384" y="402"/>
                  </a:lnTo>
                  <a:lnTo>
                    <a:pt x="378" y="390"/>
                  </a:lnTo>
                  <a:lnTo>
                    <a:pt x="372" y="384"/>
                  </a:lnTo>
                  <a:lnTo>
                    <a:pt x="372" y="360"/>
                  </a:lnTo>
                  <a:lnTo>
                    <a:pt x="378" y="354"/>
                  </a:lnTo>
                  <a:lnTo>
                    <a:pt x="396" y="354"/>
                  </a:lnTo>
                  <a:lnTo>
                    <a:pt x="402" y="342"/>
                  </a:lnTo>
                  <a:lnTo>
                    <a:pt x="402" y="336"/>
                  </a:lnTo>
                  <a:lnTo>
                    <a:pt x="408" y="318"/>
                  </a:lnTo>
                  <a:lnTo>
                    <a:pt x="408" y="264"/>
                  </a:lnTo>
                  <a:lnTo>
                    <a:pt x="414" y="252"/>
                  </a:lnTo>
                  <a:lnTo>
                    <a:pt x="420" y="246"/>
                  </a:lnTo>
                  <a:lnTo>
                    <a:pt x="516" y="246"/>
                  </a:lnTo>
                  <a:lnTo>
                    <a:pt x="540" y="270"/>
                  </a:lnTo>
                  <a:lnTo>
                    <a:pt x="552" y="276"/>
                  </a:lnTo>
                  <a:lnTo>
                    <a:pt x="558" y="282"/>
                  </a:lnTo>
                  <a:lnTo>
                    <a:pt x="576" y="276"/>
                  </a:lnTo>
                  <a:lnTo>
                    <a:pt x="564" y="216"/>
                  </a:lnTo>
                  <a:lnTo>
                    <a:pt x="576" y="222"/>
                  </a:lnTo>
                  <a:lnTo>
                    <a:pt x="582" y="234"/>
                  </a:lnTo>
                  <a:lnTo>
                    <a:pt x="594" y="240"/>
                  </a:lnTo>
                  <a:lnTo>
                    <a:pt x="636" y="240"/>
                  </a:lnTo>
                  <a:lnTo>
                    <a:pt x="630" y="234"/>
                  </a:lnTo>
                  <a:lnTo>
                    <a:pt x="624" y="222"/>
                  </a:lnTo>
                  <a:lnTo>
                    <a:pt x="618" y="216"/>
                  </a:lnTo>
                  <a:lnTo>
                    <a:pt x="606" y="192"/>
                  </a:lnTo>
                  <a:lnTo>
                    <a:pt x="606" y="186"/>
                  </a:lnTo>
                  <a:lnTo>
                    <a:pt x="612" y="180"/>
                  </a:lnTo>
                  <a:lnTo>
                    <a:pt x="624" y="180"/>
                  </a:lnTo>
                  <a:lnTo>
                    <a:pt x="642" y="186"/>
                  </a:lnTo>
                  <a:lnTo>
                    <a:pt x="654" y="186"/>
                  </a:lnTo>
                  <a:lnTo>
                    <a:pt x="660" y="192"/>
                  </a:lnTo>
                  <a:lnTo>
                    <a:pt x="666" y="192"/>
                  </a:lnTo>
                  <a:lnTo>
                    <a:pt x="690" y="162"/>
                  </a:lnTo>
                  <a:lnTo>
                    <a:pt x="666" y="156"/>
                  </a:lnTo>
                  <a:lnTo>
                    <a:pt x="660" y="144"/>
                  </a:lnTo>
                  <a:lnTo>
                    <a:pt x="642" y="126"/>
                  </a:lnTo>
                  <a:lnTo>
                    <a:pt x="630" y="120"/>
                  </a:lnTo>
                  <a:lnTo>
                    <a:pt x="612" y="120"/>
                  </a:lnTo>
                  <a:lnTo>
                    <a:pt x="600" y="114"/>
                  </a:lnTo>
                  <a:lnTo>
                    <a:pt x="588" y="114"/>
                  </a:lnTo>
                  <a:lnTo>
                    <a:pt x="588" y="108"/>
                  </a:lnTo>
                  <a:lnTo>
                    <a:pt x="582" y="102"/>
                  </a:lnTo>
                  <a:lnTo>
                    <a:pt x="582" y="90"/>
                  </a:lnTo>
                  <a:lnTo>
                    <a:pt x="576" y="78"/>
                  </a:lnTo>
                  <a:lnTo>
                    <a:pt x="564" y="66"/>
                  </a:lnTo>
                  <a:lnTo>
                    <a:pt x="540" y="54"/>
                  </a:lnTo>
                  <a:lnTo>
                    <a:pt x="534" y="60"/>
                  </a:lnTo>
                  <a:lnTo>
                    <a:pt x="528" y="60"/>
                  </a:lnTo>
                  <a:lnTo>
                    <a:pt x="510" y="0"/>
                  </a:lnTo>
                  <a:lnTo>
                    <a:pt x="504" y="18"/>
                  </a:lnTo>
                  <a:lnTo>
                    <a:pt x="492" y="0"/>
                  </a:lnTo>
                  <a:lnTo>
                    <a:pt x="480" y="60"/>
                  </a:lnTo>
                  <a:lnTo>
                    <a:pt x="468" y="66"/>
                  </a:lnTo>
                  <a:lnTo>
                    <a:pt x="462" y="66"/>
                  </a:lnTo>
                  <a:lnTo>
                    <a:pt x="450" y="72"/>
                  </a:lnTo>
                  <a:lnTo>
                    <a:pt x="438" y="96"/>
                  </a:lnTo>
                  <a:lnTo>
                    <a:pt x="438" y="114"/>
                  </a:lnTo>
                  <a:lnTo>
                    <a:pt x="408" y="126"/>
                  </a:lnTo>
                  <a:lnTo>
                    <a:pt x="420" y="162"/>
                  </a:lnTo>
                  <a:lnTo>
                    <a:pt x="408" y="162"/>
                  </a:lnTo>
                  <a:lnTo>
                    <a:pt x="390" y="156"/>
                  </a:lnTo>
                  <a:lnTo>
                    <a:pt x="378" y="156"/>
                  </a:lnTo>
                  <a:lnTo>
                    <a:pt x="360" y="150"/>
                  </a:lnTo>
                  <a:lnTo>
                    <a:pt x="354" y="150"/>
                  </a:lnTo>
                  <a:lnTo>
                    <a:pt x="342" y="156"/>
                  </a:lnTo>
                  <a:lnTo>
                    <a:pt x="342" y="168"/>
                  </a:lnTo>
                  <a:lnTo>
                    <a:pt x="336" y="180"/>
                  </a:lnTo>
                  <a:lnTo>
                    <a:pt x="336" y="204"/>
                  </a:lnTo>
                  <a:lnTo>
                    <a:pt x="294" y="246"/>
                  </a:lnTo>
                  <a:lnTo>
                    <a:pt x="294" y="258"/>
                  </a:lnTo>
                  <a:lnTo>
                    <a:pt x="282" y="294"/>
                  </a:lnTo>
                  <a:lnTo>
                    <a:pt x="276" y="306"/>
                  </a:lnTo>
                  <a:lnTo>
                    <a:pt x="264" y="318"/>
                  </a:lnTo>
                  <a:lnTo>
                    <a:pt x="228" y="336"/>
                  </a:lnTo>
                  <a:lnTo>
                    <a:pt x="186" y="342"/>
                  </a:lnTo>
                  <a:lnTo>
                    <a:pt x="162" y="348"/>
                  </a:lnTo>
                  <a:lnTo>
                    <a:pt x="156" y="354"/>
                  </a:lnTo>
                  <a:lnTo>
                    <a:pt x="132" y="366"/>
                  </a:lnTo>
                  <a:lnTo>
                    <a:pt x="114" y="384"/>
                  </a:lnTo>
                  <a:lnTo>
                    <a:pt x="102" y="390"/>
                  </a:lnTo>
                  <a:lnTo>
                    <a:pt x="84" y="426"/>
                  </a:lnTo>
                  <a:lnTo>
                    <a:pt x="102" y="444"/>
                  </a:lnTo>
                  <a:lnTo>
                    <a:pt x="102" y="462"/>
                  </a:lnTo>
                  <a:lnTo>
                    <a:pt x="96" y="474"/>
                  </a:lnTo>
                  <a:lnTo>
                    <a:pt x="84" y="480"/>
                  </a:lnTo>
                  <a:lnTo>
                    <a:pt x="72" y="480"/>
                  </a:lnTo>
                  <a:lnTo>
                    <a:pt x="48" y="468"/>
                  </a:lnTo>
                  <a:lnTo>
                    <a:pt x="42" y="462"/>
                  </a:lnTo>
                  <a:lnTo>
                    <a:pt x="30" y="456"/>
                  </a:lnTo>
                  <a:lnTo>
                    <a:pt x="24" y="456"/>
                  </a:lnTo>
                  <a:lnTo>
                    <a:pt x="12" y="462"/>
                  </a:lnTo>
                  <a:lnTo>
                    <a:pt x="0" y="474"/>
                  </a:lnTo>
                  <a:lnTo>
                    <a:pt x="0" y="492"/>
                  </a:lnTo>
                  <a:lnTo>
                    <a:pt x="12" y="50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8" name="Malawi" descr="© INSCALE GmbH, 05.05.2010&#10;http://www.presentationload.com/">
              <a:extLst>
                <a:ext uri="{FF2B5EF4-FFF2-40B4-BE49-F238E27FC236}">
                  <a16:creationId xmlns:a16="http://schemas.microsoft.com/office/drawing/2014/main" id="{641C2BAB-B9B7-9568-AE87-71F9219C382C}"/>
                </a:ext>
              </a:extLst>
            </p:cNvPr>
            <p:cNvSpPr>
              <a:spLocks/>
            </p:cNvSpPr>
            <p:nvPr/>
          </p:nvSpPr>
          <p:spPr bwMode="gray">
            <a:xfrm>
              <a:off x="5111474" y="3506059"/>
              <a:ext cx="88942" cy="237181"/>
            </a:xfrm>
            <a:custGeom>
              <a:avLst/>
              <a:gdLst>
                <a:gd name="T0" fmla="*/ 2147483647 w 234"/>
                <a:gd name="T1" fmla="*/ 2147483647 h 624"/>
                <a:gd name="T2" fmla="*/ 2147483647 w 234"/>
                <a:gd name="T3" fmla="*/ 2147483647 h 624"/>
                <a:gd name="T4" fmla="*/ 2147483647 w 234"/>
                <a:gd name="T5" fmla="*/ 2147483647 h 624"/>
                <a:gd name="T6" fmla="*/ 2147483647 w 234"/>
                <a:gd name="T7" fmla="*/ 2147483647 h 624"/>
                <a:gd name="T8" fmla="*/ 2147483647 w 234"/>
                <a:gd name="T9" fmla="*/ 2147483647 h 624"/>
                <a:gd name="T10" fmla="*/ 2147483647 w 234"/>
                <a:gd name="T11" fmla="*/ 2147483647 h 624"/>
                <a:gd name="T12" fmla="*/ 2147483647 w 234"/>
                <a:gd name="T13" fmla="*/ 2147483647 h 624"/>
                <a:gd name="T14" fmla="*/ 2147483647 w 234"/>
                <a:gd name="T15" fmla="*/ 2147483647 h 624"/>
                <a:gd name="T16" fmla="*/ 2147483647 w 234"/>
                <a:gd name="T17" fmla="*/ 2147483647 h 624"/>
                <a:gd name="T18" fmla="*/ 2147483647 w 234"/>
                <a:gd name="T19" fmla="*/ 2147483647 h 624"/>
                <a:gd name="T20" fmla="*/ 2147483647 w 234"/>
                <a:gd name="T21" fmla="*/ 2147483647 h 624"/>
                <a:gd name="T22" fmla="*/ 2147483647 w 234"/>
                <a:gd name="T23" fmla="*/ 2147483647 h 624"/>
                <a:gd name="T24" fmla="*/ 2147483647 w 234"/>
                <a:gd name="T25" fmla="*/ 2147483647 h 624"/>
                <a:gd name="T26" fmla="*/ 2147483647 w 234"/>
                <a:gd name="T27" fmla="*/ 2147483647 h 624"/>
                <a:gd name="T28" fmla="*/ 2147483647 w 234"/>
                <a:gd name="T29" fmla="*/ 2147483647 h 624"/>
                <a:gd name="T30" fmla="*/ 2147483647 w 234"/>
                <a:gd name="T31" fmla="*/ 2147483647 h 624"/>
                <a:gd name="T32" fmla="*/ 2147483647 w 234"/>
                <a:gd name="T33" fmla="*/ 2147483647 h 624"/>
                <a:gd name="T34" fmla="*/ 2147483647 w 234"/>
                <a:gd name="T35" fmla="*/ 2147483647 h 624"/>
                <a:gd name="T36" fmla="*/ 2147483647 w 234"/>
                <a:gd name="T37" fmla="*/ 2147483647 h 624"/>
                <a:gd name="T38" fmla="*/ 2147483647 w 234"/>
                <a:gd name="T39" fmla="*/ 2147483647 h 624"/>
                <a:gd name="T40" fmla="*/ 2147483647 w 234"/>
                <a:gd name="T41" fmla="*/ 2147483647 h 624"/>
                <a:gd name="T42" fmla="*/ 2147483647 w 234"/>
                <a:gd name="T43" fmla="*/ 2147483647 h 624"/>
                <a:gd name="T44" fmla="*/ 2147483647 w 234"/>
                <a:gd name="T45" fmla="*/ 2147483647 h 624"/>
                <a:gd name="T46" fmla="*/ 2147483647 w 234"/>
                <a:gd name="T47" fmla="*/ 0 h 624"/>
                <a:gd name="T48" fmla="*/ 2147483647 w 234"/>
                <a:gd name="T49" fmla="*/ 2147483647 h 624"/>
                <a:gd name="T50" fmla="*/ 2147483647 w 234"/>
                <a:gd name="T51" fmla="*/ 2147483647 h 624"/>
                <a:gd name="T52" fmla="*/ 2147483647 w 234"/>
                <a:gd name="T53" fmla="*/ 2147483647 h 624"/>
                <a:gd name="T54" fmla="*/ 2147483647 w 234"/>
                <a:gd name="T55" fmla="*/ 2147483647 h 624"/>
                <a:gd name="T56" fmla="*/ 2147483647 w 234"/>
                <a:gd name="T57" fmla="*/ 2147483647 h 624"/>
                <a:gd name="T58" fmla="*/ 2147483647 w 234"/>
                <a:gd name="T59" fmla="*/ 2147483647 h 624"/>
                <a:gd name="T60" fmla="*/ 2147483647 w 234"/>
                <a:gd name="T61" fmla="*/ 2147483647 h 624"/>
                <a:gd name="T62" fmla="*/ 2147483647 w 234"/>
                <a:gd name="T63" fmla="*/ 2147483647 h 624"/>
                <a:gd name="T64" fmla="*/ 2147483647 w 234"/>
                <a:gd name="T65" fmla="*/ 2147483647 h 624"/>
                <a:gd name="T66" fmla="*/ 2147483647 w 234"/>
                <a:gd name="T67" fmla="*/ 2147483647 h 624"/>
                <a:gd name="T68" fmla="*/ 2147483647 w 234"/>
                <a:gd name="T69" fmla="*/ 2147483647 h 624"/>
                <a:gd name="T70" fmla="*/ 2147483647 w 234"/>
                <a:gd name="T71" fmla="*/ 2147483647 h 624"/>
                <a:gd name="T72" fmla="*/ 2147483647 w 234"/>
                <a:gd name="T73" fmla="*/ 2147483647 h 624"/>
                <a:gd name="T74" fmla="*/ 0 w 234"/>
                <a:gd name="T75" fmla="*/ 2147483647 h 624"/>
                <a:gd name="T76" fmla="*/ 2147483647 w 234"/>
                <a:gd name="T77" fmla="*/ 2147483647 h 624"/>
                <a:gd name="T78" fmla="*/ 2147483647 w 234"/>
                <a:gd name="T79" fmla="*/ 2147483647 h 624"/>
                <a:gd name="T80" fmla="*/ 2147483647 w 234"/>
                <a:gd name="T81" fmla="*/ 2147483647 h 624"/>
                <a:gd name="T82" fmla="*/ 2147483647 w 234"/>
                <a:gd name="T83" fmla="*/ 2147483647 h 624"/>
                <a:gd name="T84" fmla="*/ 2147483647 w 234"/>
                <a:gd name="T85" fmla="*/ 2147483647 h 624"/>
                <a:gd name="T86" fmla="*/ 2147483647 w 234"/>
                <a:gd name="T87" fmla="*/ 2147483647 h 624"/>
                <a:gd name="T88" fmla="*/ 2147483647 w 234"/>
                <a:gd name="T89" fmla="*/ 2147483647 h 624"/>
                <a:gd name="T90" fmla="*/ 2147483647 w 234"/>
                <a:gd name="T91" fmla="*/ 2147483647 h 624"/>
                <a:gd name="T92" fmla="*/ 2147483647 w 234"/>
                <a:gd name="T93" fmla="*/ 2147483647 h 624"/>
                <a:gd name="T94" fmla="*/ 2147483647 w 234"/>
                <a:gd name="T95" fmla="*/ 2147483647 h 624"/>
                <a:gd name="T96" fmla="*/ 2147483647 w 234"/>
                <a:gd name="T97" fmla="*/ 2147483647 h 624"/>
                <a:gd name="T98" fmla="*/ 2147483647 w 234"/>
                <a:gd name="T99" fmla="*/ 2147483647 h 624"/>
                <a:gd name="T100" fmla="*/ 2147483647 w 234"/>
                <a:gd name="T101" fmla="*/ 2147483647 h 624"/>
                <a:gd name="T102" fmla="*/ 2147483647 w 234"/>
                <a:gd name="T103" fmla="*/ 2147483647 h 624"/>
                <a:gd name="T104" fmla="*/ 2147483647 w 234"/>
                <a:gd name="T105" fmla="*/ 2147483647 h 624"/>
                <a:gd name="T106" fmla="*/ 2147483647 w 234"/>
                <a:gd name="T107" fmla="*/ 2147483647 h 624"/>
                <a:gd name="T108" fmla="*/ 2147483647 w 234"/>
                <a:gd name="T109" fmla="*/ 2147483647 h 624"/>
                <a:gd name="T110" fmla="*/ 2147483647 w 234"/>
                <a:gd name="T111" fmla="*/ 2147483647 h 624"/>
                <a:gd name="T112" fmla="*/ 2147483647 w 234"/>
                <a:gd name="T113" fmla="*/ 2147483647 h 624"/>
                <a:gd name="T114" fmla="*/ 2147483647 w 234"/>
                <a:gd name="T115" fmla="*/ 2147483647 h 624"/>
                <a:gd name="T116" fmla="*/ 2147483647 w 234"/>
                <a:gd name="T117" fmla="*/ 2147483647 h 6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34"/>
                <a:gd name="T178" fmla="*/ 0 h 624"/>
                <a:gd name="T179" fmla="*/ 234 w 234"/>
                <a:gd name="T180" fmla="*/ 624 h 6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34" h="624">
                  <a:moveTo>
                    <a:pt x="234" y="432"/>
                  </a:moveTo>
                  <a:lnTo>
                    <a:pt x="222" y="420"/>
                  </a:lnTo>
                  <a:lnTo>
                    <a:pt x="210" y="402"/>
                  </a:lnTo>
                  <a:lnTo>
                    <a:pt x="204" y="390"/>
                  </a:lnTo>
                  <a:lnTo>
                    <a:pt x="198" y="384"/>
                  </a:lnTo>
                  <a:lnTo>
                    <a:pt x="186" y="360"/>
                  </a:lnTo>
                  <a:lnTo>
                    <a:pt x="162" y="336"/>
                  </a:lnTo>
                  <a:lnTo>
                    <a:pt x="156" y="336"/>
                  </a:lnTo>
                  <a:lnTo>
                    <a:pt x="156" y="330"/>
                  </a:lnTo>
                  <a:lnTo>
                    <a:pt x="150" y="330"/>
                  </a:lnTo>
                  <a:lnTo>
                    <a:pt x="150" y="342"/>
                  </a:lnTo>
                  <a:lnTo>
                    <a:pt x="156" y="342"/>
                  </a:lnTo>
                  <a:lnTo>
                    <a:pt x="168" y="354"/>
                  </a:lnTo>
                  <a:lnTo>
                    <a:pt x="168" y="366"/>
                  </a:lnTo>
                  <a:lnTo>
                    <a:pt x="174" y="378"/>
                  </a:lnTo>
                  <a:lnTo>
                    <a:pt x="174" y="390"/>
                  </a:lnTo>
                  <a:lnTo>
                    <a:pt x="168" y="396"/>
                  </a:lnTo>
                  <a:lnTo>
                    <a:pt x="162" y="396"/>
                  </a:lnTo>
                  <a:lnTo>
                    <a:pt x="162" y="390"/>
                  </a:lnTo>
                  <a:lnTo>
                    <a:pt x="156" y="384"/>
                  </a:lnTo>
                  <a:lnTo>
                    <a:pt x="156" y="378"/>
                  </a:lnTo>
                  <a:lnTo>
                    <a:pt x="144" y="384"/>
                  </a:lnTo>
                  <a:lnTo>
                    <a:pt x="132" y="384"/>
                  </a:lnTo>
                  <a:lnTo>
                    <a:pt x="132" y="360"/>
                  </a:lnTo>
                  <a:lnTo>
                    <a:pt x="126" y="354"/>
                  </a:lnTo>
                  <a:lnTo>
                    <a:pt x="126" y="342"/>
                  </a:lnTo>
                  <a:lnTo>
                    <a:pt x="120" y="330"/>
                  </a:lnTo>
                  <a:lnTo>
                    <a:pt x="120" y="282"/>
                  </a:lnTo>
                  <a:lnTo>
                    <a:pt x="84" y="246"/>
                  </a:lnTo>
                  <a:lnTo>
                    <a:pt x="90" y="240"/>
                  </a:lnTo>
                  <a:lnTo>
                    <a:pt x="90" y="222"/>
                  </a:lnTo>
                  <a:lnTo>
                    <a:pt x="96" y="210"/>
                  </a:lnTo>
                  <a:lnTo>
                    <a:pt x="114" y="192"/>
                  </a:lnTo>
                  <a:lnTo>
                    <a:pt x="120" y="180"/>
                  </a:lnTo>
                  <a:lnTo>
                    <a:pt x="126" y="174"/>
                  </a:lnTo>
                  <a:lnTo>
                    <a:pt x="126" y="156"/>
                  </a:lnTo>
                  <a:lnTo>
                    <a:pt x="120" y="150"/>
                  </a:lnTo>
                  <a:lnTo>
                    <a:pt x="120" y="102"/>
                  </a:lnTo>
                  <a:lnTo>
                    <a:pt x="114" y="78"/>
                  </a:lnTo>
                  <a:lnTo>
                    <a:pt x="114" y="60"/>
                  </a:lnTo>
                  <a:lnTo>
                    <a:pt x="102" y="60"/>
                  </a:lnTo>
                  <a:lnTo>
                    <a:pt x="84" y="42"/>
                  </a:lnTo>
                  <a:lnTo>
                    <a:pt x="84" y="36"/>
                  </a:lnTo>
                  <a:lnTo>
                    <a:pt x="90" y="24"/>
                  </a:lnTo>
                  <a:lnTo>
                    <a:pt x="90" y="18"/>
                  </a:lnTo>
                  <a:lnTo>
                    <a:pt x="60" y="18"/>
                  </a:lnTo>
                  <a:lnTo>
                    <a:pt x="54" y="0"/>
                  </a:lnTo>
                  <a:lnTo>
                    <a:pt x="30" y="0"/>
                  </a:lnTo>
                  <a:lnTo>
                    <a:pt x="30" y="12"/>
                  </a:lnTo>
                  <a:lnTo>
                    <a:pt x="42" y="12"/>
                  </a:lnTo>
                  <a:lnTo>
                    <a:pt x="54" y="24"/>
                  </a:lnTo>
                  <a:lnTo>
                    <a:pt x="54" y="66"/>
                  </a:lnTo>
                  <a:lnTo>
                    <a:pt x="60" y="66"/>
                  </a:lnTo>
                  <a:lnTo>
                    <a:pt x="66" y="60"/>
                  </a:lnTo>
                  <a:lnTo>
                    <a:pt x="66" y="84"/>
                  </a:lnTo>
                  <a:lnTo>
                    <a:pt x="78" y="84"/>
                  </a:lnTo>
                  <a:lnTo>
                    <a:pt x="78" y="96"/>
                  </a:lnTo>
                  <a:lnTo>
                    <a:pt x="54" y="108"/>
                  </a:lnTo>
                  <a:lnTo>
                    <a:pt x="48" y="114"/>
                  </a:lnTo>
                  <a:lnTo>
                    <a:pt x="42" y="114"/>
                  </a:lnTo>
                  <a:lnTo>
                    <a:pt x="42" y="132"/>
                  </a:lnTo>
                  <a:lnTo>
                    <a:pt x="54" y="138"/>
                  </a:lnTo>
                  <a:lnTo>
                    <a:pt x="48" y="156"/>
                  </a:lnTo>
                  <a:lnTo>
                    <a:pt x="48" y="228"/>
                  </a:lnTo>
                  <a:lnTo>
                    <a:pt x="60" y="228"/>
                  </a:lnTo>
                  <a:lnTo>
                    <a:pt x="60" y="234"/>
                  </a:lnTo>
                  <a:lnTo>
                    <a:pt x="42" y="252"/>
                  </a:lnTo>
                  <a:lnTo>
                    <a:pt x="30" y="258"/>
                  </a:lnTo>
                  <a:lnTo>
                    <a:pt x="24" y="264"/>
                  </a:lnTo>
                  <a:lnTo>
                    <a:pt x="18" y="264"/>
                  </a:lnTo>
                  <a:lnTo>
                    <a:pt x="24" y="300"/>
                  </a:lnTo>
                  <a:lnTo>
                    <a:pt x="18" y="312"/>
                  </a:lnTo>
                  <a:lnTo>
                    <a:pt x="12" y="318"/>
                  </a:lnTo>
                  <a:lnTo>
                    <a:pt x="6" y="330"/>
                  </a:lnTo>
                  <a:lnTo>
                    <a:pt x="0" y="336"/>
                  </a:lnTo>
                  <a:lnTo>
                    <a:pt x="0" y="342"/>
                  </a:lnTo>
                  <a:lnTo>
                    <a:pt x="12" y="348"/>
                  </a:lnTo>
                  <a:lnTo>
                    <a:pt x="24" y="360"/>
                  </a:lnTo>
                  <a:lnTo>
                    <a:pt x="36" y="366"/>
                  </a:lnTo>
                  <a:lnTo>
                    <a:pt x="66" y="414"/>
                  </a:lnTo>
                  <a:lnTo>
                    <a:pt x="96" y="414"/>
                  </a:lnTo>
                  <a:lnTo>
                    <a:pt x="102" y="408"/>
                  </a:lnTo>
                  <a:lnTo>
                    <a:pt x="120" y="408"/>
                  </a:lnTo>
                  <a:lnTo>
                    <a:pt x="126" y="414"/>
                  </a:lnTo>
                  <a:lnTo>
                    <a:pt x="126" y="450"/>
                  </a:lnTo>
                  <a:lnTo>
                    <a:pt x="132" y="450"/>
                  </a:lnTo>
                  <a:lnTo>
                    <a:pt x="126" y="480"/>
                  </a:lnTo>
                  <a:lnTo>
                    <a:pt x="114" y="486"/>
                  </a:lnTo>
                  <a:lnTo>
                    <a:pt x="126" y="504"/>
                  </a:lnTo>
                  <a:lnTo>
                    <a:pt x="120" y="510"/>
                  </a:lnTo>
                  <a:lnTo>
                    <a:pt x="108" y="516"/>
                  </a:lnTo>
                  <a:lnTo>
                    <a:pt x="102" y="522"/>
                  </a:lnTo>
                  <a:lnTo>
                    <a:pt x="102" y="528"/>
                  </a:lnTo>
                  <a:lnTo>
                    <a:pt x="114" y="528"/>
                  </a:lnTo>
                  <a:lnTo>
                    <a:pt x="114" y="558"/>
                  </a:lnTo>
                  <a:lnTo>
                    <a:pt x="126" y="564"/>
                  </a:lnTo>
                  <a:lnTo>
                    <a:pt x="132" y="570"/>
                  </a:lnTo>
                  <a:lnTo>
                    <a:pt x="144" y="576"/>
                  </a:lnTo>
                  <a:lnTo>
                    <a:pt x="150" y="582"/>
                  </a:lnTo>
                  <a:lnTo>
                    <a:pt x="162" y="588"/>
                  </a:lnTo>
                  <a:lnTo>
                    <a:pt x="162" y="600"/>
                  </a:lnTo>
                  <a:lnTo>
                    <a:pt x="156" y="606"/>
                  </a:lnTo>
                  <a:lnTo>
                    <a:pt x="156" y="618"/>
                  </a:lnTo>
                  <a:lnTo>
                    <a:pt x="162" y="624"/>
                  </a:lnTo>
                  <a:lnTo>
                    <a:pt x="168" y="618"/>
                  </a:lnTo>
                  <a:lnTo>
                    <a:pt x="180" y="612"/>
                  </a:lnTo>
                  <a:lnTo>
                    <a:pt x="180" y="582"/>
                  </a:lnTo>
                  <a:lnTo>
                    <a:pt x="174" y="576"/>
                  </a:lnTo>
                  <a:lnTo>
                    <a:pt x="168" y="576"/>
                  </a:lnTo>
                  <a:lnTo>
                    <a:pt x="168" y="558"/>
                  </a:lnTo>
                  <a:lnTo>
                    <a:pt x="174" y="546"/>
                  </a:lnTo>
                  <a:lnTo>
                    <a:pt x="186" y="540"/>
                  </a:lnTo>
                  <a:lnTo>
                    <a:pt x="210" y="540"/>
                  </a:lnTo>
                  <a:lnTo>
                    <a:pt x="216" y="534"/>
                  </a:lnTo>
                  <a:lnTo>
                    <a:pt x="216" y="474"/>
                  </a:lnTo>
                  <a:lnTo>
                    <a:pt x="222" y="468"/>
                  </a:lnTo>
                  <a:lnTo>
                    <a:pt x="228" y="456"/>
                  </a:lnTo>
                  <a:lnTo>
                    <a:pt x="234" y="450"/>
                  </a:lnTo>
                  <a:lnTo>
                    <a:pt x="234" y="43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9" name="Madagascar" descr="© INSCALE GmbH, 05.05.2010&#10;http://www.presentationload.com/">
              <a:extLst>
                <a:ext uri="{FF2B5EF4-FFF2-40B4-BE49-F238E27FC236}">
                  <a16:creationId xmlns:a16="http://schemas.microsoft.com/office/drawing/2014/main" id="{EA03B3BF-32CC-FDB9-C049-565A9C4DC124}"/>
                </a:ext>
              </a:extLst>
            </p:cNvPr>
            <p:cNvSpPr>
              <a:spLocks/>
            </p:cNvSpPr>
            <p:nvPr/>
          </p:nvSpPr>
          <p:spPr bwMode="gray">
            <a:xfrm>
              <a:off x="5370889" y="3593521"/>
              <a:ext cx="225320" cy="413584"/>
            </a:xfrm>
            <a:custGeom>
              <a:avLst/>
              <a:gdLst>
                <a:gd name="T0" fmla="*/ 2147483647 w 594"/>
                <a:gd name="T1" fmla="*/ 2147483647 h 1092"/>
                <a:gd name="T2" fmla="*/ 2147483647 w 594"/>
                <a:gd name="T3" fmla="*/ 2147483647 h 1092"/>
                <a:gd name="T4" fmla="*/ 2147483647 w 594"/>
                <a:gd name="T5" fmla="*/ 2147483647 h 1092"/>
                <a:gd name="T6" fmla="*/ 2147483647 w 594"/>
                <a:gd name="T7" fmla="*/ 2147483647 h 1092"/>
                <a:gd name="T8" fmla="*/ 2147483647 w 594"/>
                <a:gd name="T9" fmla="*/ 2147483647 h 1092"/>
                <a:gd name="T10" fmla="*/ 2147483647 w 594"/>
                <a:gd name="T11" fmla="*/ 2147483647 h 1092"/>
                <a:gd name="T12" fmla="*/ 2147483647 w 594"/>
                <a:gd name="T13" fmla="*/ 2147483647 h 1092"/>
                <a:gd name="T14" fmla="*/ 2147483647 w 594"/>
                <a:gd name="T15" fmla="*/ 2147483647 h 1092"/>
                <a:gd name="T16" fmla="*/ 2147483647 w 594"/>
                <a:gd name="T17" fmla="*/ 2147483647 h 1092"/>
                <a:gd name="T18" fmla="*/ 2147483647 w 594"/>
                <a:gd name="T19" fmla="*/ 2147483647 h 1092"/>
                <a:gd name="T20" fmla="*/ 2147483647 w 594"/>
                <a:gd name="T21" fmla="*/ 2147483647 h 1092"/>
                <a:gd name="T22" fmla="*/ 2147483647 w 594"/>
                <a:gd name="T23" fmla="*/ 2147483647 h 1092"/>
                <a:gd name="T24" fmla="*/ 2147483647 w 594"/>
                <a:gd name="T25" fmla="*/ 2147483647 h 1092"/>
                <a:gd name="T26" fmla="*/ 2147483647 w 594"/>
                <a:gd name="T27" fmla="*/ 2147483647 h 1092"/>
                <a:gd name="T28" fmla="*/ 2147483647 w 594"/>
                <a:gd name="T29" fmla="*/ 2147483647 h 1092"/>
                <a:gd name="T30" fmla="*/ 2147483647 w 594"/>
                <a:gd name="T31" fmla="*/ 2147483647 h 1092"/>
                <a:gd name="T32" fmla="*/ 2147483647 w 594"/>
                <a:gd name="T33" fmla="*/ 0 h 1092"/>
                <a:gd name="T34" fmla="*/ 2147483647 w 594"/>
                <a:gd name="T35" fmla="*/ 2147483647 h 1092"/>
                <a:gd name="T36" fmla="*/ 2147483647 w 594"/>
                <a:gd name="T37" fmla="*/ 2147483647 h 1092"/>
                <a:gd name="T38" fmla="*/ 2147483647 w 594"/>
                <a:gd name="T39" fmla="*/ 2147483647 h 1092"/>
                <a:gd name="T40" fmla="*/ 2147483647 w 594"/>
                <a:gd name="T41" fmla="*/ 2147483647 h 1092"/>
                <a:gd name="T42" fmla="*/ 2147483647 w 594"/>
                <a:gd name="T43" fmla="*/ 2147483647 h 1092"/>
                <a:gd name="T44" fmla="*/ 2147483647 w 594"/>
                <a:gd name="T45" fmla="*/ 2147483647 h 1092"/>
                <a:gd name="T46" fmla="*/ 2147483647 w 594"/>
                <a:gd name="T47" fmla="*/ 2147483647 h 1092"/>
                <a:gd name="T48" fmla="*/ 2147483647 w 594"/>
                <a:gd name="T49" fmla="*/ 2147483647 h 1092"/>
                <a:gd name="T50" fmla="*/ 2147483647 w 594"/>
                <a:gd name="T51" fmla="*/ 2147483647 h 1092"/>
                <a:gd name="T52" fmla="*/ 2147483647 w 594"/>
                <a:gd name="T53" fmla="*/ 2147483647 h 1092"/>
                <a:gd name="T54" fmla="*/ 2147483647 w 594"/>
                <a:gd name="T55" fmla="*/ 2147483647 h 1092"/>
                <a:gd name="T56" fmla="*/ 2147483647 w 594"/>
                <a:gd name="T57" fmla="*/ 2147483647 h 1092"/>
                <a:gd name="T58" fmla="*/ 2147483647 w 594"/>
                <a:gd name="T59" fmla="*/ 2147483647 h 1092"/>
                <a:gd name="T60" fmla="*/ 2147483647 w 594"/>
                <a:gd name="T61" fmla="*/ 2147483647 h 1092"/>
                <a:gd name="T62" fmla="*/ 2147483647 w 594"/>
                <a:gd name="T63" fmla="*/ 2147483647 h 1092"/>
                <a:gd name="T64" fmla="*/ 2147483647 w 594"/>
                <a:gd name="T65" fmla="*/ 2147483647 h 1092"/>
                <a:gd name="T66" fmla="*/ 2147483647 w 594"/>
                <a:gd name="T67" fmla="*/ 2147483647 h 1092"/>
                <a:gd name="T68" fmla="*/ 2147483647 w 594"/>
                <a:gd name="T69" fmla="*/ 2147483647 h 1092"/>
                <a:gd name="T70" fmla="*/ 2147483647 w 594"/>
                <a:gd name="T71" fmla="*/ 2147483647 h 1092"/>
                <a:gd name="T72" fmla="*/ 2147483647 w 594"/>
                <a:gd name="T73" fmla="*/ 2147483647 h 1092"/>
                <a:gd name="T74" fmla="*/ 2147483647 w 594"/>
                <a:gd name="T75" fmla="*/ 2147483647 h 1092"/>
                <a:gd name="T76" fmla="*/ 2147483647 w 594"/>
                <a:gd name="T77" fmla="*/ 2147483647 h 1092"/>
                <a:gd name="T78" fmla="*/ 2147483647 w 594"/>
                <a:gd name="T79" fmla="*/ 2147483647 h 1092"/>
                <a:gd name="T80" fmla="*/ 2147483647 w 594"/>
                <a:gd name="T81" fmla="*/ 2147483647 h 1092"/>
                <a:gd name="T82" fmla="*/ 2147483647 w 594"/>
                <a:gd name="T83" fmla="*/ 2147483647 h 1092"/>
                <a:gd name="T84" fmla="*/ 2147483647 w 594"/>
                <a:gd name="T85" fmla="*/ 2147483647 h 1092"/>
                <a:gd name="T86" fmla="*/ 0 w 594"/>
                <a:gd name="T87" fmla="*/ 2147483647 h 1092"/>
                <a:gd name="T88" fmla="*/ 2147483647 w 594"/>
                <a:gd name="T89" fmla="*/ 2147483647 h 1092"/>
                <a:gd name="T90" fmla="*/ 2147483647 w 594"/>
                <a:gd name="T91" fmla="*/ 2147483647 h 1092"/>
                <a:gd name="T92" fmla="*/ 2147483647 w 594"/>
                <a:gd name="T93" fmla="*/ 2147483647 h 1092"/>
                <a:gd name="T94" fmla="*/ 2147483647 w 594"/>
                <a:gd name="T95" fmla="*/ 2147483647 h 1092"/>
                <a:gd name="T96" fmla="*/ 2147483647 w 594"/>
                <a:gd name="T97" fmla="*/ 2147483647 h 1092"/>
                <a:gd name="T98" fmla="*/ 2147483647 w 594"/>
                <a:gd name="T99" fmla="*/ 2147483647 h 1092"/>
                <a:gd name="T100" fmla="*/ 2147483647 w 594"/>
                <a:gd name="T101" fmla="*/ 2147483647 h 1092"/>
                <a:gd name="T102" fmla="*/ 2147483647 w 594"/>
                <a:gd name="T103" fmla="*/ 2147483647 h 109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4"/>
                <a:gd name="T157" fmla="*/ 0 h 1092"/>
                <a:gd name="T158" fmla="*/ 594 w 594"/>
                <a:gd name="T159" fmla="*/ 1092 h 109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4" h="1092">
                  <a:moveTo>
                    <a:pt x="120" y="330"/>
                  </a:moveTo>
                  <a:lnTo>
                    <a:pt x="144" y="324"/>
                  </a:lnTo>
                  <a:lnTo>
                    <a:pt x="192" y="324"/>
                  </a:lnTo>
                  <a:lnTo>
                    <a:pt x="192" y="300"/>
                  </a:lnTo>
                  <a:lnTo>
                    <a:pt x="252" y="312"/>
                  </a:lnTo>
                  <a:lnTo>
                    <a:pt x="270" y="282"/>
                  </a:lnTo>
                  <a:lnTo>
                    <a:pt x="312" y="288"/>
                  </a:lnTo>
                  <a:lnTo>
                    <a:pt x="312" y="258"/>
                  </a:lnTo>
                  <a:lnTo>
                    <a:pt x="324" y="228"/>
                  </a:lnTo>
                  <a:lnTo>
                    <a:pt x="324" y="258"/>
                  </a:lnTo>
                  <a:lnTo>
                    <a:pt x="336" y="276"/>
                  </a:lnTo>
                  <a:lnTo>
                    <a:pt x="348" y="240"/>
                  </a:lnTo>
                  <a:lnTo>
                    <a:pt x="348" y="210"/>
                  </a:lnTo>
                  <a:lnTo>
                    <a:pt x="354" y="192"/>
                  </a:lnTo>
                  <a:lnTo>
                    <a:pt x="354" y="186"/>
                  </a:lnTo>
                  <a:lnTo>
                    <a:pt x="360" y="186"/>
                  </a:lnTo>
                  <a:lnTo>
                    <a:pt x="372" y="198"/>
                  </a:lnTo>
                  <a:lnTo>
                    <a:pt x="372" y="204"/>
                  </a:lnTo>
                  <a:lnTo>
                    <a:pt x="378" y="204"/>
                  </a:lnTo>
                  <a:lnTo>
                    <a:pt x="402" y="180"/>
                  </a:lnTo>
                  <a:lnTo>
                    <a:pt x="396" y="168"/>
                  </a:lnTo>
                  <a:lnTo>
                    <a:pt x="396" y="150"/>
                  </a:lnTo>
                  <a:lnTo>
                    <a:pt x="390" y="138"/>
                  </a:lnTo>
                  <a:lnTo>
                    <a:pt x="402" y="126"/>
                  </a:lnTo>
                  <a:lnTo>
                    <a:pt x="414" y="126"/>
                  </a:lnTo>
                  <a:lnTo>
                    <a:pt x="420" y="132"/>
                  </a:lnTo>
                  <a:lnTo>
                    <a:pt x="426" y="132"/>
                  </a:lnTo>
                  <a:lnTo>
                    <a:pt x="432" y="126"/>
                  </a:lnTo>
                  <a:lnTo>
                    <a:pt x="438" y="114"/>
                  </a:lnTo>
                  <a:lnTo>
                    <a:pt x="450" y="102"/>
                  </a:lnTo>
                  <a:lnTo>
                    <a:pt x="456" y="90"/>
                  </a:lnTo>
                  <a:lnTo>
                    <a:pt x="462" y="72"/>
                  </a:lnTo>
                  <a:lnTo>
                    <a:pt x="462" y="42"/>
                  </a:lnTo>
                  <a:lnTo>
                    <a:pt x="492" y="0"/>
                  </a:lnTo>
                  <a:lnTo>
                    <a:pt x="546" y="60"/>
                  </a:lnTo>
                  <a:lnTo>
                    <a:pt x="546" y="90"/>
                  </a:lnTo>
                  <a:lnTo>
                    <a:pt x="552" y="96"/>
                  </a:lnTo>
                  <a:lnTo>
                    <a:pt x="558" y="114"/>
                  </a:lnTo>
                  <a:lnTo>
                    <a:pt x="576" y="150"/>
                  </a:lnTo>
                  <a:lnTo>
                    <a:pt x="582" y="156"/>
                  </a:lnTo>
                  <a:lnTo>
                    <a:pt x="582" y="162"/>
                  </a:lnTo>
                  <a:lnTo>
                    <a:pt x="564" y="216"/>
                  </a:lnTo>
                  <a:lnTo>
                    <a:pt x="594" y="276"/>
                  </a:lnTo>
                  <a:lnTo>
                    <a:pt x="594" y="288"/>
                  </a:lnTo>
                  <a:lnTo>
                    <a:pt x="588" y="294"/>
                  </a:lnTo>
                  <a:lnTo>
                    <a:pt x="576" y="294"/>
                  </a:lnTo>
                  <a:lnTo>
                    <a:pt x="564" y="288"/>
                  </a:lnTo>
                  <a:lnTo>
                    <a:pt x="558" y="282"/>
                  </a:lnTo>
                  <a:lnTo>
                    <a:pt x="552" y="282"/>
                  </a:lnTo>
                  <a:lnTo>
                    <a:pt x="522" y="288"/>
                  </a:lnTo>
                  <a:lnTo>
                    <a:pt x="528" y="330"/>
                  </a:lnTo>
                  <a:lnTo>
                    <a:pt x="522" y="336"/>
                  </a:lnTo>
                  <a:lnTo>
                    <a:pt x="516" y="348"/>
                  </a:lnTo>
                  <a:lnTo>
                    <a:pt x="504" y="354"/>
                  </a:lnTo>
                  <a:lnTo>
                    <a:pt x="486" y="390"/>
                  </a:lnTo>
                  <a:lnTo>
                    <a:pt x="486" y="402"/>
                  </a:lnTo>
                  <a:lnTo>
                    <a:pt x="492" y="414"/>
                  </a:lnTo>
                  <a:lnTo>
                    <a:pt x="504" y="450"/>
                  </a:lnTo>
                  <a:lnTo>
                    <a:pt x="498" y="468"/>
                  </a:lnTo>
                  <a:lnTo>
                    <a:pt x="486" y="510"/>
                  </a:lnTo>
                  <a:lnTo>
                    <a:pt x="462" y="570"/>
                  </a:lnTo>
                  <a:lnTo>
                    <a:pt x="432" y="642"/>
                  </a:lnTo>
                  <a:lnTo>
                    <a:pt x="390" y="720"/>
                  </a:lnTo>
                  <a:lnTo>
                    <a:pt x="324" y="852"/>
                  </a:lnTo>
                  <a:lnTo>
                    <a:pt x="312" y="894"/>
                  </a:lnTo>
                  <a:lnTo>
                    <a:pt x="306" y="912"/>
                  </a:lnTo>
                  <a:lnTo>
                    <a:pt x="306" y="948"/>
                  </a:lnTo>
                  <a:lnTo>
                    <a:pt x="294" y="984"/>
                  </a:lnTo>
                  <a:lnTo>
                    <a:pt x="276" y="1014"/>
                  </a:lnTo>
                  <a:lnTo>
                    <a:pt x="258" y="1032"/>
                  </a:lnTo>
                  <a:lnTo>
                    <a:pt x="240" y="1044"/>
                  </a:lnTo>
                  <a:lnTo>
                    <a:pt x="222" y="1062"/>
                  </a:lnTo>
                  <a:lnTo>
                    <a:pt x="216" y="1062"/>
                  </a:lnTo>
                  <a:lnTo>
                    <a:pt x="210" y="1068"/>
                  </a:lnTo>
                  <a:lnTo>
                    <a:pt x="186" y="1068"/>
                  </a:lnTo>
                  <a:lnTo>
                    <a:pt x="150" y="1086"/>
                  </a:lnTo>
                  <a:lnTo>
                    <a:pt x="114" y="1092"/>
                  </a:lnTo>
                  <a:lnTo>
                    <a:pt x="78" y="1074"/>
                  </a:lnTo>
                  <a:lnTo>
                    <a:pt x="60" y="1056"/>
                  </a:lnTo>
                  <a:lnTo>
                    <a:pt x="48" y="1038"/>
                  </a:lnTo>
                  <a:lnTo>
                    <a:pt x="36" y="1026"/>
                  </a:lnTo>
                  <a:lnTo>
                    <a:pt x="36" y="1020"/>
                  </a:lnTo>
                  <a:lnTo>
                    <a:pt x="30" y="1014"/>
                  </a:lnTo>
                  <a:lnTo>
                    <a:pt x="48" y="990"/>
                  </a:lnTo>
                  <a:lnTo>
                    <a:pt x="42" y="978"/>
                  </a:lnTo>
                  <a:lnTo>
                    <a:pt x="24" y="948"/>
                  </a:lnTo>
                  <a:lnTo>
                    <a:pt x="12" y="900"/>
                  </a:lnTo>
                  <a:lnTo>
                    <a:pt x="0" y="834"/>
                  </a:lnTo>
                  <a:lnTo>
                    <a:pt x="0" y="786"/>
                  </a:lnTo>
                  <a:lnTo>
                    <a:pt x="6" y="756"/>
                  </a:lnTo>
                  <a:lnTo>
                    <a:pt x="18" y="738"/>
                  </a:lnTo>
                  <a:lnTo>
                    <a:pt x="60" y="696"/>
                  </a:lnTo>
                  <a:lnTo>
                    <a:pt x="72" y="678"/>
                  </a:lnTo>
                  <a:lnTo>
                    <a:pt x="90" y="672"/>
                  </a:lnTo>
                  <a:lnTo>
                    <a:pt x="96" y="660"/>
                  </a:lnTo>
                  <a:lnTo>
                    <a:pt x="108" y="654"/>
                  </a:lnTo>
                  <a:lnTo>
                    <a:pt x="108" y="636"/>
                  </a:lnTo>
                  <a:lnTo>
                    <a:pt x="102" y="600"/>
                  </a:lnTo>
                  <a:lnTo>
                    <a:pt x="96" y="558"/>
                  </a:lnTo>
                  <a:lnTo>
                    <a:pt x="96" y="522"/>
                  </a:lnTo>
                  <a:lnTo>
                    <a:pt x="78" y="432"/>
                  </a:lnTo>
                  <a:lnTo>
                    <a:pt x="90" y="408"/>
                  </a:lnTo>
                  <a:lnTo>
                    <a:pt x="132" y="366"/>
                  </a:lnTo>
                  <a:lnTo>
                    <a:pt x="132" y="360"/>
                  </a:lnTo>
                  <a:lnTo>
                    <a:pt x="120" y="33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0" name="Macedonia" descr="© INSCALE GmbH, 05.05.2010&#10;http://www.presentationload.com/">
              <a:extLst>
                <a:ext uri="{FF2B5EF4-FFF2-40B4-BE49-F238E27FC236}">
                  <a16:creationId xmlns:a16="http://schemas.microsoft.com/office/drawing/2014/main" id="{F10D01B5-A1E6-0565-DF50-B3DB1FF1E894}"/>
                </a:ext>
              </a:extLst>
            </p:cNvPr>
            <p:cNvSpPr>
              <a:spLocks/>
            </p:cNvSpPr>
            <p:nvPr/>
          </p:nvSpPr>
          <p:spPr bwMode="gray">
            <a:xfrm>
              <a:off x="4763115" y="1922880"/>
              <a:ext cx="62260" cy="48919"/>
            </a:xfrm>
            <a:custGeom>
              <a:avLst/>
              <a:gdLst>
                <a:gd name="T0" fmla="*/ 2147483647 w 162"/>
                <a:gd name="T1" fmla="*/ 2147483647 h 126"/>
                <a:gd name="T2" fmla="*/ 2147483647 w 162"/>
                <a:gd name="T3" fmla="*/ 2147483647 h 126"/>
                <a:gd name="T4" fmla="*/ 2147483647 w 162"/>
                <a:gd name="T5" fmla="*/ 2147483647 h 126"/>
                <a:gd name="T6" fmla="*/ 2147483647 w 162"/>
                <a:gd name="T7" fmla="*/ 2147483647 h 126"/>
                <a:gd name="T8" fmla="*/ 2147483647 w 162"/>
                <a:gd name="T9" fmla="*/ 0 h 126"/>
                <a:gd name="T10" fmla="*/ 2147483647 w 162"/>
                <a:gd name="T11" fmla="*/ 2147483647 h 126"/>
                <a:gd name="T12" fmla="*/ 2147483647 w 162"/>
                <a:gd name="T13" fmla="*/ 2147483647 h 126"/>
                <a:gd name="T14" fmla="*/ 2147483647 w 162"/>
                <a:gd name="T15" fmla="*/ 2147483647 h 126"/>
                <a:gd name="T16" fmla="*/ 2147483647 w 162"/>
                <a:gd name="T17" fmla="*/ 2147483647 h 126"/>
                <a:gd name="T18" fmla="*/ 2147483647 w 162"/>
                <a:gd name="T19" fmla="*/ 2147483647 h 126"/>
                <a:gd name="T20" fmla="*/ 2147483647 w 162"/>
                <a:gd name="T21" fmla="*/ 2147483647 h 126"/>
                <a:gd name="T22" fmla="*/ 0 w 162"/>
                <a:gd name="T23" fmla="*/ 2147483647 h 126"/>
                <a:gd name="T24" fmla="*/ 0 w 162"/>
                <a:gd name="T25" fmla="*/ 2147483647 h 126"/>
                <a:gd name="T26" fmla="*/ 2147483647 w 162"/>
                <a:gd name="T27" fmla="*/ 2147483647 h 126"/>
                <a:gd name="T28" fmla="*/ 2147483647 w 162"/>
                <a:gd name="T29" fmla="*/ 2147483647 h 126"/>
                <a:gd name="T30" fmla="*/ 2147483647 w 162"/>
                <a:gd name="T31" fmla="*/ 2147483647 h 126"/>
                <a:gd name="T32" fmla="*/ 2147483647 w 162"/>
                <a:gd name="T33" fmla="*/ 2147483647 h 126"/>
                <a:gd name="T34" fmla="*/ 2147483647 w 162"/>
                <a:gd name="T35" fmla="*/ 2147483647 h 126"/>
                <a:gd name="T36" fmla="*/ 2147483647 w 162"/>
                <a:gd name="T37" fmla="*/ 2147483647 h 126"/>
                <a:gd name="T38" fmla="*/ 2147483647 w 162"/>
                <a:gd name="T39" fmla="*/ 2147483647 h 126"/>
                <a:gd name="T40" fmla="*/ 2147483647 w 162"/>
                <a:gd name="T41" fmla="*/ 2147483647 h 126"/>
                <a:gd name="T42" fmla="*/ 2147483647 w 162"/>
                <a:gd name="T43" fmla="*/ 2147483647 h 126"/>
                <a:gd name="T44" fmla="*/ 2147483647 w 162"/>
                <a:gd name="T45" fmla="*/ 2147483647 h 126"/>
                <a:gd name="T46" fmla="*/ 2147483647 w 162"/>
                <a:gd name="T47" fmla="*/ 2147483647 h 126"/>
                <a:gd name="T48" fmla="*/ 2147483647 w 162"/>
                <a:gd name="T49" fmla="*/ 2147483647 h 126"/>
                <a:gd name="T50" fmla="*/ 2147483647 w 162"/>
                <a:gd name="T51" fmla="*/ 2147483647 h 126"/>
                <a:gd name="T52" fmla="*/ 2147483647 w 162"/>
                <a:gd name="T53" fmla="*/ 2147483647 h 126"/>
                <a:gd name="T54" fmla="*/ 2147483647 w 162"/>
                <a:gd name="T55" fmla="*/ 2147483647 h 126"/>
                <a:gd name="T56" fmla="*/ 2147483647 w 162"/>
                <a:gd name="T57" fmla="*/ 2147483647 h 126"/>
                <a:gd name="T58" fmla="*/ 2147483647 w 162"/>
                <a:gd name="T59" fmla="*/ 2147483647 h 126"/>
                <a:gd name="T60" fmla="*/ 2147483647 w 162"/>
                <a:gd name="T61" fmla="*/ 2147483647 h 126"/>
                <a:gd name="T62" fmla="*/ 2147483647 w 162"/>
                <a:gd name="T63" fmla="*/ 2147483647 h 126"/>
                <a:gd name="T64" fmla="*/ 2147483647 w 162"/>
                <a:gd name="T65" fmla="*/ 2147483647 h 1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2"/>
                <a:gd name="T100" fmla="*/ 0 h 126"/>
                <a:gd name="T101" fmla="*/ 162 w 162"/>
                <a:gd name="T102" fmla="*/ 126 h 12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2" h="126">
                  <a:moveTo>
                    <a:pt x="150" y="42"/>
                  </a:moveTo>
                  <a:lnTo>
                    <a:pt x="132" y="30"/>
                  </a:lnTo>
                  <a:lnTo>
                    <a:pt x="132" y="18"/>
                  </a:lnTo>
                  <a:lnTo>
                    <a:pt x="126" y="18"/>
                  </a:lnTo>
                  <a:lnTo>
                    <a:pt x="114" y="0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48" y="12"/>
                  </a:lnTo>
                  <a:lnTo>
                    <a:pt x="48" y="24"/>
                  </a:lnTo>
                  <a:lnTo>
                    <a:pt x="24" y="24"/>
                  </a:lnTo>
                  <a:lnTo>
                    <a:pt x="18" y="36"/>
                  </a:lnTo>
                  <a:lnTo>
                    <a:pt x="0" y="42"/>
                  </a:lnTo>
                  <a:lnTo>
                    <a:pt x="0" y="66"/>
                  </a:lnTo>
                  <a:lnTo>
                    <a:pt x="6" y="78"/>
                  </a:lnTo>
                  <a:lnTo>
                    <a:pt x="6" y="102"/>
                  </a:lnTo>
                  <a:lnTo>
                    <a:pt x="12" y="108"/>
                  </a:lnTo>
                  <a:lnTo>
                    <a:pt x="18" y="108"/>
                  </a:lnTo>
                  <a:lnTo>
                    <a:pt x="18" y="126"/>
                  </a:lnTo>
                  <a:lnTo>
                    <a:pt x="42" y="120"/>
                  </a:lnTo>
                  <a:lnTo>
                    <a:pt x="42" y="126"/>
                  </a:lnTo>
                  <a:lnTo>
                    <a:pt x="54" y="120"/>
                  </a:lnTo>
                  <a:lnTo>
                    <a:pt x="60" y="120"/>
                  </a:lnTo>
                  <a:lnTo>
                    <a:pt x="66" y="126"/>
                  </a:lnTo>
                  <a:lnTo>
                    <a:pt x="90" y="126"/>
                  </a:lnTo>
                  <a:lnTo>
                    <a:pt x="96" y="114"/>
                  </a:lnTo>
                  <a:lnTo>
                    <a:pt x="96" y="108"/>
                  </a:lnTo>
                  <a:lnTo>
                    <a:pt x="120" y="108"/>
                  </a:lnTo>
                  <a:lnTo>
                    <a:pt x="132" y="102"/>
                  </a:lnTo>
                  <a:lnTo>
                    <a:pt x="156" y="78"/>
                  </a:lnTo>
                  <a:lnTo>
                    <a:pt x="162" y="66"/>
                  </a:lnTo>
                  <a:lnTo>
                    <a:pt x="162" y="60"/>
                  </a:lnTo>
                  <a:lnTo>
                    <a:pt x="156" y="48"/>
                  </a:lnTo>
                  <a:lnTo>
                    <a:pt x="150" y="4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1" name="Luxembourg" descr="© INSCALE GmbH, 05.05.2010&#10;http://www.presentationload.com/">
              <a:extLst>
                <a:ext uri="{FF2B5EF4-FFF2-40B4-BE49-F238E27FC236}">
                  <a16:creationId xmlns:a16="http://schemas.microsoft.com/office/drawing/2014/main" id="{59826E53-650D-3446-C17D-A31F049BF193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2900" y="1693111"/>
              <a:ext cx="19271" cy="16307"/>
            </a:xfrm>
            <a:custGeom>
              <a:avLst/>
              <a:gdLst>
                <a:gd name="T0" fmla="*/ 2147483647 w 54"/>
                <a:gd name="T1" fmla="*/ 2147483647 h 42"/>
                <a:gd name="T2" fmla="*/ 2147483647 w 54"/>
                <a:gd name="T3" fmla="*/ 2147483647 h 42"/>
                <a:gd name="T4" fmla="*/ 2147483647 w 54"/>
                <a:gd name="T5" fmla="*/ 2147483647 h 42"/>
                <a:gd name="T6" fmla="*/ 2147483647 w 54"/>
                <a:gd name="T7" fmla="*/ 2147483647 h 42"/>
                <a:gd name="T8" fmla="*/ 2147483647 w 54"/>
                <a:gd name="T9" fmla="*/ 2147483647 h 42"/>
                <a:gd name="T10" fmla="*/ 2147483647 w 54"/>
                <a:gd name="T11" fmla="*/ 2147483647 h 42"/>
                <a:gd name="T12" fmla="*/ 2147483647 w 54"/>
                <a:gd name="T13" fmla="*/ 2147483647 h 42"/>
                <a:gd name="T14" fmla="*/ 2147483647 w 54"/>
                <a:gd name="T15" fmla="*/ 2147483647 h 42"/>
                <a:gd name="T16" fmla="*/ 2147483647 w 54"/>
                <a:gd name="T17" fmla="*/ 0 h 42"/>
                <a:gd name="T18" fmla="*/ 2147483647 w 54"/>
                <a:gd name="T19" fmla="*/ 0 h 42"/>
                <a:gd name="T20" fmla="*/ 2147483647 w 54"/>
                <a:gd name="T21" fmla="*/ 2147483647 h 42"/>
                <a:gd name="T22" fmla="*/ 2147483647 w 54"/>
                <a:gd name="T23" fmla="*/ 2147483647 h 42"/>
                <a:gd name="T24" fmla="*/ 0 w 54"/>
                <a:gd name="T25" fmla="*/ 2147483647 h 42"/>
                <a:gd name="T26" fmla="*/ 0 w 54"/>
                <a:gd name="T27" fmla="*/ 2147483647 h 42"/>
                <a:gd name="T28" fmla="*/ 2147483647 w 54"/>
                <a:gd name="T29" fmla="*/ 2147483647 h 42"/>
                <a:gd name="T30" fmla="*/ 2147483647 w 54"/>
                <a:gd name="T31" fmla="*/ 2147483647 h 4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4"/>
                <a:gd name="T49" fmla="*/ 0 h 42"/>
                <a:gd name="T50" fmla="*/ 54 w 54"/>
                <a:gd name="T51" fmla="*/ 42 h 4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4" h="42">
                  <a:moveTo>
                    <a:pt x="18" y="42"/>
                  </a:moveTo>
                  <a:lnTo>
                    <a:pt x="30" y="36"/>
                  </a:lnTo>
                  <a:lnTo>
                    <a:pt x="48" y="42"/>
                  </a:lnTo>
                  <a:lnTo>
                    <a:pt x="54" y="36"/>
                  </a:lnTo>
                  <a:lnTo>
                    <a:pt x="54" y="24"/>
                  </a:lnTo>
                  <a:lnTo>
                    <a:pt x="42" y="18"/>
                  </a:lnTo>
                  <a:lnTo>
                    <a:pt x="36" y="18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12" y="30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2" name="Lithuania" descr="© INSCALE GmbH, 05.05.2010&#10;http://www.presentationload.com/">
              <a:extLst>
                <a:ext uri="{FF2B5EF4-FFF2-40B4-BE49-F238E27FC236}">
                  <a16:creationId xmlns:a16="http://schemas.microsoft.com/office/drawing/2014/main" id="{EB7B1A4C-3C05-5FE4-D259-AD13676C099F}"/>
                </a:ext>
              </a:extLst>
            </p:cNvPr>
            <p:cNvSpPr>
              <a:spLocks/>
            </p:cNvSpPr>
            <p:nvPr/>
          </p:nvSpPr>
          <p:spPr bwMode="gray">
            <a:xfrm>
              <a:off x="4752740" y="1507814"/>
              <a:ext cx="128967" cy="74119"/>
            </a:xfrm>
            <a:custGeom>
              <a:avLst/>
              <a:gdLst>
                <a:gd name="T0" fmla="*/ 2147483647 w 342"/>
                <a:gd name="T1" fmla="*/ 2147483647 h 198"/>
                <a:gd name="T2" fmla="*/ 2147483647 w 342"/>
                <a:gd name="T3" fmla="*/ 2147483647 h 198"/>
                <a:gd name="T4" fmla="*/ 2147483647 w 342"/>
                <a:gd name="T5" fmla="*/ 2147483647 h 198"/>
                <a:gd name="T6" fmla="*/ 2147483647 w 342"/>
                <a:gd name="T7" fmla="*/ 2147483647 h 198"/>
                <a:gd name="T8" fmla="*/ 2147483647 w 342"/>
                <a:gd name="T9" fmla="*/ 2147483647 h 198"/>
                <a:gd name="T10" fmla="*/ 2147483647 w 342"/>
                <a:gd name="T11" fmla="*/ 2147483647 h 198"/>
                <a:gd name="T12" fmla="*/ 2147483647 w 342"/>
                <a:gd name="T13" fmla="*/ 2147483647 h 198"/>
                <a:gd name="T14" fmla="*/ 2147483647 w 342"/>
                <a:gd name="T15" fmla="*/ 2147483647 h 198"/>
                <a:gd name="T16" fmla="*/ 2147483647 w 342"/>
                <a:gd name="T17" fmla="*/ 2147483647 h 198"/>
                <a:gd name="T18" fmla="*/ 2147483647 w 342"/>
                <a:gd name="T19" fmla="*/ 2147483647 h 198"/>
                <a:gd name="T20" fmla="*/ 2147483647 w 342"/>
                <a:gd name="T21" fmla="*/ 2147483647 h 198"/>
                <a:gd name="T22" fmla="*/ 2147483647 w 342"/>
                <a:gd name="T23" fmla="*/ 2147483647 h 198"/>
                <a:gd name="T24" fmla="*/ 2147483647 w 342"/>
                <a:gd name="T25" fmla="*/ 0 h 198"/>
                <a:gd name="T26" fmla="*/ 2147483647 w 342"/>
                <a:gd name="T27" fmla="*/ 2147483647 h 198"/>
                <a:gd name="T28" fmla="*/ 0 w 342"/>
                <a:gd name="T29" fmla="*/ 2147483647 h 198"/>
                <a:gd name="T30" fmla="*/ 2147483647 w 342"/>
                <a:gd name="T31" fmla="*/ 2147483647 h 198"/>
                <a:gd name="T32" fmla="*/ 2147483647 w 342"/>
                <a:gd name="T33" fmla="*/ 2147483647 h 198"/>
                <a:gd name="T34" fmla="*/ 2147483647 w 342"/>
                <a:gd name="T35" fmla="*/ 2147483647 h 198"/>
                <a:gd name="T36" fmla="*/ 2147483647 w 342"/>
                <a:gd name="T37" fmla="*/ 2147483647 h 198"/>
                <a:gd name="T38" fmla="*/ 2147483647 w 342"/>
                <a:gd name="T39" fmla="*/ 2147483647 h 198"/>
                <a:gd name="T40" fmla="*/ 2147483647 w 342"/>
                <a:gd name="T41" fmla="*/ 2147483647 h 198"/>
                <a:gd name="T42" fmla="*/ 2147483647 w 342"/>
                <a:gd name="T43" fmla="*/ 2147483647 h 198"/>
                <a:gd name="T44" fmla="*/ 2147483647 w 342"/>
                <a:gd name="T45" fmla="*/ 2147483647 h 198"/>
                <a:gd name="T46" fmla="*/ 2147483647 w 342"/>
                <a:gd name="T47" fmla="*/ 2147483647 h 198"/>
                <a:gd name="T48" fmla="*/ 2147483647 w 342"/>
                <a:gd name="T49" fmla="*/ 2147483647 h 198"/>
                <a:gd name="T50" fmla="*/ 2147483647 w 342"/>
                <a:gd name="T51" fmla="*/ 2147483647 h 198"/>
                <a:gd name="T52" fmla="*/ 2147483647 w 342"/>
                <a:gd name="T53" fmla="*/ 2147483647 h 198"/>
                <a:gd name="T54" fmla="*/ 2147483647 w 342"/>
                <a:gd name="T55" fmla="*/ 2147483647 h 198"/>
                <a:gd name="T56" fmla="*/ 2147483647 w 342"/>
                <a:gd name="T57" fmla="*/ 2147483647 h 198"/>
                <a:gd name="T58" fmla="*/ 2147483647 w 342"/>
                <a:gd name="T59" fmla="*/ 2147483647 h 198"/>
                <a:gd name="T60" fmla="*/ 2147483647 w 342"/>
                <a:gd name="T61" fmla="*/ 2147483647 h 198"/>
                <a:gd name="T62" fmla="*/ 2147483647 w 342"/>
                <a:gd name="T63" fmla="*/ 2147483647 h 198"/>
                <a:gd name="T64" fmla="*/ 2147483647 w 342"/>
                <a:gd name="T65" fmla="*/ 2147483647 h 198"/>
                <a:gd name="T66" fmla="*/ 2147483647 w 342"/>
                <a:gd name="T67" fmla="*/ 2147483647 h 198"/>
                <a:gd name="T68" fmla="*/ 2147483647 w 342"/>
                <a:gd name="T69" fmla="*/ 2147483647 h 198"/>
                <a:gd name="T70" fmla="*/ 2147483647 w 342"/>
                <a:gd name="T71" fmla="*/ 2147483647 h 198"/>
                <a:gd name="T72" fmla="*/ 2147483647 w 342"/>
                <a:gd name="T73" fmla="*/ 2147483647 h 198"/>
                <a:gd name="T74" fmla="*/ 2147483647 w 342"/>
                <a:gd name="T75" fmla="*/ 2147483647 h 198"/>
                <a:gd name="T76" fmla="*/ 2147483647 w 342"/>
                <a:gd name="T77" fmla="*/ 2147483647 h 198"/>
                <a:gd name="T78" fmla="*/ 2147483647 w 342"/>
                <a:gd name="T79" fmla="*/ 2147483647 h 198"/>
                <a:gd name="T80" fmla="*/ 2147483647 w 342"/>
                <a:gd name="T81" fmla="*/ 2147483647 h 198"/>
                <a:gd name="T82" fmla="*/ 2147483647 w 342"/>
                <a:gd name="T83" fmla="*/ 2147483647 h 198"/>
                <a:gd name="T84" fmla="*/ 2147483647 w 342"/>
                <a:gd name="T85" fmla="*/ 2147483647 h 19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42"/>
                <a:gd name="T130" fmla="*/ 0 h 198"/>
                <a:gd name="T131" fmla="*/ 342 w 342"/>
                <a:gd name="T132" fmla="*/ 198 h 19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42" h="198">
                  <a:moveTo>
                    <a:pt x="330" y="60"/>
                  </a:moveTo>
                  <a:lnTo>
                    <a:pt x="312" y="54"/>
                  </a:lnTo>
                  <a:lnTo>
                    <a:pt x="294" y="42"/>
                  </a:lnTo>
                  <a:lnTo>
                    <a:pt x="282" y="30"/>
                  </a:lnTo>
                  <a:lnTo>
                    <a:pt x="276" y="30"/>
                  </a:lnTo>
                  <a:lnTo>
                    <a:pt x="264" y="24"/>
                  </a:lnTo>
                  <a:lnTo>
                    <a:pt x="234" y="24"/>
                  </a:lnTo>
                  <a:lnTo>
                    <a:pt x="228" y="12"/>
                  </a:lnTo>
                  <a:lnTo>
                    <a:pt x="222" y="6"/>
                  </a:lnTo>
                  <a:lnTo>
                    <a:pt x="210" y="6"/>
                  </a:lnTo>
                  <a:lnTo>
                    <a:pt x="198" y="18"/>
                  </a:lnTo>
                  <a:lnTo>
                    <a:pt x="180" y="18"/>
                  </a:lnTo>
                  <a:lnTo>
                    <a:pt x="174" y="12"/>
                  </a:lnTo>
                  <a:lnTo>
                    <a:pt x="162" y="12"/>
                  </a:lnTo>
                  <a:lnTo>
                    <a:pt x="156" y="18"/>
                  </a:lnTo>
                  <a:lnTo>
                    <a:pt x="150" y="18"/>
                  </a:lnTo>
                  <a:lnTo>
                    <a:pt x="144" y="12"/>
                  </a:lnTo>
                  <a:lnTo>
                    <a:pt x="138" y="12"/>
                  </a:lnTo>
                  <a:lnTo>
                    <a:pt x="126" y="6"/>
                  </a:lnTo>
                  <a:lnTo>
                    <a:pt x="120" y="6"/>
                  </a:lnTo>
                  <a:lnTo>
                    <a:pt x="114" y="12"/>
                  </a:lnTo>
                  <a:lnTo>
                    <a:pt x="108" y="12"/>
                  </a:lnTo>
                  <a:lnTo>
                    <a:pt x="102" y="6"/>
                  </a:lnTo>
                  <a:lnTo>
                    <a:pt x="96" y="6"/>
                  </a:lnTo>
                  <a:lnTo>
                    <a:pt x="90" y="0"/>
                  </a:lnTo>
                  <a:lnTo>
                    <a:pt x="72" y="0"/>
                  </a:lnTo>
                  <a:lnTo>
                    <a:pt x="60" y="12"/>
                  </a:lnTo>
                  <a:lnTo>
                    <a:pt x="18" y="12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0"/>
                  </a:lnTo>
                  <a:lnTo>
                    <a:pt x="18" y="96"/>
                  </a:lnTo>
                  <a:lnTo>
                    <a:pt x="30" y="96"/>
                  </a:lnTo>
                  <a:lnTo>
                    <a:pt x="30" y="102"/>
                  </a:lnTo>
                  <a:lnTo>
                    <a:pt x="42" y="102"/>
                  </a:lnTo>
                  <a:lnTo>
                    <a:pt x="48" y="108"/>
                  </a:lnTo>
                  <a:lnTo>
                    <a:pt x="72" y="108"/>
                  </a:lnTo>
                  <a:lnTo>
                    <a:pt x="84" y="102"/>
                  </a:lnTo>
                  <a:lnTo>
                    <a:pt x="102" y="102"/>
                  </a:lnTo>
                  <a:lnTo>
                    <a:pt x="108" y="114"/>
                  </a:lnTo>
                  <a:lnTo>
                    <a:pt x="108" y="132"/>
                  </a:lnTo>
                  <a:lnTo>
                    <a:pt x="96" y="144"/>
                  </a:lnTo>
                  <a:lnTo>
                    <a:pt x="102" y="162"/>
                  </a:lnTo>
                  <a:lnTo>
                    <a:pt x="120" y="162"/>
                  </a:lnTo>
                  <a:lnTo>
                    <a:pt x="138" y="168"/>
                  </a:lnTo>
                  <a:lnTo>
                    <a:pt x="144" y="168"/>
                  </a:lnTo>
                  <a:lnTo>
                    <a:pt x="156" y="174"/>
                  </a:lnTo>
                  <a:lnTo>
                    <a:pt x="156" y="198"/>
                  </a:lnTo>
                  <a:lnTo>
                    <a:pt x="162" y="198"/>
                  </a:lnTo>
                  <a:lnTo>
                    <a:pt x="168" y="192"/>
                  </a:lnTo>
                  <a:lnTo>
                    <a:pt x="180" y="192"/>
                  </a:lnTo>
                  <a:lnTo>
                    <a:pt x="192" y="186"/>
                  </a:lnTo>
                  <a:lnTo>
                    <a:pt x="198" y="186"/>
                  </a:lnTo>
                  <a:lnTo>
                    <a:pt x="204" y="192"/>
                  </a:lnTo>
                  <a:lnTo>
                    <a:pt x="204" y="198"/>
                  </a:lnTo>
                  <a:lnTo>
                    <a:pt x="234" y="198"/>
                  </a:lnTo>
                  <a:lnTo>
                    <a:pt x="234" y="180"/>
                  </a:lnTo>
                  <a:lnTo>
                    <a:pt x="246" y="192"/>
                  </a:lnTo>
                  <a:lnTo>
                    <a:pt x="252" y="180"/>
                  </a:lnTo>
                  <a:lnTo>
                    <a:pt x="258" y="174"/>
                  </a:lnTo>
                  <a:lnTo>
                    <a:pt x="270" y="168"/>
                  </a:lnTo>
                  <a:lnTo>
                    <a:pt x="288" y="168"/>
                  </a:lnTo>
                  <a:lnTo>
                    <a:pt x="288" y="174"/>
                  </a:lnTo>
                  <a:lnTo>
                    <a:pt x="282" y="180"/>
                  </a:lnTo>
                  <a:lnTo>
                    <a:pt x="294" y="180"/>
                  </a:lnTo>
                  <a:lnTo>
                    <a:pt x="294" y="174"/>
                  </a:lnTo>
                  <a:lnTo>
                    <a:pt x="288" y="168"/>
                  </a:lnTo>
                  <a:lnTo>
                    <a:pt x="288" y="156"/>
                  </a:lnTo>
                  <a:lnTo>
                    <a:pt x="282" y="150"/>
                  </a:lnTo>
                  <a:lnTo>
                    <a:pt x="282" y="144"/>
                  </a:lnTo>
                  <a:lnTo>
                    <a:pt x="294" y="144"/>
                  </a:lnTo>
                  <a:lnTo>
                    <a:pt x="294" y="138"/>
                  </a:lnTo>
                  <a:lnTo>
                    <a:pt x="288" y="126"/>
                  </a:lnTo>
                  <a:lnTo>
                    <a:pt x="288" y="120"/>
                  </a:lnTo>
                  <a:lnTo>
                    <a:pt x="294" y="114"/>
                  </a:lnTo>
                  <a:lnTo>
                    <a:pt x="312" y="114"/>
                  </a:lnTo>
                  <a:lnTo>
                    <a:pt x="306" y="96"/>
                  </a:lnTo>
                  <a:lnTo>
                    <a:pt x="312" y="96"/>
                  </a:lnTo>
                  <a:lnTo>
                    <a:pt x="318" y="102"/>
                  </a:lnTo>
                  <a:lnTo>
                    <a:pt x="336" y="102"/>
                  </a:lnTo>
                  <a:lnTo>
                    <a:pt x="342" y="96"/>
                  </a:lnTo>
                  <a:lnTo>
                    <a:pt x="324" y="78"/>
                  </a:lnTo>
                  <a:lnTo>
                    <a:pt x="324" y="72"/>
                  </a:lnTo>
                  <a:lnTo>
                    <a:pt x="330" y="66"/>
                  </a:lnTo>
                  <a:lnTo>
                    <a:pt x="330" y="6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3" name="Liechtenstein" descr="© INSCALE GmbH, 05.05.2010&#10;http://www.presentationload.com/">
              <a:extLst>
                <a:ext uri="{FF2B5EF4-FFF2-40B4-BE49-F238E27FC236}">
                  <a16:creationId xmlns:a16="http://schemas.microsoft.com/office/drawing/2014/main" id="{C9764BA6-9BB8-B3FF-DF9E-2E51A205C475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8877" y="1776125"/>
              <a:ext cx="5929" cy="8894"/>
            </a:xfrm>
            <a:custGeom>
              <a:avLst/>
              <a:gdLst>
                <a:gd name="T0" fmla="*/ 2147483647 w 18"/>
                <a:gd name="T1" fmla="*/ 0 h 24"/>
                <a:gd name="T2" fmla="*/ 2147483647 w 18"/>
                <a:gd name="T3" fmla="*/ 2147483647 h 24"/>
                <a:gd name="T4" fmla="*/ 0 w 18"/>
                <a:gd name="T5" fmla="*/ 2147483647 h 24"/>
                <a:gd name="T6" fmla="*/ 0 w 18"/>
                <a:gd name="T7" fmla="*/ 2147483647 h 24"/>
                <a:gd name="T8" fmla="*/ 2147483647 w 18"/>
                <a:gd name="T9" fmla="*/ 2147483647 h 24"/>
                <a:gd name="T10" fmla="*/ 2147483647 w 18"/>
                <a:gd name="T11" fmla="*/ 0 h 24"/>
                <a:gd name="T12" fmla="*/ 2147483647 w 18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4"/>
                <a:gd name="T23" fmla="*/ 18 w 18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4">
                  <a:moveTo>
                    <a:pt x="12" y="0"/>
                  </a:moveTo>
                  <a:lnTo>
                    <a:pt x="6" y="6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18" y="24"/>
                  </a:lnTo>
                  <a:lnTo>
                    <a:pt x="18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4" name="Libya" descr="© INSCALE GmbH, 05.05.2010&#10;http://www.presentationload.com/">
              <a:extLst>
                <a:ext uri="{FF2B5EF4-FFF2-40B4-BE49-F238E27FC236}">
                  <a16:creationId xmlns:a16="http://schemas.microsoft.com/office/drawing/2014/main" id="{EC0D16B8-7A3B-467A-9E3B-FDF7E3969089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5913" y="2203049"/>
              <a:ext cx="416547" cy="420995"/>
            </a:xfrm>
            <a:custGeom>
              <a:avLst/>
              <a:gdLst>
                <a:gd name="T0" fmla="*/ 2147483647 w 1098"/>
                <a:gd name="T1" fmla="*/ 2147483647 h 1110"/>
                <a:gd name="T2" fmla="*/ 2147483647 w 1098"/>
                <a:gd name="T3" fmla="*/ 2147483647 h 1110"/>
                <a:gd name="T4" fmla="*/ 2147483647 w 1098"/>
                <a:gd name="T5" fmla="*/ 2147483647 h 1110"/>
                <a:gd name="T6" fmla="*/ 2147483647 w 1098"/>
                <a:gd name="T7" fmla="*/ 2147483647 h 1110"/>
                <a:gd name="T8" fmla="*/ 2147483647 w 1098"/>
                <a:gd name="T9" fmla="*/ 2147483647 h 1110"/>
                <a:gd name="T10" fmla="*/ 2147483647 w 1098"/>
                <a:gd name="T11" fmla="*/ 2147483647 h 1110"/>
                <a:gd name="T12" fmla="*/ 2147483647 w 1098"/>
                <a:gd name="T13" fmla="*/ 2147483647 h 1110"/>
                <a:gd name="T14" fmla="*/ 2147483647 w 1098"/>
                <a:gd name="T15" fmla="*/ 2147483647 h 1110"/>
                <a:gd name="T16" fmla="*/ 2147483647 w 1098"/>
                <a:gd name="T17" fmla="*/ 2147483647 h 1110"/>
                <a:gd name="T18" fmla="*/ 2147483647 w 1098"/>
                <a:gd name="T19" fmla="*/ 2147483647 h 1110"/>
                <a:gd name="T20" fmla="*/ 2147483647 w 1098"/>
                <a:gd name="T21" fmla="*/ 2147483647 h 1110"/>
                <a:gd name="T22" fmla="*/ 2147483647 w 1098"/>
                <a:gd name="T23" fmla="*/ 2147483647 h 1110"/>
                <a:gd name="T24" fmla="*/ 0 w 1098"/>
                <a:gd name="T25" fmla="*/ 2147483647 h 1110"/>
                <a:gd name="T26" fmla="*/ 2147483647 w 1098"/>
                <a:gd name="T27" fmla="*/ 2147483647 h 1110"/>
                <a:gd name="T28" fmla="*/ 2147483647 w 1098"/>
                <a:gd name="T29" fmla="*/ 2147483647 h 1110"/>
                <a:gd name="T30" fmla="*/ 2147483647 w 1098"/>
                <a:gd name="T31" fmla="*/ 2147483647 h 1110"/>
                <a:gd name="T32" fmla="*/ 2147483647 w 1098"/>
                <a:gd name="T33" fmla="*/ 2147483647 h 1110"/>
                <a:gd name="T34" fmla="*/ 2147483647 w 1098"/>
                <a:gd name="T35" fmla="*/ 2147483647 h 1110"/>
                <a:gd name="T36" fmla="*/ 2147483647 w 1098"/>
                <a:gd name="T37" fmla="*/ 2147483647 h 1110"/>
                <a:gd name="T38" fmla="*/ 2147483647 w 1098"/>
                <a:gd name="T39" fmla="*/ 2147483647 h 1110"/>
                <a:gd name="T40" fmla="*/ 2147483647 w 1098"/>
                <a:gd name="T41" fmla="*/ 2147483647 h 1110"/>
                <a:gd name="T42" fmla="*/ 2147483647 w 1098"/>
                <a:gd name="T43" fmla="*/ 2147483647 h 1110"/>
                <a:gd name="T44" fmla="*/ 2147483647 w 1098"/>
                <a:gd name="T45" fmla="*/ 2147483647 h 1110"/>
                <a:gd name="T46" fmla="*/ 2147483647 w 1098"/>
                <a:gd name="T47" fmla="*/ 2147483647 h 1110"/>
                <a:gd name="T48" fmla="*/ 2147483647 w 1098"/>
                <a:gd name="T49" fmla="*/ 2147483647 h 1110"/>
                <a:gd name="T50" fmla="*/ 2147483647 w 1098"/>
                <a:gd name="T51" fmla="*/ 2147483647 h 1110"/>
                <a:gd name="T52" fmla="*/ 2147483647 w 1098"/>
                <a:gd name="T53" fmla="*/ 2147483647 h 1110"/>
                <a:gd name="T54" fmla="*/ 2147483647 w 1098"/>
                <a:gd name="T55" fmla="*/ 2147483647 h 1110"/>
                <a:gd name="T56" fmla="*/ 2147483647 w 1098"/>
                <a:gd name="T57" fmla="*/ 2147483647 h 1110"/>
                <a:gd name="T58" fmla="*/ 2147483647 w 1098"/>
                <a:gd name="T59" fmla="*/ 2147483647 h 1110"/>
                <a:gd name="T60" fmla="*/ 2147483647 w 1098"/>
                <a:gd name="T61" fmla="*/ 2147483647 h 1110"/>
                <a:gd name="T62" fmla="*/ 2147483647 w 1098"/>
                <a:gd name="T63" fmla="*/ 2147483647 h 1110"/>
                <a:gd name="T64" fmla="*/ 2147483647 w 1098"/>
                <a:gd name="T65" fmla="*/ 2147483647 h 1110"/>
                <a:gd name="T66" fmla="*/ 2147483647 w 1098"/>
                <a:gd name="T67" fmla="*/ 2147483647 h 1110"/>
                <a:gd name="T68" fmla="*/ 2147483647 w 1098"/>
                <a:gd name="T69" fmla="*/ 2147483647 h 1110"/>
                <a:gd name="T70" fmla="*/ 2147483647 w 1098"/>
                <a:gd name="T71" fmla="*/ 2147483647 h 1110"/>
                <a:gd name="T72" fmla="*/ 2147483647 w 1098"/>
                <a:gd name="T73" fmla="*/ 2147483647 h 1110"/>
                <a:gd name="T74" fmla="*/ 2147483647 w 1098"/>
                <a:gd name="T75" fmla="*/ 2147483647 h 1110"/>
                <a:gd name="T76" fmla="*/ 2147483647 w 1098"/>
                <a:gd name="T77" fmla="*/ 2147483647 h 1110"/>
                <a:gd name="T78" fmla="*/ 2147483647 w 1098"/>
                <a:gd name="T79" fmla="*/ 2147483647 h 1110"/>
                <a:gd name="T80" fmla="*/ 2147483647 w 1098"/>
                <a:gd name="T81" fmla="*/ 2147483647 h 1110"/>
                <a:gd name="T82" fmla="*/ 2147483647 w 1098"/>
                <a:gd name="T83" fmla="*/ 2147483647 h 1110"/>
                <a:gd name="T84" fmla="*/ 2147483647 w 1098"/>
                <a:gd name="T85" fmla="*/ 2147483647 h 1110"/>
                <a:gd name="T86" fmla="*/ 2147483647 w 1098"/>
                <a:gd name="T87" fmla="*/ 2147483647 h 1110"/>
                <a:gd name="T88" fmla="*/ 2147483647 w 1098"/>
                <a:gd name="T89" fmla="*/ 2147483647 h 1110"/>
                <a:gd name="T90" fmla="*/ 2147483647 w 1098"/>
                <a:gd name="T91" fmla="*/ 2147483647 h 1110"/>
                <a:gd name="T92" fmla="*/ 2147483647 w 1098"/>
                <a:gd name="T93" fmla="*/ 2147483647 h 1110"/>
                <a:gd name="T94" fmla="*/ 2147483647 w 1098"/>
                <a:gd name="T95" fmla="*/ 2147483647 h 1110"/>
                <a:gd name="T96" fmla="*/ 2147483647 w 1098"/>
                <a:gd name="T97" fmla="*/ 2147483647 h 1110"/>
                <a:gd name="T98" fmla="*/ 2147483647 w 1098"/>
                <a:gd name="T99" fmla="*/ 2147483647 h 1110"/>
                <a:gd name="T100" fmla="*/ 2147483647 w 1098"/>
                <a:gd name="T101" fmla="*/ 2147483647 h 1110"/>
                <a:gd name="T102" fmla="*/ 2147483647 w 1098"/>
                <a:gd name="T103" fmla="*/ 2147483647 h 1110"/>
                <a:gd name="T104" fmla="*/ 2147483647 w 1098"/>
                <a:gd name="T105" fmla="*/ 2147483647 h 1110"/>
                <a:gd name="T106" fmla="*/ 2147483647 w 1098"/>
                <a:gd name="T107" fmla="*/ 2147483647 h 1110"/>
                <a:gd name="T108" fmla="*/ 2147483647 w 1098"/>
                <a:gd name="T109" fmla="*/ 2147483647 h 1110"/>
                <a:gd name="T110" fmla="*/ 2147483647 w 1098"/>
                <a:gd name="T111" fmla="*/ 2147483647 h 1110"/>
                <a:gd name="T112" fmla="*/ 2147483647 w 1098"/>
                <a:gd name="T113" fmla="*/ 2147483647 h 11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98"/>
                <a:gd name="T172" fmla="*/ 0 h 1110"/>
                <a:gd name="T173" fmla="*/ 1098 w 1098"/>
                <a:gd name="T174" fmla="*/ 1110 h 11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98" h="1110">
                  <a:moveTo>
                    <a:pt x="156" y="60"/>
                  </a:moveTo>
                  <a:lnTo>
                    <a:pt x="150" y="66"/>
                  </a:lnTo>
                  <a:lnTo>
                    <a:pt x="126" y="78"/>
                  </a:lnTo>
                  <a:lnTo>
                    <a:pt x="114" y="78"/>
                  </a:lnTo>
                  <a:lnTo>
                    <a:pt x="102" y="84"/>
                  </a:lnTo>
                  <a:lnTo>
                    <a:pt x="96" y="90"/>
                  </a:lnTo>
                  <a:lnTo>
                    <a:pt x="90" y="102"/>
                  </a:lnTo>
                  <a:lnTo>
                    <a:pt x="84" y="108"/>
                  </a:lnTo>
                  <a:lnTo>
                    <a:pt x="78" y="120"/>
                  </a:lnTo>
                  <a:lnTo>
                    <a:pt x="72" y="120"/>
                  </a:lnTo>
                  <a:lnTo>
                    <a:pt x="54" y="138"/>
                  </a:lnTo>
                  <a:lnTo>
                    <a:pt x="54" y="156"/>
                  </a:lnTo>
                  <a:lnTo>
                    <a:pt x="66" y="180"/>
                  </a:lnTo>
                  <a:lnTo>
                    <a:pt x="66" y="204"/>
                  </a:lnTo>
                  <a:lnTo>
                    <a:pt x="36" y="234"/>
                  </a:lnTo>
                  <a:lnTo>
                    <a:pt x="30" y="234"/>
                  </a:lnTo>
                  <a:lnTo>
                    <a:pt x="24" y="240"/>
                  </a:lnTo>
                  <a:lnTo>
                    <a:pt x="12" y="246"/>
                  </a:lnTo>
                  <a:lnTo>
                    <a:pt x="6" y="246"/>
                  </a:lnTo>
                  <a:lnTo>
                    <a:pt x="0" y="252"/>
                  </a:lnTo>
                  <a:lnTo>
                    <a:pt x="12" y="270"/>
                  </a:lnTo>
                  <a:lnTo>
                    <a:pt x="36" y="330"/>
                  </a:lnTo>
                  <a:lnTo>
                    <a:pt x="48" y="354"/>
                  </a:lnTo>
                  <a:lnTo>
                    <a:pt x="48" y="360"/>
                  </a:lnTo>
                  <a:lnTo>
                    <a:pt x="42" y="372"/>
                  </a:lnTo>
                  <a:lnTo>
                    <a:pt x="42" y="402"/>
                  </a:lnTo>
                  <a:lnTo>
                    <a:pt x="36" y="408"/>
                  </a:lnTo>
                  <a:lnTo>
                    <a:pt x="36" y="414"/>
                  </a:lnTo>
                  <a:lnTo>
                    <a:pt x="42" y="432"/>
                  </a:lnTo>
                  <a:lnTo>
                    <a:pt x="30" y="456"/>
                  </a:lnTo>
                  <a:lnTo>
                    <a:pt x="36" y="510"/>
                  </a:lnTo>
                  <a:lnTo>
                    <a:pt x="36" y="516"/>
                  </a:lnTo>
                  <a:lnTo>
                    <a:pt x="42" y="522"/>
                  </a:lnTo>
                  <a:lnTo>
                    <a:pt x="42" y="534"/>
                  </a:lnTo>
                  <a:lnTo>
                    <a:pt x="36" y="546"/>
                  </a:lnTo>
                  <a:lnTo>
                    <a:pt x="30" y="552"/>
                  </a:lnTo>
                  <a:lnTo>
                    <a:pt x="18" y="558"/>
                  </a:lnTo>
                  <a:lnTo>
                    <a:pt x="6" y="558"/>
                  </a:lnTo>
                  <a:lnTo>
                    <a:pt x="0" y="564"/>
                  </a:lnTo>
                  <a:lnTo>
                    <a:pt x="0" y="570"/>
                  </a:lnTo>
                  <a:lnTo>
                    <a:pt x="6" y="582"/>
                  </a:lnTo>
                  <a:lnTo>
                    <a:pt x="18" y="594"/>
                  </a:lnTo>
                  <a:lnTo>
                    <a:pt x="24" y="612"/>
                  </a:lnTo>
                  <a:lnTo>
                    <a:pt x="36" y="624"/>
                  </a:lnTo>
                  <a:lnTo>
                    <a:pt x="42" y="636"/>
                  </a:lnTo>
                  <a:lnTo>
                    <a:pt x="48" y="642"/>
                  </a:lnTo>
                  <a:lnTo>
                    <a:pt x="48" y="684"/>
                  </a:lnTo>
                  <a:lnTo>
                    <a:pt x="72" y="708"/>
                  </a:lnTo>
                  <a:lnTo>
                    <a:pt x="96" y="696"/>
                  </a:lnTo>
                  <a:lnTo>
                    <a:pt x="102" y="696"/>
                  </a:lnTo>
                  <a:lnTo>
                    <a:pt x="138" y="714"/>
                  </a:lnTo>
                  <a:lnTo>
                    <a:pt x="150" y="714"/>
                  </a:lnTo>
                  <a:lnTo>
                    <a:pt x="162" y="726"/>
                  </a:lnTo>
                  <a:lnTo>
                    <a:pt x="162" y="732"/>
                  </a:lnTo>
                  <a:lnTo>
                    <a:pt x="168" y="744"/>
                  </a:lnTo>
                  <a:lnTo>
                    <a:pt x="174" y="762"/>
                  </a:lnTo>
                  <a:lnTo>
                    <a:pt x="180" y="774"/>
                  </a:lnTo>
                  <a:lnTo>
                    <a:pt x="186" y="780"/>
                  </a:lnTo>
                  <a:lnTo>
                    <a:pt x="186" y="786"/>
                  </a:lnTo>
                  <a:lnTo>
                    <a:pt x="222" y="792"/>
                  </a:lnTo>
                  <a:lnTo>
                    <a:pt x="234" y="792"/>
                  </a:lnTo>
                  <a:lnTo>
                    <a:pt x="246" y="798"/>
                  </a:lnTo>
                  <a:lnTo>
                    <a:pt x="258" y="798"/>
                  </a:lnTo>
                  <a:lnTo>
                    <a:pt x="276" y="804"/>
                  </a:lnTo>
                  <a:lnTo>
                    <a:pt x="288" y="810"/>
                  </a:lnTo>
                  <a:lnTo>
                    <a:pt x="294" y="810"/>
                  </a:lnTo>
                  <a:lnTo>
                    <a:pt x="300" y="816"/>
                  </a:lnTo>
                  <a:lnTo>
                    <a:pt x="312" y="822"/>
                  </a:lnTo>
                  <a:lnTo>
                    <a:pt x="318" y="828"/>
                  </a:lnTo>
                  <a:lnTo>
                    <a:pt x="324" y="840"/>
                  </a:lnTo>
                  <a:lnTo>
                    <a:pt x="336" y="846"/>
                  </a:lnTo>
                  <a:lnTo>
                    <a:pt x="342" y="852"/>
                  </a:lnTo>
                  <a:lnTo>
                    <a:pt x="360" y="846"/>
                  </a:lnTo>
                  <a:lnTo>
                    <a:pt x="396" y="828"/>
                  </a:lnTo>
                  <a:lnTo>
                    <a:pt x="456" y="792"/>
                  </a:lnTo>
                  <a:lnTo>
                    <a:pt x="468" y="786"/>
                  </a:lnTo>
                  <a:lnTo>
                    <a:pt x="1026" y="1110"/>
                  </a:lnTo>
                  <a:lnTo>
                    <a:pt x="1026" y="1062"/>
                  </a:lnTo>
                  <a:lnTo>
                    <a:pt x="1098" y="1062"/>
                  </a:lnTo>
                  <a:lnTo>
                    <a:pt x="1098" y="828"/>
                  </a:lnTo>
                  <a:lnTo>
                    <a:pt x="1092" y="750"/>
                  </a:lnTo>
                  <a:lnTo>
                    <a:pt x="1092" y="660"/>
                  </a:lnTo>
                  <a:lnTo>
                    <a:pt x="1086" y="564"/>
                  </a:lnTo>
                  <a:lnTo>
                    <a:pt x="1086" y="468"/>
                  </a:lnTo>
                  <a:lnTo>
                    <a:pt x="1080" y="390"/>
                  </a:lnTo>
                  <a:lnTo>
                    <a:pt x="1080" y="306"/>
                  </a:lnTo>
                  <a:lnTo>
                    <a:pt x="1068" y="270"/>
                  </a:lnTo>
                  <a:lnTo>
                    <a:pt x="1056" y="258"/>
                  </a:lnTo>
                  <a:lnTo>
                    <a:pt x="1050" y="246"/>
                  </a:lnTo>
                  <a:lnTo>
                    <a:pt x="1050" y="240"/>
                  </a:lnTo>
                  <a:lnTo>
                    <a:pt x="1056" y="228"/>
                  </a:lnTo>
                  <a:lnTo>
                    <a:pt x="1062" y="222"/>
                  </a:lnTo>
                  <a:lnTo>
                    <a:pt x="1068" y="210"/>
                  </a:lnTo>
                  <a:lnTo>
                    <a:pt x="1074" y="204"/>
                  </a:lnTo>
                  <a:lnTo>
                    <a:pt x="1074" y="198"/>
                  </a:lnTo>
                  <a:lnTo>
                    <a:pt x="1068" y="186"/>
                  </a:lnTo>
                  <a:lnTo>
                    <a:pt x="1056" y="180"/>
                  </a:lnTo>
                  <a:lnTo>
                    <a:pt x="1056" y="150"/>
                  </a:lnTo>
                  <a:lnTo>
                    <a:pt x="1080" y="126"/>
                  </a:lnTo>
                  <a:lnTo>
                    <a:pt x="1074" y="114"/>
                  </a:lnTo>
                  <a:lnTo>
                    <a:pt x="1074" y="96"/>
                  </a:lnTo>
                  <a:lnTo>
                    <a:pt x="1056" y="102"/>
                  </a:lnTo>
                  <a:lnTo>
                    <a:pt x="1044" y="90"/>
                  </a:lnTo>
                  <a:lnTo>
                    <a:pt x="1032" y="102"/>
                  </a:lnTo>
                  <a:lnTo>
                    <a:pt x="1026" y="102"/>
                  </a:lnTo>
                  <a:lnTo>
                    <a:pt x="1020" y="96"/>
                  </a:lnTo>
                  <a:lnTo>
                    <a:pt x="1008" y="90"/>
                  </a:lnTo>
                  <a:lnTo>
                    <a:pt x="1002" y="84"/>
                  </a:lnTo>
                  <a:lnTo>
                    <a:pt x="990" y="78"/>
                  </a:lnTo>
                  <a:lnTo>
                    <a:pt x="978" y="78"/>
                  </a:lnTo>
                  <a:lnTo>
                    <a:pt x="966" y="84"/>
                  </a:lnTo>
                  <a:lnTo>
                    <a:pt x="954" y="84"/>
                  </a:lnTo>
                  <a:lnTo>
                    <a:pt x="942" y="78"/>
                  </a:lnTo>
                  <a:lnTo>
                    <a:pt x="936" y="72"/>
                  </a:lnTo>
                  <a:lnTo>
                    <a:pt x="936" y="48"/>
                  </a:lnTo>
                  <a:lnTo>
                    <a:pt x="930" y="42"/>
                  </a:lnTo>
                  <a:lnTo>
                    <a:pt x="918" y="36"/>
                  </a:lnTo>
                  <a:lnTo>
                    <a:pt x="882" y="36"/>
                  </a:lnTo>
                  <a:lnTo>
                    <a:pt x="876" y="30"/>
                  </a:lnTo>
                  <a:lnTo>
                    <a:pt x="864" y="30"/>
                  </a:lnTo>
                  <a:lnTo>
                    <a:pt x="852" y="24"/>
                  </a:lnTo>
                  <a:lnTo>
                    <a:pt x="840" y="24"/>
                  </a:lnTo>
                  <a:lnTo>
                    <a:pt x="834" y="30"/>
                  </a:lnTo>
                  <a:lnTo>
                    <a:pt x="834" y="36"/>
                  </a:lnTo>
                  <a:lnTo>
                    <a:pt x="798" y="36"/>
                  </a:lnTo>
                  <a:lnTo>
                    <a:pt x="780" y="42"/>
                  </a:lnTo>
                  <a:lnTo>
                    <a:pt x="768" y="48"/>
                  </a:lnTo>
                  <a:lnTo>
                    <a:pt x="732" y="84"/>
                  </a:lnTo>
                  <a:lnTo>
                    <a:pt x="720" y="108"/>
                  </a:lnTo>
                  <a:lnTo>
                    <a:pt x="720" y="120"/>
                  </a:lnTo>
                  <a:lnTo>
                    <a:pt x="726" y="138"/>
                  </a:lnTo>
                  <a:lnTo>
                    <a:pt x="738" y="150"/>
                  </a:lnTo>
                  <a:lnTo>
                    <a:pt x="744" y="162"/>
                  </a:lnTo>
                  <a:lnTo>
                    <a:pt x="744" y="180"/>
                  </a:lnTo>
                  <a:lnTo>
                    <a:pt x="738" y="192"/>
                  </a:lnTo>
                  <a:lnTo>
                    <a:pt x="714" y="216"/>
                  </a:lnTo>
                  <a:lnTo>
                    <a:pt x="708" y="228"/>
                  </a:lnTo>
                  <a:lnTo>
                    <a:pt x="696" y="234"/>
                  </a:lnTo>
                  <a:lnTo>
                    <a:pt x="666" y="234"/>
                  </a:lnTo>
                  <a:lnTo>
                    <a:pt x="648" y="228"/>
                  </a:lnTo>
                  <a:lnTo>
                    <a:pt x="630" y="216"/>
                  </a:lnTo>
                  <a:lnTo>
                    <a:pt x="612" y="198"/>
                  </a:lnTo>
                  <a:lnTo>
                    <a:pt x="582" y="180"/>
                  </a:lnTo>
                  <a:lnTo>
                    <a:pt x="552" y="168"/>
                  </a:lnTo>
                  <a:lnTo>
                    <a:pt x="528" y="162"/>
                  </a:lnTo>
                  <a:lnTo>
                    <a:pt x="462" y="162"/>
                  </a:lnTo>
                  <a:lnTo>
                    <a:pt x="438" y="150"/>
                  </a:lnTo>
                  <a:lnTo>
                    <a:pt x="426" y="138"/>
                  </a:lnTo>
                  <a:lnTo>
                    <a:pt x="420" y="126"/>
                  </a:lnTo>
                  <a:lnTo>
                    <a:pt x="414" y="108"/>
                  </a:lnTo>
                  <a:lnTo>
                    <a:pt x="414" y="96"/>
                  </a:lnTo>
                  <a:lnTo>
                    <a:pt x="402" y="72"/>
                  </a:lnTo>
                  <a:lnTo>
                    <a:pt x="378" y="60"/>
                  </a:lnTo>
                  <a:lnTo>
                    <a:pt x="366" y="60"/>
                  </a:lnTo>
                  <a:lnTo>
                    <a:pt x="354" y="54"/>
                  </a:lnTo>
                  <a:lnTo>
                    <a:pt x="348" y="48"/>
                  </a:lnTo>
                  <a:lnTo>
                    <a:pt x="324" y="36"/>
                  </a:lnTo>
                  <a:lnTo>
                    <a:pt x="318" y="36"/>
                  </a:lnTo>
                  <a:lnTo>
                    <a:pt x="306" y="30"/>
                  </a:lnTo>
                  <a:lnTo>
                    <a:pt x="264" y="30"/>
                  </a:lnTo>
                  <a:lnTo>
                    <a:pt x="252" y="36"/>
                  </a:lnTo>
                  <a:lnTo>
                    <a:pt x="216" y="36"/>
                  </a:lnTo>
                  <a:lnTo>
                    <a:pt x="192" y="24"/>
                  </a:lnTo>
                  <a:lnTo>
                    <a:pt x="180" y="12"/>
                  </a:lnTo>
                  <a:lnTo>
                    <a:pt x="168" y="6"/>
                  </a:lnTo>
                  <a:lnTo>
                    <a:pt x="150" y="6"/>
                  </a:lnTo>
                  <a:lnTo>
                    <a:pt x="144" y="0"/>
                  </a:lnTo>
                  <a:lnTo>
                    <a:pt x="138" y="42"/>
                  </a:lnTo>
                  <a:lnTo>
                    <a:pt x="144" y="42"/>
                  </a:lnTo>
                  <a:lnTo>
                    <a:pt x="156" y="54"/>
                  </a:lnTo>
                  <a:lnTo>
                    <a:pt x="156" y="6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5" name="Liberia" descr="© INSCALE GmbH, 05.05.2010&#10;http://www.presentationload.com/">
              <a:extLst>
                <a:ext uri="{FF2B5EF4-FFF2-40B4-BE49-F238E27FC236}">
                  <a16:creationId xmlns:a16="http://schemas.microsoft.com/office/drawing/2014/main" id="{026D2F8C-89FE-8BCB-8F0C-3C5268342E81}"/>
                </a:ext>
              </a:extLst>
            </p:cNvPr>
            <p:cNvSpPr>
              <a:spLocks/>
            </p:cNvSpPr>
            <p:nvPr/>
          </p:nvSpPr>
          <p:spPr bwMode="gray">
            <a:xfrm>
              <a:off x="3918164" y="2956098"/>
              <a:ext cx="117108" cy="130449"/>
            </a:xfrm>
            <a:custGeom>
              <a:avLst/>
              <a:gdLst>
                <a:gd name="T0" fmla="*/ 2147483647 w 312"/>
                <a:gd name="T1" fmla="*/ 2147483647 h 342"/>
                <a:gd name="T2" fmla="*/ 2147483647 w 312"/>
                <a:gd name="T3" fmla="*/ 2147483647 h 342"/>
                <a:gd name="T4" fmla="*/ 2147483647 w 312"/>
                <a:gd name="T5" fmla="*/ 2147483647 h 342"/>
                <a:gd name="T6" fmla="*/ 2147483647 w 312"/>
                <a:gd name="T7" fmla="*/ 2147483647 h 342"/>
                <a:gd name="T8" fmla="*/ 2147483647 w 312"/>
                <a:gd name="T9" fmla="*/ 2147483647 h 342"/>
                <a:gd name="T10" fmla="*/ 2147483647 w 312"/>
                <a:gd name="T11" fmla="*/ 2147483647 h 342"/>
                <a:gd name="T12" fmla="*/ 2147483647 w 312"/>
                <a:gd name="T13" fmla="*/ 2147483647 h 342"/>
                <a:gd name="T14" fmla="*/ 2147483647 w 312"/>
                <a:gd name="T15" fmla="*/ 2147483647 h 342"/>
                <a:gd name="T16" fmla="*/ 2147483647 w 312"/>
                <a:gd name="T17" fmla="*/ 2147483647 h 342"/>
                <a:gd name="T18" fmla="*/ 2147483647 w 312"/>
                <a:gd name="T19" fmla="*/ 2147483647 h 342"/>
                <a:gd name="T20" fmla="*/ 2147483647 w 312"/>
                <a:gd name="T21" fmla="*/ 2147483647 h 342"/>
                <a:gd name="T22" fmla="*/ 2147483647 w 312"/>
                <a:gd name="T23" fmla="*/ 2147483647 h 342"/>
                <a:gd name="T24" fmla="*/ 2147483647 w 312"/>
                <a:gd name="T25" fmla="*/ 2147483647 h 342"/>
                <a:gd name="T26" fmla="*/ 2147483647 w 312"/>
                <a:gd name="T27" fmla="*/ 2147483647 h 342"/>
                <a:gd name="T28" fmla="*/ 2147483647 w 312"/>
                <a:gd name="T29" fmla="*/ 2147483647 h 342"/>
                <a:gd name="T30" fmla="*/ 2147483647 w 312"/>
                <a:gd name="T31" fmla="*/ 2147483647 h 342"/>
                <a:gd name="T32" fmla="*/ 2147483647 w 312"/>
                <a:gd name="T33" fmla="*/ 2147483647 h 342"/>
                <a:gd name="T34" fmla="*/ 2147483647 w 312"/>
                <a:gd name="T35" fmla="*/ 2147483647 h 342"/>
                <a:gd name="T36" fmla="*/ 2147483647 w 312"/>
                <a:gd name="T37" fmla="*/ 2147483647 h 342"/>
                <a:gd name="T38" fmla="*/ 2147483647 w 312"/>
                <a:gd name="T39" fmla="*/ 2147483647 h 342"/>
                <a:gd name="T40" fmla="*/ 2147483647 w 312"/>
                <a:gd name="T41" fmla="*/ 2147483647 h 342"/>
                <a:gd name="T42" fmla="*/ 2147483647 w 312"/>
                <a:gd name="T43" fmla="*/ 2147483647 h 342"/>
                <a:gd name="T44" fmla="*/ 2147483647 w 312"/>
                <a:gd name="T45" fmla="*/ 2147483647 h 342"/>
                <a:gd name="T46" fmla="*/ 2147483647 w 312"/>
                <a:gd name="T47" fmla="*/ 2147483647 h 342"/>
                <a:gd name="T48" fmla="*/ 2147483647 w 312"/>
                <a:gd name="T49" fmla="*/ 2147483647 h 342"/>
                <a:gd name="T50" fmla="*/ 2147483647 w 312"/>
                <a:gd name="T51" fmla="*/ 0 h 342"/>
                <a:gd name="T52" fmla="*/ 2147483647 w 312"/>
                <a:gd name="T53" fmla="*/ 0 h 342"/>
                <a:gd name="T54" fmla="*/ 2147483647 w 312"/>
                <a:gd name="T55" fmla="*/ 2147483647 h 342"/>
                <a:gd name="T56" fmla="*/ 2147483647 w 312"/>
                <a:gd name="T57" fmla="*/ 2147483647 h 342"/>
                <a:gd name="T58" fmla="*/ 2147483647 w 312"/>
                <a:gd name="T59" fmla="*/ 2147483647 h 342"/>
                <a:gd name="T60" fmla="*/ 2147483647 w 312"/>
                <a:gd name="T61" fmla="*/ 2147483647 h 342"/>
                <a:gd name="T62" fmla="*/ 2147483647 w 312"/>
                <a:gd name="T63" fmla="*/ 2147483647 h 342"/>
                <a:gd name="T64" fmla="*/ 2147483647 w 312"/>
                <a:gd name="T65" fmla="*/ 2147483647 h 342"/>
                <a:gd name="T66" fmla="*/ 2147483647 w 312"/>
                <a:gd name="T67" fmla="*/ 2147483647 h 342"/>
                <a:gd name="T68" fmla="*/ 2147483647 w 312"/>
                <a:gd name="T69" fmla="*/ 2147483647 h 342"/>
                <a:gd name="T70" fmla="*/ 2147483647 w 312"/>
                <a:gd name="T71" fmla="*/ 2147483647 h 342"/>
                <a:gd name="T72" fmla="*/ 2147483647 w 312"/>
                <a:gd name="T73" fmla="*/ 2147483647 h 342"/>
                <a:gd name="T74" fmla="*/ 2147483647 w 312"/>
                <a:gd name="T75" fmla="*/ 2147483647 h 342"/>
                <a:gd name="T76" fmla="*/ 2147483647 w 312"/>
                <a:gd name="T77" fmla="*/ 2147483647 h 342"/>
                <a:gd name="T78" fmla="*/ 0 w 312"/>
                <a:gd name="T79" fmla="*/ 2147483647 h 342"/>
                <a:gd name="T80" fmla="*/ 2147483647 w 312"/>
                <a:gd name="T81" fmla="*/ 2147483647 h 342"/>
                <a:gd name="T82" fmla="*/ 2147483647 w 312"/>
                <a:gd name="T83" fmla="*/ 2147483647 h 342"/>
                <a:gd name="T84" fmla="*/ 2147483647 w 312"/>
                <a:gd name="T85" fmla="*/ 2147483647 h 342"/>
                <a:gd name="T86" fmla="*/ 2147483647 w 312"/>
                <a:gd name="T87" fmla="*/ 2147483647 h 342"/>
                <a:gd name="T88" fmla="*/ 2147483647 w 312"/>
                <a:gd name="T89" fmla="*/ 2147483647 h 342"/>
                <a:gd name="T90" fmla="*/ 2147483647 w 312"/>
                <a:gd name="T91" fmla="*/ 2147483647 h 342"/>
                <a:gd name="T92" fmla="*/ 2147483647 w 312"/>
                <a:gd name="T93" fmla="*/ 2147483647 h 342"/>
                <a:gd name="T94" fmla="*/ 2147483647 w 312"/>
                <a:gd name="T95" fmla="*/ 2147483647 h 342"/>
                <a:gd name="T96" fmla="*/ 2147483647 w 312"/>
                <a:gd name="T97" fmla="*/ 2147483647 h 342"/>
                <a:gd name="T98" fmla="*/ 2147483647 w 312"/>
                <a:gd name="T99" fmla="*/ 2147483647 h 342"/>
                <a:gd name="T100" fmla="*/ 2147483647 w 312"/>
                <a:gd name="T101" fmla="*/ 2147483647 h 342"/>
                <a:gd name="T102" fmla="*/ 2147483647 w 312"/>
                <a:gd name="T103" fmla="*/ 2147483647 h 342"/>
                <a:gd name="T104" fmla="*/ 2147483647 w 312"/>
                <a:gd name="T105" fmla="*/ 2147483647 h 342"/>
                <a:gd name="T106" fmla="*/ 2147483647 w 312"/>
                <a:gd name="T107" fmla="*/ 2147483647 h 342"/>
                <a:gd name="T108" fmla="*/ 2147483647 w 312"/>
                <a:gd name="T109" fmla="*/ 2147483647 h 342"/>
                <a:gd name="T110" fmla="*/ 2147483647 w 312"/>
                <a:gd name="T111" fmla="*/ 2147483647 h 342"/>
                <a:gd name="T112" fmla="*/ 2147483647 w 312"/>
                <a:gd name="T113" fmla="*/ 2147483647 h 342"/>
                <a:gd name="T114" fmla="*/ 2147483647 w 312"/>
                <a:gd name="T115" fmla="*/ 2147483647 h 342"/>
                <a:gd name="T116" fmla="*/ 2147483647 w 312"/>
                <a:gd name="T117" fmla="*/ 2147483647 h 342"/>
                <a:gd name="T118" fmla="*/ 2147483647 w 312"/>
                <a:gd name="T119" fmla="*/ 2147483647 h 342"/>
                <a:gd name="T120" fmla="*/ 2147483647 w 312"/>
                <a:gd name="T121" fmla="*/ 2147483647 h 34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12"/>
                <a:gd name="T184" fmla="*/ 0 h 342"/>
                <a:gd name="T185" fmla="*/ 312 w 312"/>
                <a:gd name="T186" fmla="*/ 342 h 34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12" h="342">
                  <a:moveTo>
                    <a:pt x="312" y="252"/>
                  </a:moveTo>
                  <a:lnTo>
                    <a:pt x="312" y="240"/>
                  </a:lnTo>
                  <a:lnTo>
                    <a:pt x="282" y="210"/>
                  </a:lnTo>
                  <a:lnTo>
                    <a:pt x="282" y="180"/>
                  </a:lnTo>
                  <a:lnTo>
                    <a:pt x="246" y="186"/>
                  </a:lnTo>
                  <a:lnTo>
                    <a:pt x="246" y="174"/>
                  </a:lnTo>
                  <a:lnTo>
                    <a:pt x="228" y="174"/>
                  </a:lnTo>
                  <a:lnTo>
                    <a:pt x="222" y="168"/>
                  </a:lnTo>
                  <a:lnTo>
                    <a:pt x="228" y="156"/>
                  </a:lnTo>
                  <a:lnTo>
                    <a:pt x="240" y="150"/>
                  </a:lnTo>
                  <a:lnTo>
                    <a:pt x="246" y="132"/>
                  </a:lnTo>
                  <a:lnTo>
                    <a:pt x="246" y="108"/>
                  </a:lnTo>
                  <a:lnTo>
                    <a:pt x="228" y="72"/>
                  </a:lnTo>
                  <a:lnTo>
                    <a:pt x="222" y="72"/>
                  </a:lnTo>
                  <a:lnTo>
                    <a:pt x="216" y="78"/>
                  </a:lnTo>
                  <a:lnTo>
                    <a:pt x="210" y="90"/>
                  </a:lnTo>
                  <a:lnTo>
                    <a:pt x="210" y="102"/>
                  </a:lnTo>
                  <a:lnTo>
                    <a:pt x="198" y="114"/>
                  </a:lnTo>
                  <a:lnTo>
                    <a:pt x="192" y="114"/>
                  </a:lnTo>
                  <a:lnTo>
                    <a:pt x="180" y="102"/>
                  </a:lnTo>
                  <a:lnTo>
                    <a:pt x="180" y="96"/>
                  </a:lnTo>
                  <a:lnTo>
                    <a:pt x="168" y="96"/>
                  </a:lnTo>
                  <a:lnTo>
                    <a:pt x="168" y="36"/>
                  </a:lnTo>
                  <a:lnTo>
                    <a:pt x="162" y="18"/>
                  </a:lnTo>
                  <a:lnTo>
                    <a:pt x="150" y="6"/>
                  </a:lnTo>
                  <a:lnTo>
                    <a:pt x="138" y="0"/>
                  </a:lnTo>
                  <a:lnTo>
                    <a:pt x="132" y="0"/>
                  </a:lnTo>
                  <a:lnTo>
                    <a:pt x="126" y="6"/>
                  </a:lnTo>
                  <a:lnTo>
                    <a:pt x="126" y="18"/>
                  </a:lnTo>
                  <a:lnTo>
                    <a:pt x="102" y="12"/>
                  </a:lnTo>
                  <a:lnTo>
                    <a:pt x="108" y="36"/>
                  </a:lnTo>
                  <a:lnTo>
                    <a:pt x="84" y="42"/>
                  </a:lnTo>
                  <a:lnTo>
                    <a:pt x="84" y="60"/>
                  </a:lnTo>
                  <a:lnTo>
                    <a:pt x="78" y="72"/>
                  </a:lnTo>
                  <a:lnTo>
                    <a:pt x="66" y="78"/>
                  </a:lnTo>
                  <a:lnTo>
                    <a:pt x="54" y="90"/>
                  </a:lnTo>
                  <a:lnTo>
                    <a:pt x="42" y="96"/>
                  </a:lnTo>
                  <a:lnTo>
                    <a:pt x="24" y="114"/>
                  </a:lnTo>
                  <a:lnTo>
                    <a:pt x="24" y="150"/>
                  </a:lnTo>
                  <a:lnTo>
                    <a:pt x="0" y="126"/>
                  </a:lnTo>
                  <a:lnTo>
                    <a:pt x="36" y="162"/>
                  </a:lnTo>
                  <a:lnTo>
                    <a:pt x="60" y="162"/>
                  </a:lnTo>
                  <a:lnTo>
                    <a:pt x="72" y="192"/>
                  </a:lnTo>
                  <a:lnTo>
                    <a:pt x="102" y="192"/>
                  </a:lnTo>
                  <a:lnTo>
                    <a:pt x="108" y="198"/>
                  </a:lnTo>
                  <a:lnTo>
                    <a:pt x="120" y="222"/>
                  </a:lnTo>
                  <a:lnTo>
                    <a:pt x="132" y="240"/>
                  </a:lnTo>
                  <a:lnTo>
                    <a:pt x="150" y="252"/>
                  </a:lnTo>
                  <a:lnTo>
                    <a:pt x="162" y="270"/>
                  </a:lnTo>
                  <a:lnTo>
                    <a:pt x="180" y="282"/>
                  </a:lnTo>
                  <a:lnTo>
                    <a:pt x="198" y="288"/>
                  </a:lnTo>
                  <a:lnTo>
                    <a:pt x="210" y="294"/>
                  </a:lnTo>
                  <a:lnTo>
                    <a:pt x="228" y="300"/>
                  </a:lnTo>
                  <a:lnTo>
                    <a:pt x="258" y="330"/>
                  </a:lnTo>
                  <a:lnTo>
                    <a:pt x="294" y="342"/>
                  </a:lnTo>
                  <a:lnTo>
                    <a:pt x="300" y="342"/>
                  </a:lnTo>
                  <a:lnTo>
                    <a:pt x="300" y="294"/>
                  </a:lnTo>
                  <a:lnTo>
                    <a:pt x="306" y="288"/>
                  </a:lnTo>
                  <a:lnTo>
                    <a:pt x="306" y="276"/>
                  </a:lnTo>
                  <a:lnTo>
                    <a:pt x="312" y="264"/>
                  </a:lnTo>
                  <a:lnTo>
                    <a:pt x="312" y="25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6" name="Lesotho" descr="© INSCALE GmbH, 05.05.2010&#10;http://www.presentationload.com/">
              <a:extLst>
                <a:ext uri="{FF2B5EF4-FFF2-40B4-BE49-F238E27FC236}">
                  <a16:creationId xmlns:a16="http://schemas.microsoft.com/office/drawing/2014/main" id="{7CC91341-3843-43AE-7EB0-249BBEC06F86}"/>
                </a:ext>
              </a:extLst>
            </p:cNvPr>
            <p:cNvSpPr>
              <a:spLocks/>
            </p:cNvSpPr>
            <p:nvPr/>
          </p:nvSpPr>
          <p:spPr bwMode="gray">
            <a:xfrm>
              <a:off x="4945448" y="4093082"/>
              <a:ext cx="63743" cy="62260"/>
            </a:xfrm>
            <a:custGeom>
              <a:avLst/>
              <a:gdLst>
                <a:gd name="T0" fmla="*/ 0 w 168"/>
                <a:gd name="T1" fmla="*/ 2147483647 h 162"/>
                <a:gd name="T2" fmla="*/ 2147483647 w 168"/>
                <a:gd name="T3" fmla="*/ 2147483647 h 162"/>
                <a:gd name="T4" fmla="*/ 2147483647 w 168"/>
                <a:gd name="T5" fmla="*/ 2147483647 h 162"/>
                <a:gd name="T6" fmla="*/ 2147483647 w 168"/>
                <a:gd name="T7" fmla="*/ 2147483647 h 162"/>
                <a:gd name="T8" fmla="*/ 2147483647 w 168"/>
                <a:gd name="T9" fmla="*/ 2147483647 h 162"/>
                <a:gd name="T10" fmla="*/ 2147483647 w 168"/>
                <a:gd name="T11" fmla="*/ 2147483647 h 162"/>
                <a:gd name="T12" fmla="*/ 2147483647 w 168"/>
                <a:gd name="T13" fmla="*/ 2147483647 h 162"/>
                <a:gd name="T14" fmla="*/ 2147483647 w 168"/>
                <a:gd name="T15" fmla="*/ 2147483647 h 162"/>
                <a:gd name="T16" fmla="*/ 2147483647 w 168"/>
                <a:gd name="T17" fmla="*/ 2147483647 h 162"/>
                <a:gd name="T18" fmla="*/ 2147483647 w 168"/>
                <a:gd name="T19" fmla="*/ 2147483647 h 162"/>
                <a:gd name="T20" fmla="*/ 2147483647 w 168"/>
                <a:gd name="T21" fmla="*/ 2147483647 h 162"/>
                <a:gd name="T22" fmla="*/ 2147483647 w 168"/>
                <a:gd name="T23" fmla="*/ 2147483647 h 162"/>
                <a:gd name="T24" fmla="*/ 2147483647 w 168"/>
                <a:gd name="T25" fmla="*/ 2147483647 h 162"/>
                <a:gd name="T26" fmla="*/ 2147483647 w 168"/>
                <a:gd name="T27" fmla="*/ 2147483647 h 162"/>
                <a:gd name="T28" fmla="*/ 2147483647 w 168"/>
                <a:gd name="T29" fmla="*/ 2147483647 h 162"/>
                <a:gd name="T30" fmla="*/ 2147483647 w 168"/>
                <a:gd name="T31" fmla="*/ 2147483647 h 162"/>
                <a:gd name="T32" fmla="*/ 2147483647 w 168"/>
                <a:gd name="T33" fmla="*/ 2147483647 h 162"/>
                <a:gd name="T34" fmla="*/ 2147483647 w 168"/>
                <a:gd name="T35" fmla="*/ 2147483647 h 162"/>
                <a:gd name="T36" fmla="*/ 2147483647 w 168"/>
                <a:gd name="T37" fmla="*/ 2147483647 h 162"/>
                <a:gd name="T38" fmla="*/ 2147483647 w 168"/>
                <a:gd name="T39" fmla="*/ 2147483647 h 162"/>
                <a:gd name="T40" fmla="*/ 2147483647 w 168"/>
                <a:gd name="T41" fmla="*/ 2147483647 h 162"/>
                <a:gd name="T42" fmla="*/ 2147483647 w 168"/>
                <a:gd name="T43" fmla="*/ 0 h 162"/>
                <a:gd name="T44" fmla="*/ 2147483647 w 168"/>
                <a:gd name="T45" fmla="*/ 0 h 162"/>
                <a:gd name="T46" fmla="*/ 2147483647 w 168"/>
                <a:gd name="T47" fmla="*/ 2147483647 h 162"/>
                <a:gd name="T48" fmla="*/ 2147483647 w 168"/>
                <a:gd name="T49" fmla="*/ 2147483647 h 162"/>
                <a:gd name="T50" fmla="*/ 2147483647 w 168"/>
                <a:gd name="T51" fmla="*/ 2147483647 h 162"/>
                <a:gd name="T52" fmla="*/ 2147483647 w 168"/>
                <a:gd name="T53" fmla="*/ 2147483647 h 162"/>
                <a:gd name="T54" fmla="*/ 2147483647 w 168"/>
                <a:gd name="T55" fmla="*/ 2147483647 h 162"/>
                <a:gd name="T56" fmla="*/ 2147483647 w 168"/>
                <a:gd name="T57" fmla="*/ 2147483647 h 162"/>
                <a:gd name="T58" fmla="*/ 2147483647 w 168"/>
                <a:gd name="T59" fmla="*/ 2147483647 h 162"/>
                <a:gd name="T60" fmla="*/ 0 w 168"/>
                <a:gd name="T61" fmla="*/ 2147483647 h 16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8"/>
                <a:gd name="T94" fmla="*/ 0 h 162"/>
                <a:gd name="T95" fmla="*/ 168 w 168"/>
                <a:gd name="T96" fmla="*/ 162 h 16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8" h="162">
                  <a:moveTo>
                    <a:pt x="0" y="78"/>
                  </a:moveTo>
                  <a:lnTo>
                    <a:pt x="24" y="114"/>
                  </a:lnTo>
                  <a:lnTo>
                    <a:pt x="24" y="132"/>
                  </a:lnTo>
                  <a:lnTo>
                    <a:pt x="54" y="162"/>
                  </a:lnTo>
                  <a:lnTo>
                    <a:pt x="72" y="162"/>
                  </a:lnTo>
                  <a:lnTo>
                    <a:pt x="72" y="150"/>
                  </a:lnTo>
                  <a:lnTo>
                    <a:pt x="78" y="144"/>
                  </a:lnTo>
                  <a:lnTo>
                    <a:pt x="84" y="132"/>
                  </a:lnTo>
                  <a:lnTo>
                    <a:pt x="90" y="126"/>
                  </a:lnTo>
                  <a:lnTo>
                    <a:pt x="102" y="120"/>
                  </a:lnTo>
                  <a:lnTo>
                    <a:pt x="120" y="120"/>
                  </a:lnTo>
                  <a:lnTo>
                    <a:pt x="132" y="114"/>
                  </a:lnTo>
                  <a:lnTo>
                    <a:pt x="138" y="108"/>
                  </a:lnTo>
                  <a:lnTo>
                    <a:pt x="150" y="102"/>
                  </a:lnTo>
                  <a:lnTo>
                    <a:pt x="144" y="84"/>
                  </a:lnTo>
                  <a:lnTo>
                    <a:pt x="168" y="66"/>
                  </a:lnTo>
                  <a:lnTo>
                    <a:pt x="162" y="42"/>
                  </a:lnTo>
                  <a:lnTo>
                    <a:pt x="150" y="36"/>
                  </a:lnTo>
                  <a:lnTo>
                    <a:pt x="144" y="24"/>
                  </a:lnTo>
                  <a:lnTo>
                    <a:pt x="138" y="18"/>
                  </a:lnTo>
                  <a:lnTo>
                    <a:pt x="132" y="6"/>
                  </a:lnTo>
                  <a:lnTo>
                    <a:pt x="126" y="0"/>
                  </a:lnTo>
                  <a:lnTo>
                    <a:pt x="90" y="0"/>
                  </a:lnTo>
                  <a:lnTo>
                    <a:pt x="78" y="6"/>
                  </a:lnTo>
                  <a:lnTo>
                    <a:pt x="78" y="18"/>
                  </a:lnTo>
                  <a:lnTo>
                    <a:pt x="54" y="18"/>
                  </a:lnTo>
                  <a:lnTo>
                    <a:pt x="48" y="24"/>
                  </a:lnTo>
                  <a:lnTo>
                    <a:pt x="48" y="42"/>
                  </a:lnTo>
                  <a:lnTo>
                    <a:pt x="30" y="60"/>
                  </a:lnTo>
                  <a:lnTo>
                    <a:pt x="24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7" name="Lebanon" descr="© INSCALE GmbH, 05.05.2010&#10;http://www.presentationload.com/">
              <a:extLst>
                <a:ext uri="{FF2B5EF4-FFF2-40B4-BE49-F238E27FC236}">
                  <a16:creationId xmlns:a16="http://schemas.microsoft.com/office/drawing/2014/main" id="{EE6D3829-CAFE-B124-896D-574FC379D045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1121" y="2160060"/>
              <a:ext cx="41506" cy="59295"/>
            </a:xfrm>
            <a:custGeom>
              <a:avLst/>
              <a:gdLst>
                <a:gd name="T0" fmla="*/ 2147483647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2147483647 h 156"/>
                <a:gd name="T6" fmla="*/ 2147483647 w 108"/>
                <a:gd name="T7" fmla="*/ 2147483647 h 156"/>
                <a:gd name="T8" fmla="*/ 2147483647 w 108"/>
                <a:gd name="T9" fmla="*/ 2147483647 h 156"/>
                <a:gd name="T10" fmla="*/ 2147483647 w 108"/>
                <a:gd name="T11" fmla="*/ 2147483647 h 156"/>
                <a:gd name="T12" fmla="*/ 2147483647 w 108"/>
                <a:gd name="T13" fmla="*/ 2147483647 h 156"/>
                <a:gd name="T14" fmla="*/ 2147483647 w 108"/>
                <a:gd name="T15" fmla="*/ 2147483647 h 156"/>
                <a:gd name="T16" fmla="*/ 2147483647 w 108"/>
                <a:gd name="T17" fmla="*/ 2147483647 h 156"/>
                <a:gd name="T18" fmla="*/ 2147483647 w 108"/>
                <a:gd name="T19" fmla="*/ 2147483647 h 156"/>
                <a:gd name="T20" fmla="*/ 2147483647 w 108"/>
                <a:gd name="T21" fmla="*/ 0 h 156"/>
                <a:gd name="T22" fmla="*/ 2147483647 w 108"/>
                <a:gd name="T23" fmla="*/ 0 h 156"/>
                <a:gd name="T24" fmla="*/ 2147483647 w 108"/>
                <a:gd name="T25" fmla="*/ 0 h 156"/>
                <a:gd name="T26" fmla="*/ 2147483647 w 108"/>
                <a:gd name="T27" fmla="*/ 2147483647 h 156"/>
                <a:gd name="T28" fmla="*/ 2147483647 w 108"/>
                <a:gd name="T29" fmla="*/ 2147483647 h 156"/>
                <a:gd name="T30" fmla="*/ 2147483647 w 108"/>
                <a:gd name="T31" fmla="*/ 2147483647 h 156"/>
                <a:gd name="T32" fmla="*/ 2147483647 w 108"/>
                <a:gd name="T33" fmla="*/ 2147483647 h 156"/>
                <a:gd name="T34" fmla="*/ 2147483647 w 108"/>
                <a:gd name="T35" fmla="*/ 2147483647 h 156"/>
                <a:gd name="T36" fmla="*/ 2147483647 w 108"/>
                <a:gd name="T37" fmla="*/ 2147483647 h 156"/>
                <a:gd name="T38" fmla="*/ 2147483647 w 108"/>
                <a:gd name="T39" fmla="*/ 2147483647 h 156"/>
                <a:gd name="T40" fmla="*/ 2147483647 w 108"/>
                <a:gd name="T41" fmla="*/ 2147483647 h 156"/>
                <a:gd name="T42" fmla="*/ 0 w 108"/>
                <a:gd name="T43" fmla="*/ 2147483647 h 156"/>
                <a:gd name="T44" fmla="*/ 0 w 108"/>
                <a:gd name="T45" fmla="*/ 2147483647 h 156"/>
                <a:gd name="T46" fmla="*/ 2147483647 w 108"/>
                <a:gd name="T47" fmla="*/ 2147483647 h 156"/>
                <a:gd name="T48" fmla="*/ 2147483647 w 108"/>
                <a:gd name="T49" fmla="*/ 2147483647 h 156"/>
                <a:gd name="T50" fmla="*/ 2147483647 w 108"/>
                <a:gd name="T51" fmla="*/ 2147483647 h 156"/>
                <a:gd name="T52" fmla="*/ 2147483647 w 108"/>
                <a:gd name="T53" fmla="*/ 2147483647 h 156"/>
                <a:gd name="T54" fmla="*/ 2147483647 w 108"/>
                <a:gd name="T55" fmla="*/ 2147483647 h 156"/>
                <a:gd name="T56" fmla="*/ 2147483647 w 108"/>
                <a:gd name="T57" fmla="*/ 2147483647 h 156"/>
                <a:gd name="T58" fmla="*/ 2147483647 w 108"/>
                <a:gd name="T59" fmla="*/ 2147483647 h 156"/>
                <a:gd name="T60" fmla="*/ 2147483647 w 108"/>
                <a:gd name="T61" fmla="*/ 2147483647 h 15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8"/>
                <a:gd name="T94" fmla="*/ 0 h 156"/>
                <a:gd name="T95" fmla="*/ 108 w 108"/>
                <a:gd name="T96" fmla="*/ 156 h 15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8" h="156">
                  <a:moveTo>
                    <a:pt x="72" y="96"/>
                  </a:moveTo>
                  <a:lnTo>
                    <a:pt x="72" y="72"/>
                  </a:lnTo>
                  <a:lnTo>
                    <a:pt x="78" y="66"/>
                  </a:lnTo>
                  <a:lnTo>
                    <a:pt x="84" y="66"/>
                  </a:lnTo>
                  <a:lnTo>
                    <a:pt x="96" y="60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30"/>
                  </a:lnTo>
                  <a:lnTo>
                    <a:pt x="102" y="18"/>
                  </a:lnTo>
                  <a:lnTo>
                    <a:pt x="96" y="12"/>
                  </a:lnTo>
                  <a:lnTo>
                    <a:pt x="102" y="0"/>
                  </a:lnTo>
                  <a:lnTo>
                    <a:pt x="54" y="0"/>
                  </a:lnTo>
                  <a:lnTo>
                    <a:pt x="60" y="0"/>
                  </a:lnTo>
                  <a:lnTo>
                    <a:pt x="60" y="6"/>
                  </a:lnTo>
                  <a:lnTo>
                    <a:pt x="54" y="6"/>
                  </a:lnTo>
                  <a:lnTo>
                    <a:pt x="48" y="18"/>
                  </a:lnTo>
                  <a:lnTo>
                    <a:pt x="36" y="24"/>
                  </a:lnTo>
                  <a:lnTo>
                    <a:pt x="30" y="30"/>
                  </a:lnTo>
                  <a:lnTo>
                    <a:pt x="18" y="66"/>
                  </a:lnTo>
                  <a:lnTo>
                    <a:pt x="12" y="78"/>
                  </a:lnTo>
                  <a:lnTo>
                    <a:pt x="12" y="90"/>
                  </a:lnTo>
                  <a:lnTo>
                    <a:pt x="0" y="114"/>
                  </a:lnTo>
                  <a:lnTo>
                    <a:pt x="0" y="156"/>
                  </a:lnTo>
                  <a:lnTo>
                    <a:pt x="12" y="150"/>
                  </a:lnTo>
                  <a:lnTo>
                    <a:pt x="24" y="126"/>
                  </a:lnTo>
                  <a:lnTo>
                    <a:pt x="30" y="132"/>
                  </a:lnTo>
                  <a:lnTo>
                    <a:pt x="36" y="132"/>
                  </a:lnTo>
                  <a:lnTo>
                    <a:pt x="42" y="126"/>
                  </a:lnTo>
                  <a:lnTo>
                    <a:pt x="48" y="114"/>
                  </a:lnTo>
                  <a:lnTo>
                    <a:pt x="48" y="102"/>
                  </a:lnTo>
                  <a:lnTo>
                    <a:pt x="72" y="9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8" name="Latvia" descr="© INSCALE GmbH, 05.05.2010&#10;http://www.presentationload.com/">
              <a:extLst>
                <a:ext uri="{FF2B5EF4-FFF2-40B4-BE49-F238E27FC236}">
                  <a16:creationId xmlns:a16="http://schemas.microsoft.com/office/drawing/2014/main" id="{B5DE1E44-26CB-8299-30A0-E69E66E25BCA}"/>
                </a:ext>
              </a:extLst>
            </p:cNvPr>
            <p:cNvSpPr>
              <a:spLocks/>
            </p:cNvSpPr>
            <p:nvPr/>
          </p:nvSpPr>
          <p:spPr bwMode="gray">
            <a:xfrm>
              <a:off x="4749775" y="1461860"/>
              <a:ext cx="161579" cy="68189"/>
            </a:xfrm>
            <a:custGeom>
              <a:avLst/>
              <a:gdLst>
                <a:gd name="T0" fmla="*/ 2147483647 w 426"/>
                <a:gd name="T1" fmla="*/ 2147483647 h 180"/>
                <a:gd name="T2" fmla="*/ 2147483647 w 426"/>
                <a:gd name="T3" fmla="*/ 2147483647 h 180"/>
                <a:gd name="T4" fmla="*/ 2147483647 w 426"/>
                <a:gd name="T5" fmla="*/ 2147483647 h 180"/>
                <a:gd name="T6" fmla="*/ 2147483647 w 426"/>
                <a:gd name="T7" fmla="*/ 2147483647 h 180"/>
                <a:gd name="T8" fmla="*/ 2147483647 w 426"/>
                <a:gd name="T9" fmla="*/ 2147483647 h 180"/>
                <a:gd name="T10" fmla="*/ 2147483647 w 426"/>
                <a:gd name="T11" fmla="*/ 2147483647 h 180"/>
                <a:gd name="T12" fmla="*/ 2147483647 w 426"/>
                <a:gd name="T13" fmla="*/ 2147483647 h 180"/>
                <a:gd name="T14" fmla="*/ 2147483647 w 426"/>
                <a:gd name="T15" fmla="*/ 2147483647 h 180"/>
                <a:gd name="T16" fmla="*/ 2147483647 w 426"/>
                <a:gd name="T17" fmla="*/ 2147483647 h 180"/>
                <a:gd name="T18" fmla="*/ 2147483647 w 426"/>
                <a:gd name="T19" fmla="*/ 2147483647 h 180"/>
                <a:gd name="T20" fmla="*/ 2147483647 w 426"/>
                <a:gd name="T21" fmla="*/ 2147483647 h 180"/>
                <a:gd name="T22" fmla="*/ 2147483647 w 426"/>
                <a:gd name="T23" fmla="*/ 2147483647 h 180"/>
                <a:gd name="T24" fmla="*/ 2147483647 w 426"/>
                <a:gd name="T25" fmla="*/ 2147483647 h 180"/>
                <a:gd name="T26" fmla="*/ 2147483647 w 426"/>
                <a:gd name="T27" fmla="*/ 2147483647 h 180"/>
                <a:gd name="T28" fmla="*/ 2147483647 w 426"/>
                <a:gd name="T29" fmla="*/ 2147483647 h 180"/>
                <a:gd name="T30" fmla="*/ 2147483647 w 426"/>
                <a:gd name="T31" fmla="*/ 2147483647 h 180"/>
                <a:gd name="T32" fmla="*/ 2147483647 w 426"/>
                <a:gd name="T33" fmla="*/ 2147483647 h 180"/>
                <a:gd name="T34" fmla="*/ 2147483647 w 426"/>
                <a:gd name="T35" fmla="*/ 2147483647 h 180"/>
                <a:gd name="T36" fmla="*/ 2147483647 w 426"/>
                <a:gd name="T37" fmla="*/ 2147483647 h 180"/>
                <a:gd name="T38" fmla="*/ 2147483647 w 426"/>
                <a:gd name="T39" fmla="*/ 2147483647 h 180"/>
                <a:gd name="T40" fmla="*/ 2147483647 w 426"/>
                <a:gd name="T41" fmla="*/ 2147483647 h 180"/>
                <a:gd name="T42" fmla="*/ 2147483647 w 426"/>
                <a:gd name="T43" fmla="*/ 2147483647 h 180"/>
                <a:gd name="T44" fmla="*/ 2147483647 w 426"/>
                <a:gd name="T45" fmla="*/ 2147483647 h 180"/>
                <a:gd name="T46" fmla="*/ 2147483647 w 426"/>
                <a:gd name="T47" fmla="*/ 2147483647 h 180"/>
                <a:gd name="T48" fmla="*/ 2147483647 w 426"/>
                <a:gd name="T49" fmla="*/ 2147483647 h 180"/>
                <a:gd name="T50" fmla="*/ 2147483647 w 426"/>
                <a:gd name="T51" fmla="*/ 2147483647 h 180"/>
                <a:gd name="T52" fmla="*/ 2147483647 w 426"/>
                <a:gd name="T53" fmla="*/ 2147483647 h 180"/>
                <a:gd name="T54" fmla="*/ 2147483647 w 426"/>
                <a:gd name="T55" fmla="*/ 2147483647 h 180"/>
                <a:gd name="T56" fmla="*/ 2147483647 w 426"/>
                <a:gd name="T57" fmla="*/ 2147483647 h 180"/>
                <a:gd name="T58" fmla="*/ 2147483647 w 426"/>
                <a:gd name="T59" fmla="*/ 2147483647 h 180"/>
                <a:gd name="T60" fmla="*/ 2147483647 w 426"/>
                <a:gd name="T61" fmla="*/ 0 h 180"/>
                <a:gd name="T62" fmla="*/ 2147483647 w 426"/>
                <a:gd name="T63" fmla="*/ 2147483647 h 180"/>
                <a:gd name="T64" fmla="*/ 2147483647 w 426"/>
                <a:gd name="T65" fmla="*/ 2147483647 h 180"/>
                <a:gd name="T66" fmla="*/ 2147483647 w 426"/>
                <a:gd name="T67" fmla="*/ 2147483647 h 180"/>
                <a:gd name="T68" fmla="*/ 2147483647 w 426"/>
                <a:gd name="T69" fmla="*/ 2147483647 h 180"/>
                <a:gd name="T70" fmla="*/ 2147483647 w 426"/>
                <a:gd name="T71" fmla="*/ 2147483647 h 180"/>
                <a:gd name="T72" fmla="*/ 2147483647 w 426"/>
                <a:gd name="T73" fmla="*/ 2147483647 h 180"/>
                <a:gd name="T74" fmla="*/ 2147483647 w 426"/>
                <a:gd name="T75" fmla="*/ 2147483647 h 180"/>
                <a:gd name="T76" fmla="*/ 2147483647 w 426"/>
                <a:gd name="T77" fmla="*/ 2147483647 h 180"/>
                <a:gd name="T78" fmla="*/ 2147483647 w 426"/>
                <a:gd name="T79" fmla="*/ 2147483647 h 180"/>
                <a:gd name="T80" fmla="*/ 2147483647 w 426"/>
                <a:gd name="T81" fmla="*/ 2147483647 h 180"/>
                <a:gd name="T82" fmla="*/ 2147483647 w 426"/>
                <a:gd name="T83" fmla="*/ 2147483647 h 180"/>
                <a:gd name="T84" fmla="*/ 0 w 426"/>
                <a:gd name="T85" fmla="*/ 2147483647 h 180"/>
                <a:gd name="T86" fmla="*/ 2147483647 w 426"/>
                <a:gd name="T87" fmla="*/ 2147483647 h 18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26"/>
                <a:gd name="T133" fmla="*/ 0 h 180"/>
                <a:gd name="T134" fmla="*/ 426 w 426"/>
                <a:gd name="T135" fmla="*/ 180 h 18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26" h="180">
                  <a:moveTo>
                    <a:pt x="6" y="144"/>
                  </a:moveTo>
                  <a:lnTo>
                    <a:pt x="6" y="138"/>
                  </a:lnTo>
                  <a:lnTo>
                    <a:pt x="12" y="138"/>
                  </a:lnTo>
                  <a:lnTo>
                    <a:pt x="24" y="132"/>
                  </a:lnTo>
                  <a:lnTo>
                    <a:pt x="66" y="132"/>
                  </a:lnTo>
                  <a:lnTo>
                    <a:pt x="78" y="120"/>
                  </a:lnTo>
                  <a:lnTo>
                    <a:pt x="96" y="120"/>
                  </a:lnTo>
                  <a:lnTo>
                    <a:pt x="102" y="126"/>
                  </a:lnTo>
                  <a:lnTo>
                    <a:pt x="108" y="126"/>
                  </a:lnTo>
                  <a:lnTo>
                    <a:pt x="114" y="132"/>
                  </a:lnTo>
                  <a:lnTo>
                    <a:pt x="120" y="132"/>
                  </a:lnTo>
                  <a:lnTo>
                    <a:pt x="126" y="126"/>
                  </a:lnTo>
                  <a:lnTo>
                    <a:pt x="132" y="126"/>
                  </a:lnTo>
                  <a:lnTo>
                    <a:pt x="144" y="132"/>
                  </a:lnTo>
                  <a:lnTo>
                    <a:pt x="150" y="132"/>
                  </a:lnTo>
                  <a:lnTo>
                    <a:pt x="156" y="138"/>
                  </a:lnTo>
                  <a:lnTo>
                    <a:pt x="162" y="138"/>
                  </a:lnTo>
                  <a:lnTo>
                    <a:pt x="168" y="132"/>
                  </a:lnTo>
                  <a:lnTo>
                    <a:pt x="180" y="132"/>
                  </a:lnTo>
                  <a:lnTo>
                    <a:pt x="186" y="138"/>
                  </a:lnTo>
                  <a:lnTo>
                    <a:pt x="204" y="138"/>
                  </a:lnTo>
                  <a:lnTo>
                    <a:pt x="216" y="126"/>
                  </a:lnTo>
                  <a:lnTo>
                    <a:pt x="228" y="126"/>
                  </a:lnTo>
                  <a:lnTo>
                    <a:pt x="234" y="132"/>
                  </a:lnTo>
                  <a:lnTo>
                    <a:pt x="240" y="144"/>
                  </a:lnTo>
                  <a:lnTo>
                    <a:pt x="270" y="144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300" y="162"/>
                  </a:lnTo>
                  <a:lnTo>
                    <a:pt x="318" y="174"/>
                  </a:lnTo>
                  <a:lnTo>
                    <a:pt x="336" y="180"/>
                  </a:lnTo>
                  <a:lnTo>
                    <a:pt x="360" y="168"/>
                  </a:lnTo>
                  <a:lnTo>
                    <a:pt x="378" y="168"/>
                  </a:lnTo>
                  <a:lnTo>
                    <a:pt x="384" y="174"/>
                  </a:lnTo>
                  <a:lnTo>
                    <a:pt x="390" y="168"/>
                  </a:lnTo>
                  <a:lnTo>
                    <a:pt x="396" y="168"/>
                  </a:lnTo>
                  <a:lnTo>
                    <a:pt x="402" y="162"/>
                  </a:lnTo>
                  <a:lnTo>
                    <a:pt x="408" y="150"/>
                  </a:lnTo>
                  <a:lnTo>
                    <a:pt x="414" y="144"/>
                  </a:lnTo>
                  <a:lnTo>
                    <a:pt x="420" y="150"/>
                  </a:lnTo>
                  <a:lnTo>
                    <a:pt x="426" y="150"/>
                  </a:lnTo>
                  <a:lnTo>
                    <a:pt x="426" y="126"/>
                  </a:lnTo>
                  <a:lnTo>
                    <a:pt x="414" y="114"/>
                  </a:lnTo>
                  <a:lnTo>
                    <a:pt x="408" y="102"/>
                  </a:lnTo>
                  <a:lnTo>
                    <a:pt x="402" y="96"/>
                  </a:lnTo>
                  <a:lnTo>
                    <a:pt x="378" y="90"/>
                  </a:lnTo>
                  <a:lnTo>
                    <a:pt x="384" y="72"/>
                  </a:lnTo>
                  <a:lnTo>
                    <a:pt x="402" y="72"/>
                  </a:lnTo>
                  <a:lnTo>
                    <a:pt x="402" y="66"/>
                  </a:lnTo>
                  <a:lnTo>
                    <a:pt x="396" y="60"/>
                  </a:lnTo>
                  <a:lnTo>
                    <a:pt x="384" y="54"/>
                  </a:lnTo>
                  <a:lnTo>
                    <a:pt x="372" y="42"/>
                  </a:lnTo>
                  <a:lnTo>
                    <a:pt x="354" y="42"/>
                  </a:lnTo>
                  <a:lnTo>
                    <a:pt x="348" y="36"/>
                  </a:lnTo>
                  <a:lnTo>
                    <a:pt x="330" y="36"/>
                  </a:lnTo>
                  <a:lnTo>
                    <a:pt x="324" y="42"/>
                  </a:lnTo>
                  <a:lnTo>
                    <a:pt x="306" y="42"/>
                  </a:lnTo>
                  <a:lnTo>
                    <a:pt x="288" y="24"/>
                  </a:lnTo>
                  <a:lnTo>
                    <a:pt x="276" y="18"/>
                  </a:lnTo>
                  <a:lnTo>
                    <a:pt x="270" y="12"/>
                  </a:lnTo>
                  <a:lnTo>
                    <a:pt x="246" y="0"/>
                  </a:lnTo>
                  <a:lnTo>
                    <a:pt x="216" y="0"/>
                  </a:lnTo>
                  <a:lnTo>
                    <a:pt x="186" y="12"/>
                  </a:lnTo>
                  <a:lnTo>
                    <a:pt x="174" y="12"/>
                  </a:lnTo>
                  <a:lnTo>
                    <a:pt x="180" y="24"/>
                  </a:lnTo>
                  <a:lnTo>
                    <a:pt x="180" y="30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86" y="78"/>
                  </a:lnTo>
                  <a:lnTo>
                    <a:pt x="156" y="78"/>
                  </a:lnTo>
                  <a:lnTo>
                    <a:pt x="138" y="72"/>
                  </a:lnTo>
                  <a:lnTo>
                    <a:pt x="126" y="72"/>
                  </a:lnTo>
                  <a:lnTo>
                    <a:pt x="114" y="54"/>
                  </a:lnTo>
                  <a:lnTo>
                    <a:pt x="84" y="24"/>
                  </a:lnTo>
                  <a:lnTo>
                    <a:pt x="72" y="24"/>
                  </a:lnTo>
                  <a:lnTo>
                    <a:pt x="60" y="30"/>
                  </a:lnTo>
                  <a:lnTo>
                    <a:pt x="48" y="30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18" y="78"/>
                  </a:lnTo>
                  <a:lnTo>
                    <a:pt x="6" y="84"/>
                  </a:lnTo>
                  <a:lnTo>
                    <a:pt x="0" y="96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6" y="150"/>
                  </a:lnTo>
                  <a:lnTo>
                    <a:pt x="6" y="14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9" name="Laos" descr="© INSCALE GmbH, 05.05.2010&#10;http://www.presentationload.com/">
              <a:extLst>
                <a:ext uri="{FF2B5EF4-FFF2-40B4-BE49-F238E27FC236}">
                  <a16:creationId xmlns:a16="http://schemas.microsoft.com/office/drawing/2014/main" id="{8B6D344D-FC5D-50F4-4477-964D38B613BD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0321" y="2530655"/>
              <a:ext cx="228285" cy="263864"/>
            </a:xfrm>
            <a:custGeom>
              <a:avLst/>
              <a:gdLst>
                <a:gd name="T0" fmla="*/ 2147483647 w 600"/>
                <a:gd name="T1" fmla="*/ 2147483647 h 696"/>
                <a:gd name="T2" fmla="*/ 2147483647 w 600"/>
                <a:gd name="T3" fmla="*/ 2147483647 h 696"/>
                <a:gd name="T4" fmla="*/ 2147483647 w 600"/>
                <a:gd name="T5" fmla="*/ 2147483647 h 696"/>
                <a:gd name="T6" fmla="*/ 2147483647 w 600"/>
                <a:gd name="T7" fmla="*/ 2147483647 h 696"/>
                <a:gd name="T8" fmla="*/ 2147483647 w 600"/>
                <a:gd name="T9" fmla="*/ 2147483647 h 696"/>
                <a:gd name="T10" fmla="*/ 2147483647 w 600"/>
                <a:gd name="T11" fmla="*/ 2147483647 h 696"/>
                <a:gd name="T12" fmla="*/ 2147483647 w 600"/>
                <a:gd name="T13" fmla="*/ 2147483647 h 696"/>
                <a:gd name="T14" fmla="*/ 2147483647 w 600"/>
                <a:gd name="T15" fmla="*/ 2147483647 h 696"/>
                <a:gd name="T16" fmla="*/ 2147483647 w 600"/>
                <a:gd name="T17" fmla="*/ 2147483647 h 696"/>
                <a:gd name="T18" fmla="*/ 2147483647 w 600"/>
                <a:gd name="T19" fmla="*/ 2147483647 h 696"/>
                <a:gd name="T20" fmla="*/ 2147483647 w 600"/>
                <a:gd name="T21" fmla="*/ 2147483647 h 696"/>
                <a:gd name="T22" fmla="*/ 2147483647 w 600"/>
                <a:gd name="T23" fmla="*/ 2147483647 h 696"/>
                <a:gd name="T24" fmla="*/ 2147483647 w 600"/>
                <a:gd name="T25" fmla="*/ 2147483647 h 696"/>
                <a:gd name="T26" fmla="*/ 2147483647 w 600"/>
                <a:gd name="T27" fmla="*/ 2147483647 h 696"/>
                <a:gd name="T28" fmla="*/ 2147483647 w 600"/>
                <a:gd name="T29" fmla="*/ 2147483647 h 696"/>
                <a:gd name="T30" fmla="*/ 2147483647 w 600"/>
                <a:gd name="T31" fmla="*/ 2147483647 h 696"/>
                <a:gd name="T32" fmla="*/ 2147483647 w 600"/>
                <a:gd name="T33" fmla="*/ 2147483647 h 696"/>
                <a:gd name="T34" fmla="*/ 2147483647 w 600"/>
                <a:gd name="T35" fmla="*/ 2147483647 h 696"/>
                <a:gd name="T36" fmla="*/ 2147483647 w 600"/>
                <a:gd name="T37" fmla="*/ 2147483647 h 696"/>
                <a:gd name="T38" fmla="*/ 2147483647 w 600"/>
                <a:gd name="T39" fmla="*/ 2147483647 h 696"/>
                <a:gd name="T40" fmla="*/ 2147483647 w 600"/>
                <a:gd name="T41" fmla="*/ 2147483647 h 696"/>
                <a:gd name="T42" fmla="*/ 2147483647 w 600"/>
                <a:gd name="T43" fmla="*/ 2147483647 h 696"/>
                <a:gd name="T44" fmla="*/ 2147483647 w 600"/>
                <a:gd name="T45" fmla="*/ 2147483647 h 696"/>
                <a:gd name="T46" fmla="*/ 2147483647 w 600"/>
                <a:gd name="T47" fmla="*/ 2147483647 h 696"/>
                <a:gd name="T48" fmla="*/ 2147483647 w 600"/>
                <a:gd name="T49" fmla="*/ 2147483647 h 696"/>
                <a:gd name="T50" fmla="*/ 2147483647 w 600"/>
                <a:gd name="T51" fmla="*/ 2147483647 h 696"/>
                <a:gd name="T52" fmla="*/ 2147483647 w 600"/>
                <a:gd name="T53" fmla="*/ 2147483647 h 696"/>
                <a:gd name="T54" fmla="*/ 2147483647 w 600"/>
                <a:gd name="T55" fmla="*/ 2147483647 h 696"/>
                <a:gd name="T56" fmla="*/ 2147483647 w 600"/>
                <a:gd name="T57" fmla="*/ 2147483647 h 696"/>
                <a:gd name="T58" fmla="*/ 2147483647 w 600"/>
                <a:gd name="T59" fmla="*/ 2147483647 h 696"/>
                <a:gd name="T60" fmla="*/ 2147483647 w 600"/>
                <a:gd name="T61" fmla="*/ 2147483647 h 696"/>
                <a:gd name="T62" fmla="*/ 2147483647 w 600"/>
                <a:gd name="T63" fmla="*/ 2147483647 h 696"/>
                <a:gd name="T64" fmla="*/ 2147483647 w 600"/>
                <a:gd name="T65" fmla="*/ 2147483647 h 696"/>
                <a:gd name="T66" fmla="*/ 2147483647 w 600"/>
                <a:gd name="T67" fmla="*/ 2147483647 h 696"/>
                <a:gd name="T68" fmla="*/ 2147483647 w 600"/>
                <a:gd name="T69" fmla="*/ 2147483647 h 696"/>
                <a:gd name="T70" fmla="*/ 2147483647 w 600"/>
                <a:gd name="T71" fmla="*/ 2147483647 h 696"/>
                <a:gd name="T72" fmla="*/ 2147483647 w 600"/>
                <a:gd name="T73" fmla="*/ 2147483647 h 696"/>
                <a:gd name="T74" fmla="*/ 2147483647 w 600"/>
                <a:gd name="T75" fmla="*/ 2147483647 h 696"/>
                <a:gd name="T76" fmla="*/ 2147483647 w 600"/>
                <a:gd name="T77" fmla="*/ 2147483647 h 696"/>
                <a:gd name="T78" fmla="*/ 2147483647 w 600"/>
                <a:gd name="T79" fmla="*/ 2147483647 h 696"/>
                <a:gd name="T80" fmla="*/ 2147483647 w 600"/>
                <a:gd name="T81" fmla="*/ 2147483647 h 696"/>
                <a:gd name="T82" fmla="*/ 2147483647 w 600"/>
                <a:gd name="T83" fmla="*/ 2147483647 h 696"/>
                <a:gd name="T84" fmla="*/ 2147483647 w 600"/>
                <a:gd name="T85" fmla="*/ 2147483647 h 696"/>
                <a:gd name="T86" fmla="*/ 2147483647 w 600"/>
                <a:gd name="T87" fmla="*/ 2147483647 h 696"/>
                <a:gd name="T88" fmla="*/ 2147483647 w 600"/>
                <a:gd name="T89" fmla="*/ 2147483647 h 696"/>
                <a:gd name="T90" fmla="*/ 2147483647 w 600"/>
                <a:gd name="T91" fmla="*/ 2147483647 h 696"/>
                <a:gd name="T92" fmla="*/ 2147483647 w 600"/>
                <a:gd name="T93" fmla="*/ 2147483647 h 696"/>
                <a:gd name="T94" fmla="*/ 2147483647 w 600"/>
                <a:gd name="T95" fmla="*/ 2147483647 h 696"/>
                <a:gd name="T96" fmla="*/ 2147483647 w 600"/>
                <a:gd name="T97" fmla="*/ 2147483647 h 696"/>
                <a:gd name="T98" fmla="*/ 2147483647 w 600"/>
                <a:gd name="T99" fmla="*/ 2147483647 h 696"/>
                <a:gd name="T100" fmla="*/ 2147483647 w 600"/>
                <a:gd name="T101" fmla="*/ 2147483647 h 696"/>
                <a:gd name="T102" fmla="*/ 2147483647 w 600"/>
                <a:gd name="T103" fmla="*/ 2147483647 h 696"/>
                <a:gd name="T104" fmla="*/ 2147483647 w 600"/>
                <a:gd name="T105" fmla="*/ 2147483647 h 696"/>
                <a:gd name="T106" fmla="*/ 2147483647 w 600"/>
                <a:gd name="T107" fmla="*/ 2147483647 h 696"/>
                <a:gd name="T108" fmla="*/ 2147483647 w 600"/>
                <a:gd name="T109" fmla="*/ 2147483647 h 696"/>
                <a:gd name="T110" fmla="*/ 2147483647 w 600"/>
                <a:gd name="T111" fmla="*/ 2147483647 h 696"/>
                <a:gd name="T112" fmla="*/ 2147483647 w 600"/>
                <a:gd name="T113" fmla="*/ 2147483647 h 696"/>
                <a:gd name="T114" fmla="*/ 2147483647 w 600"/>
                <a:gd name="T115" fmla="*/ 2147483647 h 696"/>
                <a:gd name="T116" fmla="*/ 2147483647 w 600"/>
                <a:gd name="T117" fmla="*/ 2147483647 h 696"/>
                <a:gd name="T118" fmla="*/ 0 w 600"/>
                <a:gd name="T119" fmla="*/ 2147483647 h 696"/>
                <a:gd name="T120" fmla="*/ 2147483647 w 600"/>
                <a:gd name="T121" fmla="*/ 2147483647 h 69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00"/>
                <a:gd name="T184" fmla="*/ 0 h 696"/>
                <a:gd name="T185" fmla="*/ 600 w 600"/>
                <a:gd name="T186" fmla="*/ 696 h 69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00" h="696">
                  <a:moveTo>
                    <a:pt x="24" y="180"/>
                  </a:moveTo>
                  <a:lnTo>
                    <a:pt x="36" y="180"/>
                  </a:lnTo>
                  <a:lnTo>
                    <a:pt x="42" y="186"/>
                  </a:lnTo>
                  <a:lnTo>
                    <a:pt x="42" y="198"/>
                  </a:lnTo>
                  <a:lnTo>
                    <a:pt x="36" y="204"/>
                  </a:lnTo>
                  <a:lnTo>
                    <a:pt x="36" y="228"/>
                  </a:lnTo>
                  <a:lnTo>
                    <a:pt x="42" y="240"/>
                  </a:lnTo>
                  <a:lnTo>
                    <a:pt x="48" y="246"/>
                  </a:lnTo>
                  <a:lnTo>
                    <a:pt x="66" y="246"/>
                  </a:lnTo>
                  <a:lnTo>
                    <a:pt x="66" y="234"/>
                  </a:lnTo>
                  <a:lnTo>
                    <a:pt x="78" y="234"/>
                  </a:lnTo>
                  <a:lnTo>
                    <a:pt x="84" y="228"/>
                  </a:lnTo>
                  <a:lnTo>
                    <a:pt x="90" y="228"/>
                  </a:lnTo>
                  <a:lnTo>
                    <a:pt x="102" y="234"/>
                  </a:lnTo>
                  <a:lnTo>
                    <a:pt x="102" y="264"/>
                  </a:lnTo>
                  <a:lnTo>
                    <a:pt x="96" y="270"/>
                  </a:lnTo>
                  <a:lnTo>
                    <a:pt x="102" y="276"/>
                  </a:lnTo>
                  <a:lnTo>
                    <a:pt x="108" y="288"/>
                  </a:lnTo>
                  <a:lnTo>
                    <a:pt x="108" y="300"/>
                  </a:lnTo>
                  <a:lnTo>
                    <a:pt x="102" y="312"/>
                  </a:lnTo>
                  <a:lnTo>
                    <a:pt x="90" y="324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08" y="342"/>
                  </a:lnTo>
                  <a:lnTo>
                    <a:pt x="84" y="390"/>
                  </a:lnTo>
                  <a:lnTo>
                    <a:pt x="84" y="402"/>
                  </a:lnTo>
                  <a:lnTo>
                    <a:pt x="102" y="402"/>
                  </a:lnTo>
                  <a:lnTo>
                    <a:pt x="126" y="390"/>
                  </a:lnTo>
                  <a:lnTo>
                    <a:pt x="132" y="384"/>
                  </a:lnTo>
                  <a:lnTo>
                    <a:pt x="132" y="378"/>
                  </a:lnTo>
                  <a:lnTo>
                    <a:pt x="144" y="366"/>
                  </a:lnTo>
                  <a:lnTo>
                    <a:pt x="150" y="354"/>
                  </a:lnTo>
                  <a:lnTo>
                    <a:pt x="156" y="348"/>
                  </a:lnTo>
                  <a:lnTo>
                    <a:pt x="168" y="348"/>
                  </a:lnTo>
                  <a:lnTo>
                    <a:pt x="174" y="354"/>
                  </a:lnTo>
                  <a:lnTo>
                    <a:pt x="198" y="366"/>
                  </a:lnTo>
                  <a:lnTo>
                    <a:pt x="216" y="366"/>
                  </a:lnTo>
                  <a:lnTo>
                    <a:pt x="234" y="348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58" y="330"/>
                  </a:lnTo>
                  <a:lnTo>
                    <a:pt x="264" y="336"/>
                  </a:lnTo>
                  <a:lnTo>
                    <a:pt x="276" y="342"/>
                  </a:lnTo>
                  <a:lnTo>
                    <a:pt x="300" y="342"/>
                  </a:lnTo>
                  <a:lnTo>
                    <a:pt x="306" y="348"/>
                  </a:lnTo>
                  <a:lnTo>
                    <a:pt x="306" y="360"/>
                  </a:lnTo>
                  <a:lnTo>
                    <a:pt x="318" y="372"/>
                  </a:lnTo>
                  <a:lnTo>
                    <a:pt x="336" y="384"/>
                  </a:lnTo>
                  <a:lnTo>
                    <a:pt x="348" y="390"/>
                  </a:lnTo>
                  <a:lnTo>
                    <a:pt x="366" y="408"/>
                  </a:lnTo>
                  <a:lnTo>
                    <a:pt x="372" y="450"/>
                  </a:lnTo>
                  <a:lnTo>
                    <a:pt x="372" y="462"/>
                  </a:lnTo>
                  <a:lnTo>
                    <a:pt x="384" y="486"/>
                  </a:lnTo>
                  <a:lnTo>
                    <a:pt x="420" y="522"/>
                  </a:lnTo>
                  <a:lnTo>
                    <a:pt x="420" y="528"/>
                  </a:lnTo>
                  <a:lnTo>
                    <a:pt x="426" y="534"/>
                  </a:lnTo>
                  <a:lnTo>
                    <a:pt x="426" y="546"/>
                  </a:lnTo>
                  <a:lnTo>
                    <a:pt x="432" y="540"/>
                  </a:lnTo>
                  <a:lnTo>
                    <a:pt x="432" y="546"/>
                  </a:lnTo>
                  <a:lnTo>
                    <a:pt x="444" y="558"/>
                  </a:lnTo>
                  <a:lnTo>
                    <a:pt x="432" y="582"/>
                  </a:lnTo>
                  <a:lnTo>
                    <a:pt x="426" y="588"/>
                  </a:lnTo>
                  <a:lnTo>
                    <a:pt x="426" y="594"/>
                  </a:lnTo>
                  <a:lnTo>
                    <a:pt x="438" y="606"/>
                  </a:lnTo>
                  <a:lnTo>
                    <a:pt x="450" y="612"/>
                  </a:lnTo>
                  <a:lnTo>
                    <a:pt x="456" y="618"/>
                  </a:lnTo>
                  <a:lnTo>
                    <a:pt x="456" y="630"/>
                  </a:lnTo>
                  <a:lnTo>
                    <a:pt x="450" y="636"/>
                  </a:lnTo>
                  <a:lnTo>
                    <a:pt x="444" y="648"/>
                  </a:lnTo>
                  <a:lnTo>
                    <a:pt x="432" y="654"/>
                  </a:lnTo>
                  <a:lnTo>
                    <a:pt x="426" y="660"/>
                  </a:lnTo>
                  <a:lnTo>
                    <a:pt x="426" y="672"/>
                  </a:lnTo>
                  <a:lnTo>
                    <a:pt x="450" y="672"/>
                  </a:lnTo>
                  <a:lnTo>
                    <a:pt x="456" y="678"/>
                  </a:lnTo>
                  <a:lnTo>
                    <a:pt x="462" y="678"/>
                  </a:lnTo>
                  <a:lnTo>
                    <a:pt x="462" y="684"/>
                  </a:lnTo>
                  <a:lnTo>
                    <a:pt x="474" y="696"/>
                  </a:lnTo>
                  <a:lnTo>
                    <a:pt x="486" y="696"/>
                  </a:lnTo>
                  <a:lnTo>
                    <a:pt x="492" y="690"/>
                  </a:lnTo>
                  <a:lnTo>
                    <a:pt x="492" y="678"/>
                  </a:lnTo>
                  <a:lnTo>
                    <a:pt x="480" y="666"/>
                  </a:lnTo>
                  <a:lnTo>
                    <a:pt x="498" y="654"/>
                  </a:lnTo>
                  <a:lnTo>
                    <a:pt x="510" y="642"/>
                  </a:lnTo>
                  <a:lnTo>
                    <a:pt x="546" y="654"/>
                  </a:lnTo>
                  <a:lnTo>
                    <a:pt x="558" y="642"/>
                  </a:lnTo>
                  <a:lnTo>
                    <a:pt x="582" y="648"/>
                  </a:lnTo>
                  <a:lnTo>
                    <a:pt x="588" y="648"/>
                  </a:lnTo>
                  <a:lnTo>
                    <a:pt x="600" y="636"/>
                  </a:lnTo>
                  <a:lnTo>
                    <a:pt x="600" y="630"/>
                  </a:lnTo>
                  <a:lnTo>
                    <a:pt x="588" y="618"/>
                  </a:lnTo>
                  <a:lnTo>
                    <a:pt x="582" y="618"/>
                  </a:lnTo>
                  <a:lnTo>
                    <a:pt x="600" y="582"/>
                  </a:lnTo>
                  <a:lnTo>
                    <a:pt x="594" y="582"/>
                  </a:lnTo>
                  <a:lnTo>
                    <a:pt x="588" y="576"/>
                  </a:lnTo>
                  <a:lnTo>
                    <a:pt x="564" y="564"/>
                  </a:lnTo>
                  <a:lnTo>
                    <a:pt x="540" y="540"/>
                  </a:lnTo>
                  <a:lnTo>
                    <a:pt x="546" y="540"/>
                  </a:lnTo>
                  <a:lnTo>
                    <a:pt x="552" y="534"/>
                  </a:lnTo>
                  <a:lnTo>
                    <a:pt x="558" y="534"/>
                  </a:lnTo>
                  <a:lnTo>
                    <a:pt x="564" y="528"/>
                  </a:lnTo>
                  <a:lnTo>
                    <a:pt x="564" y="516"/>
                  </a:lnTo>
                  <a:lnTo>
                    <a:pt x="558" y="510"/>
                  </a:lnTo>
                  <a:lnTo>
                    <a:pt x="546" y="504"/>
                  </a:lnTo>
                  <a:lnTo>
                    <a:pt x="540" y="498"/>
                  </a:lnTo>
                  <a:lnTo>
                    <a:pt x="528" y="498"/>
                  </a:lnTo>
                  <a:lnTo>
                    <a:pt x="516" y="486"/>
                  </a:lnTo>
                  <a:lnTo>
                    <a:pt x="504" y="462"/>
                  </a:lnTo>
                  <a:lnTo>
                    <a:pt x="498" y="456"/>
                  </a:lnTo>
                  <a:lnTo>
                    <a:pt x="498" y="450"/>
                  </a:lnTo>
                  <a:lnTo>
                    <a:pt x="480" y="450"/>
                  </a:lnTo>
                  <a:lnTo>
                    <a:pt x="474" y="432"/>
                  </a:lnTo>
                  <a:lnTo>
                    <a:pt x="456" y="414"/>
                  </a:lnTo>
                  <a:lnTo>
                    <a:pt x="438" y="402"/>
                  </a:lnTo>
                  <a:lnTo>
                    <a:pt x="426" y="378"/>
                  </a:lnTo>
                  <a:lnTo>
                    <a:pt x="426" y="354"/>
                  </a:lnTo>
                  <a:lnTo>
                    <a:pt x="420" y="354"/>
                  </a:lnTo>
                  <a:lnTo>
                    <a:pt x="414" y="348"/>
                  </a:lnTo>
                  <a:lnTo>
                    <a:pt x="402" y="342"/>
                  </a:lnTo>
                  <a:lnTo>
                    <a:pt x="390" y="342"/>
                  </a:lnTo>
                  <a:lnTo>
                    <a:pt x="384" y="336"/>
                  </a:lnTo>
                  <a:lnTo>
                    <a:pt x="384" y="306"/>
                  </a:lnTo>
                  <a:lnTo>
                    <a:pt x="372" y="306"/>
                  </a:lnTo>
                  <a:lnTo>
                    <a:pt x="366" y="300"/>
                  </a:lnTo>
                  <a:lnTo>
                    <a:pt x="354" y="294"/>
                  </a:lnTo>
                  <a:lnTo>
                    <a:pt x="342" y="282"/>
                  </a:lnTo>
                  <a:lnTo>
                    <a:pt x="306" y="264"/>
                  </a:lnTo>
                  <a:lnTo>
                    <a:pt x="300" y="258"/>
                  </a:lnTo>
                  <a:lnTo>
                    <a:pt x="288" y="252"/>
                  </a:lnTo>
                  <a:lnTo>
                    <a:pt x="288" y="234"/>
                  </a:lnTo>
                  <a:lnTo>
                    <a:pt x="282" y="228"/>
                  </a:lnTo>
                  <a:lnTo>
                    <a:pt x="306" y="228"/>
                  </a:lnTo>
                  <a:lnTo>
                    <a:pt x="312" y="234"/>
                  </a:lnTo>
                  <a:lnTo>
                    <a:pt x="330" y="234"/>
                  </a:lnTo>
                  <a:lnTo>
                    <a:pt x="336" y="228"/>
                  </a:lnTo>
                  <a:lnTo>
                    <a:pt x="342" y="216"/>
                  </a:lnTo>
                  <a:lnTo>
                    <a:pt x="354" y="210"/>
                  </a:lnTo>
                  <a:lnTo>
                    <a:pt x="360" y="198"/>
                  </a:lnTo>
                  <a:lnTo>
                    <a:pt x="360" y="186"/>
                  </a:lnTo>
                  <a:lnTo>
                    <a:pt x="348" y="180"/>
                  </a:lnTo>
                  <a:lnTo>
                    <a:pt x="330" y="174"/>
                  </a:lnTo>
                  <a:lnTo>
                    <a:pt x="306" y="162"/>
                  </a:lnTo>
                  <a:lnTo>
                    <a:pt x="306" y="156"/>
                  </a:lnTo>
                  <a:lnTo>
                    <a:pt x="312" y="150"/>
                  </a:lnTo>
                  <a:lnTo>
                    <a:pt x="318" y="150"/>
                  </a:lnTo>
                  <a:lnTo>
                    <a:pt x="294" y="126"/>
                  </a:lnTo>
                  <a:lnTo>
                    <a:pt x="282" y="120"/>
                  </a:lnTo>
                  <a:lnTo>
                    <a:pt x="270" y="120"/>
                  </a:lnTo>
                  <a:lnTo>
                    <a:pt x="264" y="132"/>
                  </a:lnTo>
                  <a:lnTo>
                    <a:pt x="264" y="138"/>
                  </a:lnTo>
                  <a:lnTo>
                    <a:pt x="258" y="150"/>
                  </a:lnTo>
                  <a:lnTo>
                    <a:pt x="252" y="156"/>
                  </a:lnTo>
                  <a:lnTo>
                    <a:pt x="240" y="144"/>
                  </a:lnTo>
                  <a:lnTo>
                    <a:pt x="240" y="138"/>
                  </a:lnTo>
                  <a:lnTo>
                    <a:pt x="222" y="138"/>
                  </a:lnTo>
                  <a:lnTo>
                    <a:pt x="216" y="126"/>
                  </a:lnTo>
                  <a:lnTo>
                    <a:pt x="198" y="108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0" y="54"/>
                  </a:lnTo>
                  <a:lnTo>
                    <a:pt x="174" y="60"/>
                  </a:lnTo>
                  <a:lnTo>
                    <a:pt x="168" y="48"/>
                  </a:lnTo>
                  <a:lnTo>
                    <a:pt x="156" y="42"/>
                  </a:lnTo>
                  <a:lnTo>
                    <a:pt x="150" y="30"/>
                  </a:lnTo>
                  <a:lnTo>
                    <a:pt x="144" y="24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96" y="0"/>
                  </a:lnTo>
                  <a:lnTo>
                    <a:pt x="90" y="6"/>
                  </a:lnTo>
                  <a:lnTo>
                    <a:pt x="90" y="48"/>
                  </a:lnTo>
                  <a:lnTo>
                    <a:pt x="114" y="72"/>
                  </a:lnTo>
                  <a:lnTo>
                    <a:pt x="114" y="108"/>
                  </a:lnTo>
                  <a:lnTo>
                    <a:pt x="72" y="108"/>
                  </a:lnTo>
                  <a:lnTo>
                    <a:pt x="72" y="84"/>
                  </a:lnTo>
                  <a:lnTo>
                    <a:pt x="36" y="102"/>
                  </a:lnTo>
                  <a:lnTo>
                    <a:pt x="36" y="114"/>
                  </a:lnTo>
                  <a:lnTo>
                    <a:pt x="30" y="126"/>
                  </a:lnTo>
                  <a:lnTo>
                    <a:pt x="36" y="132"/>
                  </a:lnTo>
                  <a:lnTo>
                    <a:pt x="30" y="138"/>
                  </a:lnTo>
                  <a:lnTo>
                    <a:pt x="18" y="138"/>
                  </a:lnTo>
                  <a:lnTo>
                    <a:pt x="0" y="156"/>
                  </a:lnTo>
                  <a:lnTo>
                    <a:pt x="0" y="168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24" y="18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0" name="Kyrgyzstan" descr="© INSCALE GmbH, 05.05.2010&#10;http://www.presentationload.com/">
              <a:extLst>
                <a:ext uri="{FF2B5EF4-FFF2-40B4-BE49-F238E27FC236}">
                  <a16:creationId xmlns:a16="http://schemas.microsoft.com/office/drawing/2014/main" id="{09F89B69-8A42-CC89-374C-8FDE97014A82}"/>
                </a:ext>
              </a:extLst>
            </p:cNvPr>
            <p:cNvSpPr>
              <a:spLocks/>
            </p:cNvSpPr>
            <p:nvPr/>
          </p:nvSpPr>
          <p:spPr bwMode="gray">
            <a:xfrm>
              <a:off x="5980144" y="1900644"/>
              <a:ext cx="254967" cy="118590"/>
            </a:xfrm>
            <a:custGeom>
              <a:avLst/>
              <a:gdLst>
                <a:gd name="T0" fmla="*/ 2147483647 w 672"/>
                <a:gd name="T1" fmla="*/ 2147483647 h 312"/>
                <a:gd name="T2" fmla="*/ 2147483647 w 672"/>
                <a:gd name="T3" fmla="*/ 2147483647 h 312"/>
                <a:gd name="T4" fmla="*/ 2147483647 w 672"/>
                <a:gd name="T5" fmla="*/ 2147483647 h 312"/>
                <a:gd name="T6" fmla="*/ 2147483647 w 672"/>
                <a:gd name="T7" fmla="*/ 2147483647 h 312"/>
                <a:gd name="T8" fmla="*/ 2147483647 w 672"/>
                <a:gd name="T9" fmla="*/ 2147483647 h 312"/>
                <a:gd name="T10" fmla="*/ 2147483647 w 672"/>
                <a:gd name="T11" fmla="*/ 2147483647 h 312"/>
                <a:gd name="T12" fmla="*/ 2147483647 w 672"/>
                <a:gd name="T13" fmla="*/ 2147483647 h 312"/>
                <a:gd name="T14" fmla="*/ 2147483647 w 672"/>
                <a:gd name="T15" fmla="*/ 2147483647 h 312"/>
                <a:gd name="T16" fmla="*/ 2147483647 w 672"/>
                <a:gd name="T17" fmla="*/ 2147483647 h 312"/>
                <a:gd name="T18" fmla="*/ 2147483647 w 672"/>
                <a:gd name="T19" fmla="*/ 2147483647 h 312"/>
                <a:gd name="T20" fmla="*/ 2147483647 w 672"/>
                <a:gd name="T21" fmla="*/ 2147483647 h 312"/>
                <a:gd name="T22" fmla="*/ 2147483647 w 672"/>
                <a:gd name="T23" fmla="*/ 2147483647 h 312"/>
                <a:gd name="T24" fmla="*/ 0 w 672"/>
                <a:gd name="T25" fmla="*/ 2147483647 h 312"/>
                <a:gd name="T26" fmla="*/ 2147483647 w 672"/>
                <a:gd name="T27" fmla="*/ 2147483647 h 312"/>
                <a:gd name="T28" fmla="*/ 2147483647 w 672"/>
                <a:gd name="T29" fmla="*/ 2147483647 h 312"/>
                <a:gd name="T30" fmla="*/ 2147483647 w 672"/>
                <a:gd name="T31" fmla="*/ 2147483647 h 312"/>
                <a:gd name="T32" fmla="*/ 2147483647 w 672"/>
                <a:gd name="T33" fmla="*/ 2147483647 h 312"/>
                <a:gd name="T34" fmla="*/ 2147483647 w 672"/>
                <a:gd name="T35" fmla="*/ 2147483647 h 312"/>
                <a:gd name="T36" fmla="*/ 2147483647 w 672"/>
                <a:gd name="T37" fmla="*/ 2147483647 h 312"/>
                <a:gd name="T38" fmla="*/ 2147483647 w 672"/>
                <a:gd name="T39" fmla="*/ 2147483647 h 312"/>
                <a:gd name="T40" fmla="*/ 2147483647 w 672"/>
                <a:gd name="T41" fmla="*/ 2147483647 h 312"/>
                <a:gd name="T42" fmla="*/ 2147483647 w 672"/>
                <a:gd name="T43" fmla="*/ 2147483647 h 312"/>
                <a:gd name="T44" fmla="*/ 2147483647 w 672"/>
                <a:gd name="T45" fmla="*/ 2147483647 h 312"/>
                <a:gd name="T46" fmla="*/ 2147483647 w 672"/>
                <a:gd name="T47" fmla="*/ 2147483647 h 312"/>
                <a:gd name="T48" fmla="*/ 2147483647 w 672"/>
                <a:gd name="T49" fmla="*/ 2147483647 h 312"/>
                <a:gd name="T50" fmla="*/ 2147483647 w 672"/>
                <a:gd name="T51" fmla="*/ 2147483647 h 312"/>
                <a:gd name="T52" fmla="*/ 2147483647 w 672"/>
                <a:gd name="T53" fmla="*/ 2147483647 h 312"/>
                <a:gd name="T54" fmla="*/ 2147483647 w 672"/>
                <a:gd name="T55" fmla="*/ 2147483647 h 312"/>
                <a:gd name="T56" fmla="*/ 2147483647 w 672"/>
                <a:gd name="T57" fmla="*/ 2147483647 h 312"/>
                <a:gd name="T58" fmla="*/ 2147483647 w 672"/>
                <a:gd name="T59" fmla="*/ 2147483647 h 312"/>
                <a:gd name="T60" fmla="*/ 2147483647 w 672"/>
                <a:gd name="T61" fmla="*/ 2147483647 h 312"/>
                <a:gd name="T62" fmla="*/ 2147483647 w 672"/>
                <a:gd name="T63" fmla="*/ 2147483647 h 312"/>
                <a:gd name="T64" fmla="*/ 2147483647 w 672"/>
                <a:gd name="T65" fmla="*/ 2147483647 h 312"/>
                <a:gd name="T66" fmla="*/ 2147483647 w 672"/>
                <a:gd name="T67" fmla="*/ 2147483647 h 312"/>
                <a:gd name="T68" fmla="*/ 2147483647 w 672"/>
                <a:gd name="T69" fmla="*/ 2147483647 h 312"/>
                <a:gd name="T70" fmla="*/ 2147483647 w 672"/>
                <a:gd name="T71" fmla="*/ 2147483647 h 312"/>
                <a:gd name="T72" fmla="*/ 2147483647 w 672"/>
                <a:gd name="T73" fmla="*/ 2147483647 h 312"/>
                <a:gd name="T74" fmla="*/ 2147483647 w 672"/>
                <a:gd name="T75" fmla="*/ 2147483647 h 312"/>
                <a:gd name="T76" fmla="*/ 2147483647 w 672"/>
                <a:gd name="T77" fmla="*/ 0 h 312"/>
                <a:gd name="T78" fmla="*/ 2147483647 w 672"/>
                <a:gd name="T79" fmla="*/ 2147483647 h 312"/>
                <a:gd name="T80" fmla="*/ 2147483647 w 672"/>
                <a:gd name="T81" fmla="*/ 2147483647 h 312"/>
                <a:gd name="T82" fmla="*/ 2147483647 w 672"/>
                <a:gd name="T83" fmla="*/ 2147483647 h 312"/>
                <a:gd name="T84" fmla="*/ 2147483647 w 672"/>
                <a:gd name="T85" fmla="*/ 2147483647 h 312"/>
                <a:gd name="T86" fmla="*/ 2147483647 w 672"/>
                <a:gd name="T87" fmla="*/ 2147483647 h 312"/>
                <a:gd name="T88" fmla="*/ 2147483647 w 672"/>
                <a:gd name="T89" fmla="*/ 2147483647 h 31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72"/>
                <a:gd name="T136" fmla="*/ 0 h 312"/>
                <a:gd name="T137" fmla="*/ 672 w 672"/>
                <a:gd name="T138" fmla="*/ 312 h 31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72" h="312">
                  <a:moveTo>
                    <a:pt x="36" y="132"/>
                  </a:moveTo>
                  <a:lnTo>
                    <a:pt x="66" y="144"/>
                  </a:lnTo>
                  <a:lnTo>
                    <a:pt x="78" y="156"/>
                  </a:lnTo>
                  <a:lnTo>
                    <a:pt x="114" y="156"/>
                  </a:lnTo>
                  <a:lnTo>
                    <a:pt x="114" y="144"/>
                  </a:lnTo>
                  <a:lnTo>
                    <a:pt x="126" y="144"/>
                  </a:lnTo>
                  <a:lnTo>
                    <a:pt x="126" y="132"/>
                  </a:lnTo>
                  <a:lnTo>
                    <a:pt x="144" y="156"/>
                  </a:lnTo>
                  <a:lnTo>
                    <a:pt x="162" y="156"/>
                  </a:lnTo>
                  <a:lnTo>
                    <a:pt x="168" y="174"/>
                  </a:lnTo>
                  <a:lnTo>
                    <a:pt x="192" y="174"/>
                  </a:lnTo>
                  <a:lnTo>
                    <a:pt x="198" y="186"/>
                  </a:lnTo>
                  <a:lnTo>
                    <a:pt x="204" y="186"/>
                  </a:lnTo>
                  <a:lnTo>
                    <a:pt x="216" y="180"/>
                  </a:lnTo>
                  <a:lnTo>
                    <a:pt x="228" y="180"/>
                  </a:lnTo>
                  <a:lnTo>
                    <a:pt x="228" y="192"/>
                  </a:lnTo>
                  <a:lnTo>
                    <a:pt x="216" y="204"/>
                  </a:lnTo>
                  <a:lnTo>
                    <a:pt x="204" y="210"/>
                  </a:lnTo>
                  <a:lnTo>
                    <a:pt x="192" y="210"/>
                  </a:lnTo>
                  <a:lnTo>
                    <a:pt x="192" y="216"/>
                  </a:lnTo>
                  <a:lnTo>
                    <a:pt x="174" y="222"/>
                  </a:lnTo>
                  <a:lnTo>
                    <a:pt x="156" y="240"/>
                  </a:lnTo>
                  <a:lnTo>
                    <a:pt x="150" y="240"/>
                  </a:lnTo>
                  <a:lnTo>
                    <a:pt x="144" y="234"/>
                  </a:lnTo>
                  <a:lnTo>
                    <a:pt x="138" y="234"/>
                  </a:lnTo>
                  <a:lnTo>
                    <a:pt x="132" y="228"/>
                  </a:lnTo>
                  <a:lnTo>
                    <a:pt x="114" y="228"/>
                  </a:lnTo>
                  <a:lnTo>
                    <a:pt x="102" y="234"/>
                  </a:lnTo>
                  <a:lnTo>
                    <a:pt x="96" y="234"/>
                  </a:lnTo>
                  <a:lnTo>
                    <a:pt x="96" y="246"/>
                  </a:lnTo>
                  <a:lnTo>
                    <a:pt x="90" y="252"/>
                  </a:lnTo>
                  <a:lnTo>
                    <a:pt x="84" y="252"/>
                  </a:lnTo>
                  <a:lnTo>
                    <a:pt x="72" y="246"/>
                  </a:lnTo>
                  <a:lnTo>
                    <a:pt x="36" y="234"/>
                  </a:lnTo>
                  <a:lnTo>
                    <a:pt x="24" y="234"/>
                  </a:lnTo>
                  <a:lnTo>
                    <a:pt x="18" y="240"/>
                  </a:lnTo>
                  <a:lnTo>
                    <a:pt x="18" y="252"/>
                  </a:lnTo>
                  <a:lnTo>
                    <a:pt x="12" y="258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6" y="282"/>
                  </a:lnTo>
                  <a:lnTo>
                    <a:pt x="6" y="288"/>
                  </a:lnTo>
                  <a:lnTo>
                    <a:pt x="12" y="294"/>
                  </a:lnTo>
                  <a:lnTo>
                    <a:pt x="24" y="288"/>
                  </a:lnTo>
                  <a:lnTo>
                    <a:pt x="36" y="288"/>
                  </a:lnTo>
                  <a:lnTo>
                    <a:pt x="42" y="282"/>
                  </a:lnTo>
                  <a:lnTo>
                    <a:pt x="60" y="282"/>
                  </a:lnTo>
                  <a:lnTo>
                    <a:pt x="72" y="288"/>
                  </a:lnTo>
                  <a:lnTo>
                    <a:pt x="96" y="288"/>
                  </a:lnTo>
                  <a:lnTo>
                    <a:pt x="108" y="300"/>
                  </a:lnTo>
                  <a:lnTo>
                    <a:pt x="126" y="300"/>
                  </a:lnTo>
                  <a:lnTo>
                    <a:pt x="132" y="294"/>
                  </a:lnTo>
                  <a:lnTo>
                    <a:pt x="144" y="288"/>
                  </a:lnTo>
                  <a:lnTo>
                    <a:pt x="150" y="282"/>
                  </a:lnTo>
                  <a:lnTo>
                    <a:pt x="180" y="312"/>
                  </a:lnTo>
                  <a:lnTo>
                    <a:pt x="192" y="306"/>
                  </a:lnTo>
                  <a:lnTo>
                    <a:pt x="198" y="306"/>
                  </a:lnTo>
                  <a:lnTo>
                    <a:pt x="198" y="312"/>
                  </a:lnTo>
                  <a:lnTo>
                    <a:pt x="210" y="312"/>
                  </a:lnTo>
                  <a:lnTo>
                    <a:pt x="222" y="306"/>
                  </a:lnTo>
                  <a:lnTo>
                    <a:pt x="228" y="300"/>
                  </a:lnTo>
                  <a:lnTo>
                    <a:pt x="270" y="300"/>
                  </a:lnTo>
                  <a:lnTo>
                    <a:pt x="282" y="288"/>
                  </a:lnTo>
                  <a:lnTo>
                    <a:pt x="300" y="294"/>
                  </a:lnTo>
                  <a:lnTo>
                    <a:pt x="318" y="294"/>
                  </a:lnTo>
                  <a:lnTo>
                    <a:pt x="318" y="282"/>
                  </a:lnTo>
                  <a:lnTo>
                    <a:pt x="312" y="270"/>
                  </a:lnTo>
                  <a:lnTo>
                    <a:pt x="300" y="264"/>
                  </a:lnTo>
                  <a:lnTo>
                    <a:pt x="300" y="258"/>
                  </a:lnTo>
                  <a:lnTo>
                    <a:pt x="306" y="252"/>
                  </a:lnTo>
                  <a:lnTo>
                    <a:pt x="318" y="246"/>
                  </a:lnTo>
                  <a:lnTo>
                    <a:pt x="330" y="246"/>
                  </a:lnTo>
                  <a:lnTo>
                    <a:pt x="336" y="240"/>
                  </a:lnTo>
                  <a:lnTo>
                    <a:pt x="348" y="234"/>
                  </a:lnTo>
                  <a:lnTo>
                    <a:pt x="348" y="216"/>
                  </a:lnTo>
                  <a:lnTo>
                    <a:pt x="372" y="216"/>
                  </a:lnTo>
                  <a:lnTo>
                    <a:pt x="384" y="204"/>
                  </a:lnTo>
                  <a:lnTo>
                    <a:pt x="396" y="204"/>
                  </a:lnTo>
                  <a:lnTo>
                    <a:pt x="402" y="210"/>
                  </a:lnTo>
                  <a:lnTo>
                    <a:pt x="408" y="222"/>
                  </a:lnTo>
                  <a:lnTo>
                    <a:pt x="414" y="228"/>
                  </a:lnTo>
                  <a:lnTo>
                    <a:pt x="426" y="222"/>
                  </a:lnTo>
                  <a:lnTo>
                    <a:pt x="456" y="228"/>
                  </a:lnTo>
                  <a:lnTo>
                    <a:pt x="462" y="222"/>
                  </a:lnTo>
                  <a:lnTo>
                    <a:pt x="462" y="198"/>
                  </a:lnTo>
                  <a:lnTo>
                    <a:pt x="468" y="186"/>
                  </a:lnTo>
                  <a:lnTo>
                    <a:pt x="486" y="168"/>
                  </a:lnTo>
                  <a:lnTo>
                    <a:pt x="516" y="168"/>
                  </a:lnTo>
                  <a:lnTo>
                    <a:pt x="534" y="174"/>
                  </a:lnTo>
                  <a:lnTo>
                    <a:pt x="552" y="174"/>
                  </a:lnTo>
                  <a:lnTo>
                    <a:pt x="558" y="168"/>
                  </a:lnTo>
                  <a:lnTo>
                    <a:pt x="564" y="156"/>
                  </a:lnTo>
                  <a:lnTo>
                    <a:pt x="564" y="138"/>
                  </a:lnTo>
                  <a:lnTo>
                    <a:pt x="570" y="132"/>
                  </a:lnTo>
                  <a:lnTo>
                    <a:pt x="582" y="126"/>
                  </a:lnTo>
                  <a:lnTo>
                    <a:pt x="594" y="114"/>
                  </a:lnTo>
                  <a:lnTo>
                    <a:pt x="642" y="96"/>
                  </a:lnTo>
                  <a:lnTo>
                    <a:pt x="666" y="96"/>
                  </a:lnTo>
                  <a:lnTo>
                    <a:pt x="672" y="90"/>
                  </a:lnTo>
                  <a:lnTo>
                    <a:pt x="672" y="78"/>
                  </a:lnTo>
                  <a:lnTo>
                    <a:pt x="660" y="66"/>
                  </a:lnTo>
                  <a:lnTo>
                    <a:pt x="642" y="60"/>
                  </a:lnTo>
                  <a:lnTo>
                    <a:pt x="600" y="60"/>
                  </a:lnTo>
                  <a:lnTo>
                    <a:pt x="576" y="30"/>
                  </a:lnTo>
                  <a:lnTo>
                    <a:pt x="558" y="30"/>
                  </a:lnTo>
                  <a:lnTo>
                    <a:pt x="546" y="18"/>
                  </a:lnTo>
                  <a:lnTo>
                    <a:pt x="498" y="24"/>
                  </a:lnTo>
                  <a:lnTo>
                    <a:pt x="486" y="24"/>
                  </a:lnTo>
                  <a:lnTo>
                    <a:pt x="474" y="18"/>
                  </a:lnTo>
                  <a:lnTo>
                    <a:pt x="354" y="18"/>
                  </a:lnTo>
                  <a:lnTo>
                    <a:pt x="336" y="24"/>
                  </a:lnTo>
                  <a:lnTo>
                    <a:pt x="318" y="24"/>
                  </a:lnTo>
                  <a:lnTo>
                    <a:pt x="306" y="18"/>
                  </a:lnTo>
                  <a:lnTo>
                    <a:pt x="282" y="18"/>
                  </a:lnTo>
                  <a:lnTo>
                    <a:pt x="276" y="6"/>
                  </a:lnTo>
                  <a:lnTo>
                    <a:pt x="264" y="0"/>
                  </a:lnTo>
                  <a:lnTo>
                    <a:pt x="222" y="0"/>
                  </a:lnTo>
                  <a:lnTo>
                    <a:pt x="216" y="6"/>
                  </a:lnTo>
                  <a:lnTo>
                    <a:pt x="216" y="36"/>
                  </a:lnTo>
                  <a:lnTo>
                    <a:pt x="222" y="48"/>
                  </a:lnTo>
                  <a:lnTo>
                    <a:pt x="222" y="60"/>
                  </a:lnTo>
                  <a:lnTo>
                    <a:pt x="204" y="54"/>
                  </a:lnTo>
                  <a:lnTo>
                    <a:pt x="174" y="54"/>
                  </a:lnTo>
                  <a:lnTo>
                    <a:pt x="138" y="36"/>
                  </a:lnTo>
                  <a:lnTo>
                    <a:pt x="120" y="30"/>
                  </a:lnTo>
                  <a:lnTo>
                    <a:pt x="108" y="24"/>
                  </a:lnTo>
                  <a:lnTo>
                    <a:pt x="78" y="24"/>
                  </a:lnTo>
                  <a:lnTo>
                    <a:pt x="60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72" y="72"/>
                  </a:lnTo>
                  <a:lnTo>
                    <a:pt x="78" y="78"/>
                  </a:lnTo>
                  <a:lnTo>
                    <a:pt x="84" y="78"/>
                  </a:lnTo>
                  <a:lnTo>
                    <a:pt x="84" y="84"/>
                  </a:lnTo>
                  <a:lnTo>
                    <a:pt x="36" y="13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1" name="Kuwait" descr="© INSCALE GmbH, 05.05.2010&#10;http://www.presentationload.com/">
              <a:extLst>
                <a:ext uri="{FF2B5EF4-FFF2-40B4-BE49-F238E27FC236}">
                  <a16:creationId xmlns:a16="http://schemas.microsoft.com/office/drawing/2014/main" id="{FDDF8A70-C683-8384-A6D2-36F5A553952C}"/>
                </a:ext>
              </a:extLst>
            </p:cNvPr>
            <p:cNvSpPr>
              <a:spLocks/>
            </p:cNvSpPr>
            <p:nvPr/>
          </p:nvSpPr>
          <p:spPr bwMode="gray">
            <a:xfrm>
              <a:off x="5455385" y="2300887"/>
              <a:ext cx="51884" cy="45954"/>
            </a:xfrm>
            <a:custGeom>
              <a:avLst/>
              <a:gdLst>
                <a:gd name="T0" fmla="*/ 2147483647 w 138"/>
                <a:gd name="T1" fmla="*/ 0 h 120"/>
                <a:gd name="T2" fmla="*/ 2147483647 w 138"/>
                <a:gd name="T3" fmla="*/ 0 h 120"/>
                <a:gd name="T4" fmla="*/ 2147483647 w 138"/>
                <a:gd name="T5" fmla="*/ 2147483647 h 120"/>
                <a:gd name="T6" fmla="*/ 2147483647 w 138"/>
                <a:gd name="T7" fmla="*/ 2147483647 h 120"/>
                <a:gd name="T8" fmla="*/ 2147483647 w 138"/>
                <a:gd name="T9" fmla="*/ 2147483647 h 120"/>
                <a:gd name="T10" fmla="*/ 2147483647 w 138"/>
                <a:gd name="T11" fmla="*/ 2147483647 h 120"/>
                <a:gd name="T12" fmla="*/ 0 w 138"/>
                <a:gd name="T13" fmla="*/ 2147483647 h 120"/>
                <a:gd name="T14" fmla="*/ 2147483647 w 138"/>
                <a:gd name="T15" fmla="*/ 2147483647 h 120"/>
                <a:gd name="T16" fmla="*/ 2147483647 w 138"/>
                <a:gd name="T17" fmla="*/ 2147483647 h 120"/>
                <a:gd name="T18" fmla="*/ 2147483647 w 138"/>
                <a:gd name="T19" fmla="*/ 2147483647 h 120"/>
                <a:gd name="T20" fmla="*/ 2147483647 w 138"/>
                <a:gd name="T21" fmla="*/ 2147483647 h 120"/>
                <a:gd name="T22" fmla="*/ 2147483647 w 138"/>
                <a:gd name="T23" fmla="*/ 2147483647 h 120"/>
                <a:gd name="T24" fmla="*/ 2147483647 w 138"/>
                <a:gd name="T25" fmla="*/ 2147483647 h 120"/>
                <a:gd name="T26" fmla="*/ 2147483647 w 138"/>
                <a:gd name="T27" fmla="*/ 2147483647 h 120"/>
                <a:gd name="T28" fmla="*/ 2147483647 w 138"/>
                <a:gd name="T29" fmla="*/ 2147483647 h 120"/>
                <a:gd name="T30" fmla="*/ 2147483647 w 138"/>
                <a:gd name="T31" fmla="*/ 2147483647 h 120"/>
                <a:gd name="T32" fmla="*/ 2147483647 w 138"/>
                <a:gd name="T33" fmla="*/ 2147483647 h 120"/>
                <a:gd name="T34" fmla="*/ 2147483647 w 138"/>
                <a:gd name="T35" fmla="*/ 2147483647 h 120"/>
                <a:gd name="T36" fmla="*/ 2147483647 w 138"/>
                <a:gd name="T37" fmla="*/ 2147483647 h 120"/>
                <a:gd name="T38" fmla="*/ 2147483647 w 138"/>
                <a:gd name="T39" fmla="*/ 2147483647 h 120"/>
                <a:gd name="T40" fmla="*/ 2147483647 w 138"/>
                <a:gd name="T41" fmla="*/ 2147483647 h 120"/>
                <a:gd name="T42" fmla="*/ 2147483647 w 138"/>
                <a:gd name="T43" fmla="*/ 2147483647 h 120"/>
                <a:gd name="T44" fmla="*/ 2147483647 w 138"/>
                <a:gd name="T45" fmla="*/ 2147483647 h 120"/>
                <a:gd name="T46" fmla="*/ 2147483647 w 138"/>
                <a:gd name="T47" fmla="*/ 2147483647 h 120"/>
                <a:gd name="T48" fmla="*/ 2147483647 w 138"/>
                <a:gd name="T49" fmla="*/ 0 h 120"/>
                <a:gd name="T50" fmla="*/ 2147483647 w 138"/>
                <a:gd name="T51" fmla="*/ 0 h 12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8"/>
                <a:gd name="T79" fmla="*/ 0 h 120"/>
                <a:gd name="T80" fmla="*/ 138 w 138"/>
                <a:gd name="T81" fmla="*/ 120 h 12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8" h="120">
                  <a:moveTo>
                    <a:pt x="54" y="0"/>
                  </a:moveTo>
                  <a:lnTo>
                    <a:pt x="36" y="0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24" y="30"/>
                  </a:lnTo>
                  <a:lnTo>
                    <a:pt x="6" y="66"/>
                  </a:lnTo>
                  <a:lnTo>
                    <a:pt x="0" y="72"/>
                  </a:lnTo>
                  <a:lnTo>
                    <a:pt x="42" y="72"/>
                  </a:lnTo>
                  <a:lnTo>
                    <a:pt x="60" y="78"/>
                  </a:lnTo>
                  <a:lnTo>
                    <a:pt x="66" y="78"/>
                  </a:lnTo>
                  <a:lnTo>
                    <a:pt x="66" y="114"/>
                  </a:lnTo>
                  <a:lnTo>
                    <a:pt x="72" y="120"/>
                  </a:lnTo>
                  <a:lnTo>
                    <a:pt x="138" y="120"/>
                  </a:lnTo>
                  <a:lnTo>
                    <a:pt x="126" y="114"/>
                  </a:lnTo>
                  <a:lnTo>
                    <a:pt x="114" y="102"/>
                  </a:lnTo>
                  <a:lnTo>
                    <a:pt x="102" y="78"/>
                  </a:lnTo>
                  <a:lnTo>
                    <a:pt x="102" y="66"/>
                  </a:lnTo>
                  <a:lnTo>
                    <a:pt x="90" y="60"/>
                  </a:lnTo>
                  <a:lnTo>
                    <a:pt x="84" y="36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14" y="12"/>
                  </a:lnTo>
                  <a:lnTo>
                    <a:pt x="90" y="12"/>
                  </a:lnTo>
                  <a:lnTo>
                    <a:pt x="90" y="18"/>
                  </a:lnTo>
                  <a:lnTo>
                    <a:pt x="8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2" name="Kosovo" descr="© INSCALE GmbH, 05.05.2010&#10;http://www.presentationload.com/">
              <a:extLst>
                <a:ext uri="{FF2B5EF4-FFF2-40B4-BE49-F238E27FC236}">
                  <a16:creationId xmlns:a16="http://schemas.microsoft.com/office/drawing/2014/main" id="{7708F446-F77D-CB3C-1F03-F7C33F6C915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51078" y="1888485"/>
              <a:ext cx="48855" cy="49219"/>
            </a:xfrm>
            <a:custGeom>
              <a:avLst/>
              <a:gdLst/>
              <a:ahLst/>
              <a:cxnLst>
                <a:cxn ang="0">
                  <a:pos x="6" y="75"/>
                </a:cxn>
                <a:cxn ang="0">
                  <a:pos x="0" y="72"/>
                </a:cxn>
                <a:cxn ang="0">
                  <a:pos x="227" y="122"/>
                </a:cxn>
                <a:cxn ang="0">
                  <a:pos x="218" y="127"/>
                </a:cxn>
                <a:cxn ang="0">
                  <a:pos x="214" y="120"/>
                </a:cxn>
                <a:cxn ang="0">
                  <a:pos x="206" y="113"/>
                </a:cxn>
                <a:cxn ang="0">
                  <a:pos x="197" y="111"/>
                </a:cxn>
                <a:cxn ang="0">
                  <a:pos x="190" y="110"/>
                </a:cxn>
                <a:cxn ang="0">
                  <a:pos x="185" y="110"/>
                </a:cxn>
                <a:cxn ang="0">
                  <a:pos x="185" y="101"/>
                </a:cxn>
                <a:cxn ang="0">
                  <a:pos x="189" y="95"/>
                </a:cxn>
                <a:cxn ang="0">
                  <a:pos x="187" y="84"/>
                </a:cxn>
                <a:cxn ang="0">
                  <a:pos x="177" y="78"/>
                </a:cxn>
                <a:cxn ang="0">
                  <a:pos x="169" y="76"/>
                </a:cxn>
                <a:cxn ang="0">
                  <a:pos x="170" y="61"/>
                </a:cxn>
                <a:cxn ang="0">
                  <a:pos x="165" y="56"/>
                </a:cxn>
                <a:cxn ang="0">
                  <a:pos x="161" y="61"/>
                </a:cxn>
                <a:cxn ang="0">
                  <a:pos x="157" y="53"/>
                </a:cxn>
                <a:cxn ang="0">
                  <a:pos x="158" y="35"/>
                </a:cxn>
                <a:cxn ang="0">
                  <a:pos x="154" y="32"/>
                </a:cxn>
                <a:cxn ang="0">
                  <a:pos x="147" y="32"/>
                </a:cxn>
                <a:cxn ang="0">
                  <a:pos x="137" y="32"/>
                </a:cxn>
                <a:cxn ang="0">
                  <a:pos x="126" y="27"/>
                </a:cxn>
                <a:cxn ang="0">
                  <a:pos x="131" y="20"/>
                </a:cxn>
                <a:cxn ang="0">
                  <a:pos x="130" y="12"/>
                </a:cxn>
                <a:cxn ang="0">
                  <a:pos x="122" y="0"/>
                </a:cxn>
                <a:cxn ang="0">
                  <a:pos x="115" y="6"/>
                </a:cxn>
                <a:cxn ang="0">
                  <a:pos x="104" y="13"/>
                </a:cxn>
                <a:cxn ang="0">
                  <a:pos x="96" y="15"/>
                </a:cxn>
                <a:cxn ang="0">
                  <a:pos x="89" y="13"/>
                </a:cxn>
                <a:cxn ang="0">
                  <a:pos x="91" y="22"/>
                </a:cxn>
                <a:cxn ang="0">
                  <a:pos x="101" y="27"/>
                </a:cxn>
                <a:cxn ang="0">
                  <a:pos x="97" y="33"/>
                </a:cxn>
                <a:cxn ang="0">
                  <a:pos x="100" y="40"/>
                </a:cxn>
                <a:cxn ang="0">
                  <a:pos x="99" y="46"/>
                </a:cxn>
                <a:cxn ang="0">
                  <a:pos x="92" y="49"/>
                </a:cxn>
                <a:cxn ang="0">
                  <a:pos x="88" y="45"/>
                </a:cxn>
                <a:cxn ang="0">
                  <a:pos x="70" y="59"/>
                </a:cxn>
                <a:cxn ang="0">
                  <a:pos x="73" y="71"/>
                </a:cxn>
                <a:cxn ang="0">
                  <a:pos x="45" y="74"/>
                </a:cxn>
                <a:cxn ang="0">
                  <a:pos x="14" y="72"/>
                </a:cxn>
                <a:cxn ang="0">
                  <a:pos x="6" y="75"/>
                </a:cxn>
                <a:cxn ang="0">
                  <a:pos x="6" y="141"/>
                </a:cxn>
                <a:cxn ang="0">
                  <a:pos x="14" y="155"/>
                </a:cxn>
                <a:cxn ang="0">
                  <a:pos x="27" y="173"/>
                </a:cxn>
                <a:cxn ang="0">
                  <a:pos x="50" y="175"/>
                </a:cxn>
                <a:cxn ang="0">
                  <a:pos x="60" y="211"/>
                </a:cxn>
                <a:cxn ang="0">
                  <a:pos x="60" y="237"/>
                </a:cxn>
                <a:cxn ang="0">
                  <a:pos x="92" y="226"/>
                </a:cxn>
                <a:cxn ang="0">
                  <a:pos x="138" y="205"/>
                </a:cxn>
                <a:cxn ang="0">
                  <a:pos x="146" y="184"/>
                </a:cxn>
                <a:cxn ang="0">
                  <a:pos x="189" y="173"/>
                </a:cxn>
                <a:cxn ang="0">
                  <a:pos x="209" y="163"/>
                </a:cxn>
                <a:cxn ang="0">
                  <a:pos x="217" y="156"/>
                </a:cxn>
                <a:cxn ang="0">
                  <a:pos x="225" y="144"/>
                </a:cxn>
                <a:cxn ang="0">
                  <a:pos x="228" y="137"/>
                </a:cxn>
                <a:cxn ang="0">
                  <a:pos x="232" y="129"/>
                </a:cxn>
              </a:cxnLst>
              <a:rect l="0" t="0" r="r" b="b"/>
              <a:pathLst>
                <a:path w="232" h="237">
                  <a:moveTo>
                    <a:pt x="0" y="72"/>
                  </a:moveTo>
                  <a:cubicBezTo>
                    <a:pt x="1" y="72"/>
                    <a:pt x="2" y="73"/>
                    <a:pt x="6" y="75"/>
                  </a:cubicBezTo>
                  <a:cubicBezTo>
                    <a:pt x="6" y="66"/>
                    <a:pt x="6" y="66"/>
                    <a:pt x="6" y="66"/>
                  </a:cubicBezTo>
                  <a:lnTo>
                    <a:pt x="0" y="72"/>
                  </a:lnTo>
                  <a:close/>
                  <a:moveTo>
                    <a:pt x="231" y="124"/>
                  </a:moveTo>
                  <a:cubicBezTo>
                    <a:pt x="227" y="122"/>
                    <a:pt x="227" y="122"/>
                    <a:pt x="227" y="122"/>
                  </a:cubicBezTo>
                  <a:cubicBezTo>
                    <a:pt x="223" y="124"/>
                    <a:pt x="223" y="124"/>
                    <a:pt x="223" y="124"/>
                  </a:cubicBezTo>
                  <a:cubicBezTo>
                    <a:pt x="218" y="127"/>
                    <a:pt x="218" y="127"/>
                    <a:pt x="218" y="127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0" y="117"/>
                    <a:pt x="210" y="117"/>
                    <a:pt x="210" y="117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2" y="113"/>
                    <a:pt x="202" y="113"/>
                    <a:pt x="202" y="113"/>
                  </a:cubicBezTo>
                  <a:cubicBezTo>
                    <a:pt x="197" y="111"/>
                    <a:pt x="197" y="111"/>
                    <a:pt x="197" y="111"/>
                  </a:cubicBezTo>
                  <a:cubicBezTo>
                    <a:pt x="195" y="113"/>
                    <a:pt x="195" y="113"/>
                    <a:pt x="195" y="113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5" y="110"/>
                    <a:pt x="185" y="110"/>
                    <a:pt x="185" y="110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5" y="101"/>
                    <a:pt x="185" y="101"/>
                    <a:pt x="185" y="101"/>
                  </a:cubicBezTo>
                  <a:cubicBezTo>
                    <a:pt x="189" y="100"/>
                    <a:pt x="189" y="100"/>
                    <a:pt x="189" y="100"/>
                  </a:cubicBezTo>
                  <a:cubicBezTo>
                    <a:pt x="189" y="95"/>
                    <a:pt x="189" y="95"/>
                    <a:pt x="189" y="95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87" y="84"/>
                    <a:pt x="187" y="84"/>
                    <a:pt x="187" y="84"/>
                  </a:cubicBezTo>
                  <a:cubicBezTo>
                    <a:pt x="182" y="80"/>
                    <a:pt x="182" y="80"/>
                    <a:pt x="182" y="80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2" y="78"/>
                    <a:pt x="172" y="78"/>
                    <a:pt x="172" y="78"/>
                  </a:cubicBezTo>
                  <a:cubicBezTo>
                    <a:pt x="169" y="76"/>
                    <a:pt x="169" y="76"/>
                    <a:pt x="169" y="76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5" y="56"/>
                    <a:pt x="165" y="56"/>
                    <a:pt x="165" y="56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7" y="53"/>
                    <a:pt x="157" y="53"/>
                    <a:pt x="157" y="53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8" y="35"/>
                    <a:pt x="158" y="35"/>
                    <a:pt x="158" y="35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26" y="5"/>
                    <a:pt x="126" y="5"/>
                    <a:pt x="126" y="5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8" y="76"/>
                    <a:pt x="7" y="76"/>
                    <a:pt x="6" y="75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4" y="154"/>
                    <a:pt x="14" y="155"/>
                    <a:pt x="14" y="155"/>
                  </a:cubicBezTo>
                  <a:cubicBezTo>
                    <a:pt x="14" y="155"/>
                    <a:pt x="15" y="155"/>
                    <a:pt x="16" y="156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48" y="173"/>
                    <a:pt x="48" y="173"/>
                    <a:pt x="48" y="173"/>
                  </a:cubicBezTo>
                  <a:cubicBezTo>
                    <a:pt x="48" y="173"/>
                    <a:pt x="49" y="174"/>
                    <a:pt x="50" y="175"/>
                  </a:cubicBezTo>
                  <a:cubicBezTo>
                    <a:pt x="59" y="201"/>
                    <a:pt x="59" y="201"/>
                    <a:pt x="59" y="201"/>
                  </a:cubicBezTo>
                  <a:cubicBezTo>
                    <a:pt x="59" y="205"/>
                    <a:pt x="60" y="208"/>
                    <a:pt x="60" y="211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0" y="237"/>
                    <a:pt x="60" y="237"/>
                    <a:pt x="60" y="237"/>
                  </a:cubicBezTo>
                  <a:cubicBezTo>
                    <a:pt x="76" y="232"/>
                    <a:pt x="76" y="232"/>
                    <a:pt x="76" y="232"/>
                  </a:cubicBezTo>
                  <a:cubicBezTo>
                    <a:pt x="92" y="226"/>
                    <a:pt x="92" y="226"/>
                    <a:pt x="92" y="226"/>
                  </a:cubicBezTo>
                  <a:cubicBezTo>
                    <a:pt x="103" y="205"/>
                    <a:pt x="103" y="205"/>
                    <a:pt x="103" y="205"/>
                  </a:cubicBezTo>
                  <a:cubicBezTo>
                    <a:pt x="138" y="205"/>
                    <a:pt x="138" y="205"/>
                    <a:pt x="138" y="205"/>
                  </a:cubicBezTo>
                  <a:cubicBezTo>
                    <a:pt x="146" y="205"/>
                    <a:pt x="146" y="205"/>
                    <a:pt x="146" y="205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78" y="184"/>
                    <a:pt x="178" y="184"/>
                    <a:pt x="178" y="184"/>
                  </a:cubicBezTo>
                  <a:cubicBezTo>
                    <a:pt x="189" y="173"/>
                    <a:pt x="189" y="173"/>
                    <a:pt x="189" y="173"/>
                  </a:cubicBezTo>
                  <a:cubicBezTo>
                    <a:pt x="210" y="170"/>
                    <a:pt x="210" y="170"/>
                    <a:pt x="210" y="170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13" y="159"/>
                    <a:pt x="213" y="159"/>
                    <a:pt x="213" y="159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9" y="147"/>
                    <a:pt x="219" y="147"/>
                    <a:pt x="219" y="147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25" y="141"/>
                    <a:pt x="225" y="141"/>
                    <a:pt x="225" y="141"/>
                  </a:cubicBezTo>
                  <a:cubicBezTo>
                    <a:pt x="228" y="137"/>
                    <a:pt x="228" y="137"/>
                    <a:pt x="228" y="137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1" y="124"/>
                    <a:pt x="231" y="124"/>
                    <a:pt x="231" y="124"/>
                  </a:cubicBez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3" name="Korea, South" descr="© INSCALE GmbH, 05.05.2010&#10;http://www.presentationload.com/">
              <a:extLst>
                <a:ext uri="{FF2B5EF4-FFF2-40B4-BE49-F238E27FC236}">
                  <a16:creationId xmlns:a16="http://schemas.microsoft.com/office/drawing/2014/main" id="{38767F8C-A0CB-9DEB-5997-1DF9B7039DA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434351" y="2041470"/>
              <a:ext cx="103766" cy="161579"/>
            </a:xfrm>
            <a:custGeom>
              <a:avLst/>
              <a:gdLst>
                <a:gd name="T0" fmla="*/ 2147483647 w 276"/>
                <a:gd name="T1" fmla="*/ 2147483647 h 426"/>
                <a:gd name="T2" fmla="*/ 2147483647 w 276"/>
                <a:gd name="T3" fmla="*/ 2147483647 h 426"/>
                <a:gd name="T4" fmla="*/ 2147483647 w 276"/>
                <a:gd name="T5" fmla="*/ 2147483647 h 426"/>
                <a:gd name="T6" fmla="*/ 2147483647 w 276"/>
                <a:gd name="T7" fmla="*/ 2147483647 h 426"/>
                <a:gd name="T8" fmla="*/ 2147483647 w 276"/>
                <a:gd name="T9" fmla="*/ 2147483647 h 426"/>
                <a:gd name="T10" fmla="*/ 2147483647 w 276"/>
                <a:gd name="T11" fmla="*/ 2147483647 h 426"/>
                <a:gd name="T12" fmla="*/ 2147483647 w 276"/>
                <a:gd name="T13" fmla="*/ 2147483647 h 426"/>
                <a:gd name="T14" fmla="*/ 2147483647 w 276"/>
                <a:gd name="T15" fmla="*/ 2147483647 h 426"/>
                <a:gd name="T16" fmla="*/ 2147483647 w 276"/>
                <a:gd name="T17" fmla="*/ 2147483647 h 426"/>
                <a:gd name="T18" fmla="*/ 2147483647 w 276"/>
                <a:gd name="T19" fmla="*/ 2147483647 h 426"/>
                <a:gd name="T20" fmla="*/ 2147483647 w 276"/>
                <a:gd name="T21" fmla="*/ 2147483647 h 426"/>
                <a:gd name="T22" fmla="*/ 2147483647 w 276"/>
                <a:gd name="T23" fmla="*/ 2147483647 h 426"/>
                <a:gd name="T24" fmla="*/ 2147483647 w 276"/>
                <a:gd name="T25" fmla="*/ 0 h 426"/>
                <a:gd name="T26" fmla="*/ 2147483647 w 276"/>
                <a:gd name="T27" fmla="*/ 2147483647 h 426"/>
                <a:gd name="T28" fmla="*/ 2147483647 w 276"/>
                <a:gd name="T29" fmla="*/ 2147483647 h 426"/>
                <a:gd name="T30" fmla="*/ 2147483647 w 276"/>
                <a:gd name="T31" fmla="*/ 2147483647 h 426"/>
                <a:gd name="T32" fmla="*/ 2147483647 w 276"/>
                <a:gd name="T33" fmla="*/ 2147483647 h 426"/>
                <a:gd name="T34" fmla="*/ 0 w 276"/>
                <a:gd name="T35" fmla="*/ 2147483647 h 426"/>
                <a:gd name="T36" fmla="*/ 2147483647 w 276"/>
                <a:gd name="T37" fmla="*/ 2147483647 h 426"/>
                <a:gd name="T38" fmla="*/ 2147483647 w 276"/>
                <a:gd name="T39" fmla="*/ 2147483647 h 426"/>
                <a:gd name="T40" fmla="*/ 2147483647 w 276"/>
                <a:gd name="T41" fmla="*/ 2147483647 h 426"/>
                <a:gd name="T42" fmla="*/ 2147483647 w 276"/>
                <a:gd name="T43" fmla="*/ 2147483647 h 426"/>
                <a:gd name="T44" fmla="*/ 2147483647 w 276"/>
                <a:gd name="T45" fmla="*/ 2147483647 h 426"/>
                <a:gd name="T46" fmla="*/ 2147483647 w 276"/>
                <a:gd name="T47" fmla="*/ 2147483647 h 426"/>
                <a:gd name="T48" fmla="*/ 2147483647 w 276"/>
                <a:gd name="T49" fmla="*/ 2147483647 h 426"/>
                <a:gd name="T50" fmla="*/ 2147483647 w 276"/>
                <a:gd name="T51" fmla="*/ 2147483647 h 426"/>
                <a:gd name="T52" fmla="*/ 2147483647 w 276"/>
                <a:gd name="T53" fmla="*/ 2147483647 h 426"/>
                <a:gd name="T54" fmla="*/ 2147483647 w 276"/>
                <a:gd name="T55" fmla="*/ 2147483647 h 426"/>
                <a:gd name="T56" fmla="*/ 2147483647 w 276"/>
                <a:gd name="T57" fmla="*/ 2147483647 h 426"/>
                <a:gd name="T58" fmla="*/ 2147483647 w 276"/>
                <a:gd name="T59" fmla="*/ 2147483647 h 426"/>
                <a:gd name="T60" fmla="*/ 2147483647 w 276"/>
                <a:gd name="T61" fmla="*/ 2147483647 h 426"/>
                <a:gd name="T62" fmla="*/ 2147483647 w 276"/>
                <a:gd name="T63" fmla="*/ 2147483647 h 426"/>
                <a:gd name="T64" fmla="*/ 2147483647 w 276"/>
                <a:gd name="T65" fmla="*/ 2147483647 h 426"/>
                <a:gd name="T66" fmla="*/ 2147483647 w 276"/>
                <a:gd name="T67" fmla="*/ 2147483647 h 426"/>
                <a:gd name="T68" fmla="*/ 2147483647 w 276"/>
                <a:gd name="T69" fmla="*/ 2147483647 h 426"/>
                <a:gd name="T70" fmla="*/ 2147483647 w 276"/>
                <a:gd name="T71" fmla="*/ 2147483647 h 426"/>
                <a:gd name="T72" fmla="*/ 2147483647 w 276"/>
                <a:gd name="T73" fmla="*/ 2147483647 h 426"/>
                <a:gd name="T74" fmla="*/ 2147483647 w 276"/>
                <a:gd name="T75" fmla="*/ 2147483647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76"/>
                <a:gd name="T115" fmla="*/ 0 h 426"/>
                <a:gd name="T116" fmla="*/ 276 w 276"/>
                <a:gd name="T117" fmla="*/ 426 h 42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76" h="426">
                  <a:moveTo>
                    <a:pt x="150" y="402"/>
                  </a:moveTo>
                  <a:lnTo>
                    <a:pt x="132" y="408"/>
                  </a:lnTo>
                  <a:lnTo>
                    <a:pt x="126" y="414"/>
                  </a:lnTo>
                  <a:lnTo>
                    <a:pt x="138" y="426"/>
                  </a:lnTo>
                  <a:lnTo>
                    <a:pt x="162" y="426"/>
                  </a:lnTo>
                  <a:lnTo>
                    <a:pt x="174" y="414"/>
                  </a:lnTo>
                  <a:lnTo>
                    <a:pt x="174" y="408"/>
                  </a:lnTo>
                  <a:lnTo>
                    <a:pt x="168" y="402"/>
                  </a:lnTo>
                  <a:lnTo>
                    <a:pt x="150" y="402"/>
                  </a:lnTo>
                  <a:close/>
                  <a:moveTo>
                    <a:pt x="276" y="246"/>
                  </a:moveTo>
                  <a:lnTo>
                    <a:pt x="270" y="228"/>
                  </a:lnTo>
                  <a:lnTo>
                    <a:pt x="264" y="216"/>
                  </a:lnTo>
                  <a:lnTo>
                    <a:pt x="246" y="198"/>
                  </a:lnTo>
                  <a:lnTo>
                    <a:pt x="252" y="186"/>
                  </a:lnTo>
                  <a:lnTo>
                    <a:pt x="252" y="180"/>
                  </a:lnTo>
                  <a:lnTo>
                    <a:pt x="246" y="162"/>
                  </a:lnTo>
                  <a:lnTo>
                    <a:pt x="240" y="150"/>
                  </a:lnTo>
                  <a:lnTo>
                    <a:pt x="210" y="120"/>
                  </a:lnTo>
                  <a:lnTo>
                    <a:pt x="198" y="102"/>
                  </a:lnTo>
                  <a:lnTo>
                    <a:pt x="168" y="72"/>
                  </a:lnTo>
                  <a:lnTo>
                    <a:pt x="144" y="66"/>
                  </a:lnTo>
                  <a:lnTo>
                    <a:pt x="144" y="60"/>
                  </a:lnTo>
                  <a:lnTo>
                    <a:pt x="138" y="54"/>
                  </a:lnTo>
                  <a:lnTo>
                    <a:pt x="132" y="42"/>
                  </a:lnTo>
                  <a:lnTo>
                    <a:pt x="102" y="12"/>
                  </a:lnTo>
                  <a:lnTo>
                    <a:pt x="96" y="0"/>
                  </a:lnTo>
                  <a:lnTo>
                    <a:pt x="78" y="12"/>
                  </a:lnTo>
                  <a:lnTo>
                    <a:pt x="48" y="12"/>
                  </a:lnTo>
                  <a:lnTo>
                    <a:pt x="24" y="24"/>
                  </a:lnTo>
                  <a:lnTo>
                    <a:pt x="18" y="30"/>
                  </a:lnTo>
                  <a:lnTo>
                    <a:pt x="12" y="30"/>
                  </a:lnTo>
                  <a:lnTo>
                    <a:pt x="12" y="36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2" y="54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2" y="84"/>
                  </a:lnTo>
                  <a:lnTo>
                    <a:pt x="24" y="90"/>
                  </a:lnTo>
                  <a:lnTo>
                    <a:pt x="30" y="90"/>
                  </a:lnTo>
                  <a:lnTo>
                    <a:pt x="42" y="96"/>
                  </a:lnTo>
                  <a:lnTo>
                    <a:pt x="60" y="132"/>
                  </a:lnTo>
                  <a:lnTo>
                    <a:pt x="54" y="132"/>
                  </a:lnTo>
                  <a:lnTo>
                    <a:pt x="48" y="126"/>
                  </a:lnTo>
                  <a:lnTo>
                    <a:pt x="36" y="126"/>
                  </a:lnTo>
                  <a:lnTo>
                    <a:pt x="24" y="120"/>
                  </a:lnTo>
                  <a:lnTo>
                    <a:pt x="6" y="120"/>
                  </a:lnTo>
                  <a:lnTo>
                    <a:pt x="6" y="126"/>
                  </a:lnTo>
                  <a:lnTo>
                    <a:pt x="18" y="132"/>
                  </a:lnTo>
                  <a:lnTo>
                    <a:pt x="30" y="144"/>
                  </a:lnTo>
                  <a:lnTo>
                    <a:pt x="42" y="150"/>
                  </a:lnTo>
                  <a:lnTo>
                    <a:pt x="54" y="192"/>
                  </a:lnTo>
                  <a:lnTo>
                    <a:pt x="90" y="198"/>
                  </a:lnTo>
                  <a:lnTo>
                    <a:pt x="90" y="228"/>
                  </a:lnTo>
                  <a:lnTo>
                    <a:pt x="78" y="240"/>
                  </a:lnTo>
                  <a:lnTo>
                    <a:pt x="78" y="270"/>
                  </a:lnTo>
                  <a:lnTo>
                    <a:pt x="84" y="282"/>
                  </a:lnTo>
                  <a:lnTo>
                    <a:pt x="102" y="300"/>
                  </a:lnTo>
                  <a:lnTo>
                    <a:pt x="108" y="300"/>
                  </a:lnTo>
                  <a:lnTo>
                    <a:pt x="108" y="306"/>
                  </a:lnTo>
                  <a:lnTo>
                    <a:pt x="102" y="312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32" y="330"/>
                  </a:lnTo>
                  <a:lnTo>
                    <a:pt x="144" y="324"/>
                  </a:lnTo>
                  <a:lnTo>
                    <a:pt x="144" y="318"/>
                  </a:lnTo>
                  <a:lnTo>
                    <a:pt x="150" y="312"/>
                  </a:lnTo>
                  <a:lnTo>
                    <a:pt x="150" y="306"/>
                  </a:lnTo>
                  <a:lnTo>
                    <a:pt x="198" y="282"/>
                  </a:lnTo>
                  <a:lnTo>
                    <a:pt x="222" y="288"/>
                  </a:lnTo>
                  <a:lnTo>
                    <a:pt x="234" y="270"/>
                  </a:lnTo>
                  <a:lnTo>
                    <a:pt x="258" y="270"/>
                  </a:lnTo>
                  <a:lnTo>
                    <a:pt x="270" y="264"/>
                  </a:lnTo>
                  <a:lnTo>
                    <a:pt x="276" y="264"/>
                  </a:lnTo>
                  <a:lnTo>
                    <a:pt x="276" y="24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4" name="Korea, North" descr="© INSCALE GmbH, 05.05.2010&#10;http://www.presentationload.com/">
              <a:extLst>
                <a:ext uri="{FF2B5EF4-FFF2-40B4-BE49-F238E27FC236}">
                  <a16:creationId xmlns:a16="http://schemas.microsoft.com/office/drawing/2014/main" id="{F8FB5E43-9AFD-A885-7041-B5D5ABBDB04C}"/>
                </a:ext>
              </a:extLst>
            </p:cNvPr>
            <p:cNvSpPr>
              <a:spLocks/>
            </p:cNvSpPr>
            <p:nvPr/>
          </p:nvSpPr>
          <p:spPr bwMode="gray">
            <a:xfrm>
              <a:off x="7348373" y="1908055"/>
              <a:ext cx="124519" cy="158615"/>
            </a:xfrm>
            <a:custGeom>
              <a:avLst/>
              <a:gdLst>
                <a:gd name="T0" fmla="*/ 2147483647 w 330"/>
                <a:gd name="T1" fmla="*/ 0 h 420"/>
                <a:gd name="T2" fmla="*/ 2147483647 w 330"/>
                <a:gd name="T3" fmla="*/ 2147483647 h 420"/>
                <a:gd name="T4" fmla="*/ 2147483647 w 330"/>
                <a:gd name="T5" fmla="*/ 2147483647 h 420"/>
                <a:gd name="T6" fmla="*/ 2147483647 w 330"/>
                <a:gd name="T7" fmla="*/ 2147483647 h 420"/>
                <a:gd name="T8" fmla="*/ 2147483647 w 330"/>
                <a:gd name="T9" fmla="*/ 2147483647 h 420"/>
                <a:gd name="T10" fmla="*/ 2147483647 w 330"/>
                <a:gd name="T11" fmla="*/ 2147483647 h 420"/>
                <a:gd name="T12" fmla="*/ 2147483647 w 330"/>
                <a:gd name="T13" fmla="*/ 2147483647 h 420"/>
                <a:gd name="T14" fmla="*/ 2147483647 w 330"/>
                <a:gd name="T15" fmla="*/ 2147483647 h 420"/>
                <a:gd name="T16" fmla="*/ 2147483647 w 330"/>
                <a:gd name="T17" fmla="*/ 2147483647 h 420"/>
                <a:gd name="T18" fmla="*/ 2147483647 w 330"/>
                <a:gd name="T19" fmla="*/ 2147483647 h 420"/>
                <a:gd name="T20" fmla="*/ 2147483647 w 330"/>
                <a:gd name="T21" fmla="*/ 2147483647 h 420"/>
                <a:gd name="T22" fmla="*/ 2147483647 w 330"/>
                <a:gd name="T23" fmla="*/ 2147483647 h 420"/>
                <a:gd name="T24" fmla="*/ 2147483647 w 330"/>
                <a:gd name="T25" fmla="*/ 2147483647 h 420"/>
                <a:gd name="T26" fmla="*/ 2147483647 w 330"/>
                <a:gd name="T27" fmla="*/ 2147483647 h 420"/>
                <a:gd name="T28" fmla="*/ 2147483647 w 330"/>
                <a:gd name="T29" fmla="*/ 2147483647 h 420"/>
                <a:gd name="T30" fmla="*/ 2147483647 w 330"/>
                <a:gd name="T31" fmla="*/ 2147483647 h 420"/>
                <a:gd name="T32" fmla="*/ 2147483647 w 330"/>
                <a:gd name="T33" fmla="*/ 2147483647 h 420"/>
                <a:gd name="T34" fmla="*/ 2147483647 w 330"/>
                <a:gd name="T35" fmla="*/ 2147483647 h 420"/>
                <a:gd name="T36" fmla="*/ 2147483647 w 330"/>
                <a:gd name="T37" fmla="*/ 2147483647 h 420"/>
                <a:gd name="T38" fmla="*/ 2147483647 w 330"/>
                <a:gd name="T39" fmla="*/ 2147483647 h 420"/>
                <a:gd name="T40" fmla="*/ 2147483647 w 330"/>
                <a:gd name="T41" fmla="*/ 2147483647 h 420"/>
                <a:gd name="T42" fmla="*/ 2147483647 w 330"/>
                <a:gd name="T43" fmla="*/ 2147483647 h 420"/>
                <a:gd name="T44" fmla="*/ 2147483647 w 330"/>
                <a:gd name="T45" fmla="*/ 2147483647 h 420"/>
                <a:gd name="T46" fmla="*/ 2147483647 w 330"/>
                <a:gd name="T47" fmla="*/ 2147483647 h 420"/>
                <a:gd name="T48" fmla="*/ 2147483647 w 330"/>
                <a:gd name="T49" fmla="*/ 2147483647 h 420"/>
                <a:gd name="T50" fmla="*/ 2147483647 w 330"/>
                <a:gd name="T51" fmla="*/ 2147483647 h 420"/>
                <a:gd name="T52" fmla="*/ 2147483647 w 330"/>
                <a:gd name="T53" fmla="*/ 2147483647 h 420"/>
                <a:gd name="T54" fmla="*/ 2147483647 w 330"/>
                <a:gd name="T55" fmla="*/ 2147483647 h 420"/>
                <a:gd name="T56" fmla="*/ 2147483647 w 330"/>
                <a:gd name="T57" fmla="*/ 2147483647 h 420"/>
                <a:gd name="T58" fmla="*/ 2147483647 w 330"/>
                <a:gd name="T59" fmla="*/ 2147483647 h 420"/>
                <a:gd name="T60" fmla="*/ 2147483647 w 330"/>
                <a:gd name="T61" fmla="*/ 2147483647 h 420"/>
                <a:gd name="T62" fmla="*/ 2147483647 w 330"/>
                <a:gd name="T63" fmla="*/ 2147483647 h 420"/>
                <a:gd name="T64" fmla="*/ 2147483647 w 330"/>
                <a:gd name="T65" fmla="*/ 2147483647 h 420"/>
                <a:gd name="T66" fmla="*/ 2147483647 w 330"/>
                <a:gd name="T67" fmla="*/ 2147483647 h 420"/>
                <a:gd name="T68" fmla="*/ 2147483647 w 330"/>
                <a:gd name="T69" fmla="*/ 2147483647 h 420"/>
                <a:gd name="T70" fmla="*/ 2147483647 w 330"/>
                <a:gd name="T71" fmla="*/ 2147483647 h 420"/>
                <a:gd name="T72" fmla="*/ 2147483647 w 330"/>
                <a:gd name="T73" fmla="*/ 2147483647 h 420"/>
                <a:gd name="T74" fmla="*/ 2147483647 w 330"/>
                <a:gd name="T75" fmla="*/ 2147483647 h 420"/>
                <a:gd name="T76" fmla="*/ 2147483647 w 330"/>
                <a:gd name="T77" fmla="*/ 2147483647 h 420"/>
                <a:gd name="T78" fmla="*/ 2147483647 w 330"/>
                <a:gd name="T79" fmla="*/ 2147483647 h 420"/>
                <a:gd name="T80" fmla="*/ 2147483647 w 330"/>
                <a:gd name="T81" fmla="*/ 2147483647 h 420"/>
                <a:gd name="T82" fmla="*/ 2147483647 w 330"/>
                <a:gd name="T83" fmla="*/ 2147483647 h 420"/>
                <a:gd name="T84" fmla="*/ 2147483647 w 330"/>
                <a:gd name="T85" fmla="*/ 2147483647 h 420"/>
                <a:gd name="T86" fmla="*/ 2147483647 w 330"/>
                <a:gd name="T87" fmla="*/ 2147483647 h 420"/>
                <a:gd name="T88" fmla="*/ 2147483647 w 330"/>
                <a:gd name="T89" fmla="*/ 2147483647 h 420"/>
                <a:gd name="T90" fmla="*/ 2147483647 w 330"/>
                <a:gd name="T91" fmla="*/ 2147483647 h 420"/>
                <a:gd name="T92" fmla="*/ 2147483647 w 330"/>
                <a:gd name="T93" fmla="*/ 2147483647 h 420"/>
                <a:gd name="T94" fmla="*/ 2147483647 w 330"/>
                <a:gd name="T95" fmla="*/ 2147483647 h 420"/>
                <a:gd name="T96" fmla="*/ 2147483647 w 330"/>
                <a:gd name="T97" fmla="*/ 2147483647 h 420"/>
                <a:gd name="T98" fmla="*/ 2147483647 w 330"/>
                <a:gd name="T99" fmla="*/ 2147483647 h 420"/>
                <a:gd name="T100" fmla="*/ 2147483647 w 330"/>
                <a:gd name="T101" fmla="*/ 2147483647 h 420"/>
                <a:gd name="T102" fmla="*/ 2147483647 w 330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30"/>
                <a:gd name="T157" fmla="*/ 0 h 420"/>
                <a:gd name="T158" fmla="*/ 330 w 330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30" h="420">
                  <a:moveTo>
                    <a:pt x="270" y="0"/>
                  </a:moveTo>
                  <a:lnTo>
                    <a:pt x="240" y="0"/>
                  </a:lnTo>
                  <a:lnTo>
                    <a:pt x="240" y="6"/>
                  </a:lnTo>
                  <a:lnTo>
                    <a:pt x="246" y="12"/>
                  </a:lnTo>
                  <a:lnTo>
                    <a:pt x="252" y="24"/>
                  </a:lnTo>
                  <a:lnTo>
                    <a:pt x="252" y="42"/>
                  </a:lnTo>
                  <a:lnTo>
                    <a:pt x="228" y="42"/>
                  </a:lnTo>
                  <a:lnTo>
                    <a:pt x="234" y="54"/>
                  </a:lnTo>
                  <a:lnTo>
                    <a:pt x="234" y="60"/>
                  </a:lnTo>
                  <a:lnTo>
                    <a:pt x="228" y="72"/>
                  </a:lnTo>
                  <a:lnTo>
                    <a:pt x="216" y="78"/>
                  </a:lnTo>
                  <a:lnTo>
                    <a:pt x="204" y="72"/>
                  </a:lnTo>
                  <a:lnTo>
                    <a:pt x="180" y="72"/>
                  </a:lnTo>
                  <a:lnTo>
                    <a:pt x="174" y="66"/>
                  </a:lnTo>
                  <a:lnTo>
                    <a:pt x="168" y="72"/>
                  </a:lnTo>
                  <a:lnTo>
                    <a:pt x="168" y="84"/>
                  </a:lnTo>
                  <a:lnTo>
                    <a:pt x="192" y="108"/>
                  </a:lnTo>
                  <a:lnTo>
                    <a:pt x="198" y="108"/>
                  </a:lnTo>
                  <a:lnTo>
                    <a:pt x="198" y="120"/>
                  </a:lnTo>
                  <a:lnTo>
                    <a:pt x="150" y="120"/>
                  </a:lnTo>
                  <a:lnTo>
                    <a:pt x="138" y="114"/>
                  </a:lnTo>
                  <a:lnTo>
                    <a:pt x="126" y="114"/>
                  </a:lnTo>
                  <a:lnTo>
                    <a:pt x="114" y="102"/>
                  </a:lnTo>
                  <a:lnTo>
                    <a:pt x="102" y="96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84" y="108"/>
                  </a:lnTo>
                  <a:lnTo>
                    <a:pt x="84" y="138"/>
                  </a:lnTo>
                  <a:lnTo>
                    <a:pt x="66" y="174"/>
                  </a:lnTo>
                  <a:lnTo>
                    <a:pt x="54" y="186"/>
                  </a:lnTo>
                  <a:lnTo>
                    <a:pt x="18" y="204"/>
                  </a:lnTo>
                  <a:lnTo>
                    <a:pt x="12" y="216"/>
                  </a:lnTo>
                  <a:lnTo>
                    <a:pt x="6" y="222"/>
                  </a:lnTo>
                  <a:lnTo>
                    <a:pt x="6" y="234"/>
                  </a:lnTo>
                  <a:lnTo>
                    <a:pt x="0" y="246"/>
                  </a:lnTo>
                  <a:lnTo>
                    <a:pt x="12" y="228"/>
                  </a:lnTo>
                  <a:lnTo>
                    <a:pt x="18" y="246"/>
                  </a:lnTo>
                  <a:lnTo>
                    <a:pt x="36" y="270"/>
                  </a:lnTo>
                  <a:lnTo>
                    <a:pt x="48" y="252"/>
                  </a:lnTo>
                  <a:lnTo>
                    <a:pt x="54" y="258"/>
                  </a:lnTo>
                  <a:lnTo>
                    <a:pt x="60" y="270"/>
                  </a:lnTo>
                  <a:lnTo>
                    <a:pt x="96" y="270"/>
                  </a:lnTo>
                  <a:lnTo>
                    <a:pt x="96" y="282"/>
                  </a:lnTo>
                  <a:lnTo>
                    <a:pt x="102" y="294"/>
                  </a:lnTo>
                  <a:lnTo>
                    <a:pt x="102" y="336"/>
                  </a:lnTo>
                  <a:lnTo>
                    <a:pt x="138" y="336"/>
                  </a:lnTo>
                  <a:lnTo>
                    <a:pt x="144" y="348"/>
                  </a:lnTo>
                  <a:lnTo>
                    <a:pt x="132" y="342"/>
                  </a:lnTo>
                  <a:lnTo>
                    <a:pt x="108" y="342"/>
                  </a:lnTo>
                  <a:lnTo>
                    <a:pt x="102" y="348"/>
                  </a:lnTo>
                  <a:lnTo>
                    <a:pt x="102" y="360"/>
                  </a:lnTo>
                  <a:lnTo>
                    <a:pt x="108" y="378"/>
                  </a:lnTo>
                  <a:lnTo>
                    <a:pt x="114" y="384"/>
                  </a:lnTo>
                  <a:lnTo>
                    <a:pt x="126" y="408"/>
                  </a:lnTo>
                  <a:lnTo>
                    <a:pt x="156" y="396"/>
                  </a:lnTo>
                  <a:lnTo>
                    <a:pt x="162" y="402"/>
                  </a:lnTo>
                  <a:lnTo>
                    <a:pt x="174" y="408"/>
                  </a:lnTo>
                  <a:lnTo>
                    <a:pt x="180" y="414"/>
                  </a:lnTo>
                  <a:lnTo>
                    <a:pt x="192" y="420"/>
                  </a:lnTo>
                  <a:lnTo>
                    <a:pt x="198" y="420"/>
                  </a:lnTo>
                  <a:lnTo>
                    <a:pt x="216" y="414"/>
                  </a:lnTo>
                  <a:lnTo>
                    <a:pt x="228" y="414"/>
                  </a:lnTo>
                  <a:lnTo>
                    <a:pt x="240" y="408"/>
                  </a:lnTo>
                  <a:lnTo>
                    <a:pt x="246" y="402"/>
                  </a:lnTo>
                  <a:lnTo>
                    <a:pt x="246" y="396"/>
                  </a:lnTo>
                  <a:lnTo>
                    <a:pt x="240" y="390"/>
                  </a:lnTo>
                  <a:lnTo>
                    <a:pt x="240" y="384"/>
                  </a:lnTo>
                  <a:lnTo>
                    <a:pt x="246" y="384"/>
                  </a:lnTo>
                  <a:lnTo>
                    <a:pt x="252" y="378"/>
                  </a:lnTo>
                  <a:lnTo>
                    <a:pt x="276" y="366"/>
                  </a:lnTo>
                  <a:lnTo>
                    <a:pt x="306" y="366"/>
                  </a:lnTo>
                  <a:lnTo>
                    <a:pt x="324" y="354"/>
                  </a:lnTo>
                  <a:lnTo>
                    <a:pt x="312" y="342"/>
                  </a:lnTo>
                  <a:lnTo>
                    <a:pt x="312" y="336"/>
                  </a:lnTo>
                  <a:lnTo>
                    <a:pt x="264" y="312"/>
                  </a:lnTo>
                  <a:lnTo>
                    <a:pt x="240" y="312"/>
                  </a:lnTo>
                  <a:lnTo>
                    <a:pt x="240" y="300"/>
                  </a:lnTo>
                  <a:lnTo>
                    <a:pt x="246" y="288"/>
                  </a:lnTo>
                  <a:lnTo>
                    <a:pt x="252" y="282"/>
                  </a:lnTo>
                  <a:lnTo>
                    <a:pt x="246" y="276"/>
                  </a:lnTo>
                  <a:lnTo>
                    <a:pt x="234" y="270"/>
                  </a:lnTo>
                  <a:lnTo>
                    <a:pt x="228" y="264"/>
                  </a:lnTo>
                  <a:lnTo>
                    <a:pt x="228" y="252"/>
                  </a:lnTo>
                  <a:lnTo>
                    <a:pt x="240" y="246"/>
                  </a:lnTo>
                  <a:lnTo>
                    <a:pt x="246" y="240"/>
                  </a:lnTo>
                  <a:lnTo>
                    <a:pt x="258" y="234"/>
                  </a:lnTo>
                  <a:lnTo>
                    <a:pt x="270" y="234"/>
                  </a:lnTo>
                  <a:lnTo>
                    <a:pt x="276" y="228"/>
                  </a:lnTo>
                  <a:lnTo>
                    <a:pt x="288" y="204"/>
                  </a:lnTo>
                  <a:lnTo>
                    <a:pt x="288" y="192"/>
                  </a:lnTo>
                  <a:lnTo>
                    <a:pt x="294" y="186"/>
                  </a:lnTo>
                  <a:lnTo>
                    <a:pt x="300" y="174"/>
                  </a:lnTo>
                  <a:lnTo>
                    <a:pt x="324" y="162"/>
                  </a:lnTo>
                  <a:lnTo>
                    <a:pt x="312" y="132"/>
                  </a:lnTo>
                  <a:lnTo>
                    <a:pt x="306" y="126"/>
                  </a:lnTo>
                  <a:lnTo>
                    <a:pt x="294" y="102"/>
                  </a:lnTo>
                  <a:lnTo>
                    <a:pt x="294" y="90"/>
                  </a:lnTo>
                  <a:lnTo>
                    <a:pt x="306" y="66"/>
                  </a:lnTo>
                  <a:lnTo>
                    <a:pt x="318" y="60"/>
                  </a:lnTo>
                  <a:lnTo>
                    <a:pt x="324" y="54"/>
                  </a:lnTo>
                  <a:lnTo>
                    <a:pt x="330" y="54"/>
                  </a:lnTo>
                  <a:lnTo>
                    <a:pt x="312" y="36"/>
                  </a:lnTo>
                  <a:lnTo>
                    <a:pt x="288" y="24"/>
                  </a:lnTo>
                  <a:lnTo>
                    <a:pt x="270" y="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5" name="Kenya" descr="© INSCALE GmbH, 05.05.2010&#10;http://www.presentationload.com/">
              <a:extLst>
                <a:ext uri="{FF2B5EF4-FFF2-40B4-BE49-F238E27FC236}">
                  <a16:creationId xmlns:a16="http://schemas.microsoft.com/office/drawing/2014/main" id="{333E177E-52F9-FEF0-E82C-152C6393F896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2980" y="3074689"/>
              <a:ext cx="213462" cy="289065"/>
            </a:xfrm>
            <a:custGeom>
              <a:avLst/>
              <a:gdLst>
                <a:gd name="T0" fmla="*/ 2147483647 w 564"/>
                <a:gd name="T1" fmla="*/ 2147483647 h 762"/>
                <a:gd name="T2" fmla="*/ 2147483647 w 564"/>
                <a:gd name="T3" fmla="*/ 2147483647 h 762"/>
                <a:gd name="T4" fmla="*/ 2147483647 w 564"/>
                <a:gd name="T5" fmla="*/ 2147483647 h 762"/>
                <a:gd name="T6" fmla="*/ 2147483647 w 564"/>
                <a:gd name="T7" fmla="*/ 2147483647 h 762"/>
                <a:gd name="T8" fmla="*/ 2147483647 w 564"/>
                <a:gd name="T9" fmla="*/ 2147483647 h 762"/>
                <a:gd name="T10" fmla="*/ 2147483647 w 564"/>
                <a:gd name="T11" fmla="*/ 2147483647 h 762"/>
                <a:gd name="T12" fmla="*/ 2147483647 w 564"/>
                <a:gd name="T13" fmla="*/ 2147483647 h 762"/>
                <a:gd name="T14" fmla="*/ 2147483647 w 564"/>
                <a:gd name="T15" fmla="*/ 2147483647 h 762"/>
                <a:gd name="T16" fmla="*/ 2147483647 w 564"/>
                <a:gd name="T17" fmla="*/ 2147483647 h 762"/>
                <a:gd name="T18" fmla="*/ 2147483647 w 564"/>
                <a:gd name="T19" fmla="*/ 2147483647 h 762"/>
                <a:gd name="T20" fmla="*/ 2147483647 w 564"/>
                <a:gd name="T21" fmla="*/ 2147483647 h 762"/>
                <a:gd name="T22" fmla="*/ 2147483647 w 564"/>
                <a:gd name="T23" fmla="*/ 2147483647 h 762"/>
                <a:gd name="T24" fmla="*/ 2147483647 w 564"/>
                <a:gd name="T25" fmla="*/ 0 h 762"/>
                <a:gd name="T26" fmla="*/ 2147483647 w 564"/>
                <a:gd name="T27" fmla="*/ 2147483647 h 762"/>
                <a:gd name="T28" fmla="*/ 2147483647 w 564"/>
                <a:gd name="T29" fmla="*/ 2147483647 h 762"/>
                <a:gd name="T30" fmla="*/ 2147483647 w 564"/>
                <a:gd name="T31" fmla="*/ 2147483647 h 762"/>
                <a:gd name="T32" fmla="*/ 2147483647 w 564"/>
                <a:gd name="T33" fmla="*/ 2147483647 h 762"/>
                <a:gd name="T34" fmla="*/ 2147483647 w 564"/>
                <a:gd name="T35" fmla="*/ 2147483647 h 762"/>
                <a:gd name="T36" fmla="*/ 2147483647 w 564"/>
                <a:gd name="T37" fmla="*/ 2147483647 h 762"/>
                <a:gd name="T38" fmla="*/ 2147483647 w 564"/>
                <a:gd name="T39" fmla="*/ 2147483647 h 762"/>
                <a:gd name="T40" fmla="*/ 2147483647 w 564"/>
                <a:gd name="T41" fmla="*/ 2147483647 h 762"/>
                <a:gd name="T42" fmla="*/ 2147483647 w 564"/>
                <a:gd name="T43" fmla="*/ 2147483647 h 762"/>
                <a:gd name="T44" fmla="*/ 2147483647 w 564"/>
                <a:gd name="T45" fmla="*/ 2147483647 h 762"/>
                <a:gd name="T46" fmla="*/ 2147483647 w 564"/>
                <a:gd name="T47" fmla="*/ 2147483647 h 762"/>
                <a:gd name="T48" fmla="*/ 2147483647 w 564"/>
                <a:gd name="T49" fmla="*/ 2147483647 h 762"/>
                <a:gd name="T50" fmla="*/ 2147483647 w 564"/>
                <a:gd name="T51" fmla="*/ 2147483647 h 762"/>
                <a:gd name="T52" fmla="*/ 2147483647 w 564"/>
                <a:gd name="T53" fmla="*/ 2147483647 h 762"/>
                <a:gd name="T54" fmla="*/ 2147483647 w 564"/>
                <a:gd name="T55" fmla="*/ 2147483647 h 762"/>
                <a:gd name="T56" fmla="*/ 2147483647 w 564"/>
                <a:gd name="T57" fmla="*/ 2147483647 h 762"/>
                <a:gd name="T58" fmla="*/ 0 w 564"/>
                <a:gd name="T59" fmla="*/ 2147483647 h 762"/>
                <a:gd name="T60" fmla="*/ 2147483647 w 564"/>
                <a:gd name="T61" fmla="*/ 2147483647 h 762"/>
                <a:gd name="T62" fmla="*/ 2147483647 w 564"/>
                <a:gd name="T63" fmla="*/ 2147483647 h 762"/>
                <a:gd name="T64" fmla="*/ 2147483647 w 564"/>
                <a:gd name="T65" fmla="*/ 2147483647 h 762"/>
                <a:gd name="T66" fmla="*/ 2147483647 w 564"/>
                <a:gd name="T67" fmla="*/ 2147483647 h 762"/>
                <a:gd name="T68" fmla="*/ 2147483647 w 564"/>
                <a:gd name="T69" fmla="*/ 2147483647 h 762"/>
                <a:gd name="T70" fmla="*/ 0 w 564"/>
                <a:gd name="T71" fmla="*/ 2147483647 h 762"/>
                <a:gd name="T72" fmla="*/ 2147483647 w 564"/>
                <a:gd name="T73" fmla="*/ 2147483647 h 762"/>
                <a:gd name="T74" fmla="*/ 2147483647 w 564"/>
                <a:gd name="T75" fmla="*/ 2147483647 h 762"/>
                <a:gd name="T76" fmla="*/ 2147483647 w 564"/>
                <a:gd name="T77" fmla="*/ 2147483647 h 762"/>
                <a:gd name="T78" fmla="*/ 2147483647 w 564"/>
                <a:gd name="T79" fmla="*/ 2147483647 h 762"/>
                <a:gd name="T80" fmla="*/ 2147483647 w 564"/>
                <a:gd name="T81" fmla="*/ 2147483647 h 762"/>
                <a:gd name="T82" fmla="*/ 2147483647 w 564"/>
                <a:gd name="T83" fmla="*/ 2147483647 h 762"/>
                <a:gd name="T84" fmla="*/ 2147483647 w 564"/>
                <a:gd name="T85" fmla="*/ 2147483647 h 762"/>
                <a:gd name="T86" fmla="*/ 2147483647 w 564"/>
                <a:gd name="T87" fmla="*/ 2147483647 h 762"/>
                <a:gd name="T88" fmla="*/ 2147483647 w 564"/>
                <a:gd name="T89" fmla="*/ 2147483647 h 762"/>
                <a:gd name="T90" fmla="*/ 2147483647 w 564"/>
                <a:gd name="T91" fmla="*/ 2147483647 h 762"/>
                <a:gd name="T92" fmla="*/ 2147483647 w 564"/>
                <a:gd name="T93" fmla="*/ 2147483647 h 762"/>
                <a:gd name="T94" fmla="*/ 2147483647 w 564"/>
                <a:gd name="T95" fmla="*/ 2147483647 h 762"/>
                <a:gd name="T96" fmla="*/ 2147483647 w 564"/>
                <a:gd name="T97" fmla="*/ 2147483647 h 762"/>
                <a:gd name="T98" fmla="*/ 2147483647 w 564"/>
                <a:gd name="T99" fmla="*/ 2147483647 h 762"/>
                <a:gd name="T100" fmla="*/ 2147483647 w 564"/>
                <a:gd name="T101" fmla="*/ 2147483647 h 76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64"/>
                <a:gd name="T154" fmla="*/ 0 h 762"/>
                <a:gd name="T155" fmla="*/ 564 w 564"/>
                <a:gd name="T156" fmla="*/ 762 h 76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64" h="762">
                  <a:moveTo>
                    <a:pt x="498" y="150"/>
                  </a:moveTo>
                  <a:lnTo>
                    <a:pt x="540" y="108"/>
                  </a:lnTo>
                  <a:lnTo>
                    <a:pt x="558" y="72"/>
                  </a:lnTo>
                  <a:lnTo>
                    <a:pt x="564" y="66"/>
                  </a:lnTo>
                  <a:lnTo>
                    <a:pt x="564" y="60"/>
                  </a:lnTo>
                  <a:lnTo>
                    <a:pt x="540" y="54"/>
                  </a:lnTo>
                  <a:lnTo>
                    <a:pt x="534" y="60"/>
                  </a:lnTo>
                  <a:lnTo>
                    <a:pt x="504" y="60"/>
                  </a:lnTo>
                  <a:lnTo>
                    <a:pt x="480" y="30"/>
                  </a:lnTo>
                  <a:lnTo>
                    <a:pt x="462" y="48"/>
                  </a:lnTo>
                  <a:lnTo>
                    <a:pt x="456" y="48"/>
                  </a:lnTo>
                  <a:lnTo>
                    <a:pt x="450" y="54"/>
                  </a:lnTo>
                  <a:lnTo>
                    <a:pt x="438" y="60"/>
                  </a:lnTo>
                  <a:lnTo>
                    <a:pt x="426" y="60"/>
                  </a:lnTo>
                  <a:lnTo>
                    <a:pt x="414" y="72"/>
                  </a:lnTo>
                  <a:lnTo>
                    <a:pt x="414" y="84"/>
                  </a:lnTo>
                  <a:lnTo>
                    <a:pt x="390" y="102"/>
                  </a:lnTo>
                  <a:lnTo>
                    <a:pt x="378" y="96"/>
                  </a:lnTo>
                  <a:lnTo>
                    <a:pt x="372" y="96"/>
                  </a:lnTo>
                  <a:lnTo>
                    <a:pt x="360" y="90"/>
                  </a:lnTo>
                  <a:lnTo>
                    <a:pt x="330" y="90"/>
                  </a:lnTo>
                  <a:lnTo>
                    <a:pt x="318" y="84"/>
                  </a:lnTo>
                  <a:lnTo>
                    <a:pt x="288" y="84"/>
                  </a:lnTo>
                  <a:lnTo>
                    <a:pt x="210" y="24"/>
                  </a:lnTo>
                  <a:lnTo>
                    <a:pt x="138" y="18"/>
                  </a:lnTo>
                  <a:lnTo>
                    <a:pt x="132" y="0"/>
                  </a:lnTo>
                  <a:lnTo>
                    <a:pt x="108" y="12"/>
                  </a:lnTo>
                  <a:lnTo>
                    <a:pt x="18" y="12"/>
                  </a:lnTo>
                  <a:lnTo>
                    <a:pt x="0" y="42"/>
                  </a:lnTo>
                  <a:lnTo>
                    <a:pt x="6" y="48"/>
                  </a:lnTo>
                  <a:lnTo>
                    <a:pt x="12" y="60"/>
                  </a:lnTo>
                  <a:lnTo>
                    <a:pt x="12" y="84"/>
                  </a:lnTo>
                  <a:lnTo>
                    <a:pt x="18" y="84"/>
                  </a:lnTo>
                  <a:lnTo>
                    <a:pt x="24" y="90"/>
                  </a:lnTo>
                  <a:lnTo>
                    <a:pt x="24" y="84"/>
                  </a:lnTo>
                  <a:lnTo>
                    <a:pt x="30" y="84"/>
                  </a:lnTo>
                  <a:lnTo>
                    <a:pt x="30" y="96"/>
                  </a:lnTo>
                  <a:lnTo>
                    <a:pt x="24" y="102"/>
                  </a:lnTo>
                  <a:lnTo>
                    <a:pt x="24" y="108"/>
                  </a:lnTo>
                  <a:lnTo>
                    <a:pt x="42" y="126"/>
                  </a:lnTo>
                  <a:lnTo>
                    <a:pt x="36" y="132"/>
                  </a:lnTo>
                  <a:lnTo>
                    <a:pt x="72" y="174"/>
                  </a:lnTo>
                  <a:lnTo>
                    <a:pt x="66" y="180"/>
                  </a:lnTo>
                  <a:lnTo>
                    <a:pt x="60" y="180"/>
                  </a:lnTo>
                  <a:lnTo>
                    <a:pt x="54" y="186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72" y="222"/>
                  </a:lnTo>
                  <a:lnTo>
                    <a:pt x="78" y="234"/>
                  </a:lnTo>
                  <a:lnTo>
                    <a:pt x="78" y="246"/>
                  </a:lnTo>
                  <a:lnTo>
                    <a:pt x="66" y="258"/>
                  </a:lnTo>
                  <a:lnTo>
                    <a:pt x="60" y="282"/>
                  </a:lnTo>
                  <a:lnTo>
                    <a:pt x="42" y="282"/>
                  </a:lnTo>
                  <a:lnTo>
                    <a:pt x="36" y="288"/>
                  </a:lnTo>
                  <a:lnTo>
                    <a:pt x="36" y="312"/>
                  </a:lnTo>
                  <a:lnTo>
                    <a:pt x="18" y="324"/>
                  </a:lnTo>
                  <a:lnTo>
                    <a:pt x="12" y="342"/>
                  </a:lnTo>
                  <a:lnTo>
                    <a:pt x="6" y="348"/>
                  </a:lnTo>
                  <a:lnTo>
                    <a:pt x="0" y="360"/>
                  </a:lnTo>
                  <a:lnTo>
                    <a:pt x="0" y="384"/>
                  </a:lnTo>
                  <a:lnTo>
                    <a:pt x="18" y="402"/>
                  </a:lnTo>
                  <a:lnTo>
                    <a:pt x="30" y="402"/>
                  </a:lnTo>
                  <a:lnTo>
                    <a:pt x="30" y="390"/>
                  </a:lnTo>
                  <a:lnTo>
                    <a:pt x="54" y="390"/>
                  </a:lnTo>
                  <a:lnTo>
                    <a:pt x="60" y="408"/>
                  </a:lnTo>
                  <a:lnTo>
                    <a:pt x="42" y="408"/>
                  </a:lnTo>
                  <a:lnTo>
                    <a:pt x="30" y="420"/>
                  </a:lnTo>
                  <a:lnTo>
                    <a:pt x="24" y="414"/>
                  </a:lnTo>
                  <a:lnTo>
                    <a:pt x="18" y="414"/>
                  </a:lnTo>
                  <a:lnTo>
                    <a:pt x="6" y="420"/>
                  </a:lnTo>
                  <a:lnTo>
                    <a:pt x="0" y="432"/>
                  </a:lnTo>
                  <a:lnTo>
                    <a:pt x="0" y="438"/>
                  </a:lnTo>
                  <a:lnTo>
                    <a:pt x="12" y="450"/>
                  </a:lnTo>
                  <a:lnTo>
                    <a:pt x="6" y="468"/>
                  </a:lnTo>
                  <a:lnTo>
                    <a:pt x="258" y="624"/>
                  </a:lnTo>
                  <a:lnTo>
                    <a:pt x="270" y="636"/>
                  </a:lnTo>
                  <a:lnTo>
                    <a:pt x="270" y="642"/>
                  </a:lnTo>
                  <a:lnTo>
                    <a:pt x="264" y="648"/>
                  </a:lnTo>
                  <a:lnTo>
                    <a:pt x="258" y="648"/>
                  </a:lnTo>
                  <a:lnTo>
                    <a:pt x="252" y="654"/>
                  </a:lnTo>
                  <a:lnTo>
                    <a:pt x="366" y="762"/>
                  </a:lnTo>
                  <a:lnTo>
                    <a:pt x="384" y="756"/>
                  </a:lnTo>
                  <a:lnTo>
                    <a:pt x="414" y="690"/>
                  </a:lnTo>
                  <a:lnTo>
                    <a:pt x="414" y="660"/>
                  </a:lnTo>
                  <a:lnTo>
                    <a:pt x="426" y="648"/>
                  </a:lnTo>
                  <a:lnTo>
                    <a:pt x="432" y="648"/>
                  </a:lnTo>
                  <a:lnTo>
                    <a:pt x="444" y="636"/>
                  </a:lnTo>
                  <a:lnTo>
                    <a:pt x="444" y="624"/>
                  </a:lnTo>
                  <a:lnTo>
                    <a:pt x="438" y="618"/>
                  </a:lnTo>
                  <a:lnTo>
                    <a:pt x="438" y="600"/>
                  </a:lnTo>
                  <a:lnTo>
                    <a:pt x="444" y="594"/>
                  </a:lnTo>
                  <a:lnTo>
                    <a:pt x="456" y="588"/>
                  </a:lnTo>
                  <a:lnTo>
                    <a:pt x="468" y="588"/>
                  </a:lnTo>
                  <a:lnTo>
                    <a:pt x="474" y="582"/>
                  </a:lnTo>
                  <a:lnTo>
                    <a:pt x="480" y="582"/>
                  </a:lnTo>
                  <a:lnTo>
                    <a:pt x="486" y="540"/>
                  </a:lnTo>
                  <a:lnTo>
                    <a:pt x="516" y="540"/>
                  </a:lnTo>
                  <a:lnTo>
                    <a:pt x="528" y="534"/>
                  </a:lnTo>
                  <a:lnTo>
                    <a:pt x="534" y="522"/>
                  </a:lnTo>
                  <a:lnTo>
                    <a:pt x="540" y="516"/>
                  </a:lnTo>
                  <a:lnTo>
                    <a:pt x="498" y="450"/>
                  </a:lnTo>
                  <a:lnTo>
                    <a:pt x="498" y="15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6" name="Kazakhstan" descr="© INSCALE GmbH, 05.05.2010&#10;http://www.presentationload.com/">
              <a:extLst>
                <a:ext uri="{FF2B5EF4-FFF2-40B4-BE49-F238E27FC236}">
                  <a16:creationId xmlns:a16="http://schemas.microsoft.com/office/drawing/2014/main" id="{247E1012-AC7C-0E10-AE38-67B2B58C7E4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370889" y="1538944"/>
              <a:ext cx="953166" cy="441749"/>
            </a:xfrm>
            <a:custGeom>
              <a:avLst/>
              <a:gdLst>
                <a:gd name="T0" fmla="*/ 2147483647 w 2514"/>
                <a:gd name="T1" fmla="*/ 2147483647 h 1164"/>
                <a:gd name="T2" fmla="*/ 2147483647 w 2514"/>
                <a:gd name="T3" fmla="*/ 2147483647 h 1164"/>
                <a:gd name="T4" fmla="*/ 2147483647 w 2514"/>
                <a:gd name="T5" fmla="*/ 2147483647 h 1164"/>
                <a:gd name="T6" fmla="*/ 2147483647 w 2514"/>
                <a:gd name="T7" fmla="*/ 2147483647 h 1164"/>
                <a:gd name="T8" fmla="*/ 2147483647 w 2514"/>
                <a:gd name="T9" fmla="*/ 2147483647 h 1164"/>
                <a:gd name="T10" fmla="*/ 2147483647 w 2514"/>
                <a:gd name="T11" fmla="*/ 2147483647 h 1164"/>
                <a:gd name="T12" fmla="*/ 2147483647 w 2514"/>
                <a:gd name="T13" fmla="*/ 2147483647 h 1164"/>
                <a:gd name="T14" fmla="*/ 2147483647 w 2514"/>
                <a:gd name="T15" fmla="*/ 2147483647 h 1164"/>
                <a:gd name="T16" fmla="*/ 2147483647 w 2514"/>
                <a:gd name="T17" fmla="*/ 2147483647 h 1164"/>
                <a:gd name="T18" fmla="*/ 2147483647 w 2514"/>
                <a:gd name="T19" fmla="*/ 2147483647 h 1164"/>
                <a:gd name="T20" fmla="*/ 2147483647 w 2514"/>
                <a:gd name="T21" fmla="*/ 2147483647 h 1164"/>
                <a:gd name="T22" fmla="*/ 2147483647 w 2514"/>
                <a:gd name="T23" fmla="*/ 2147483647 h 1164"/>
                <a:gd name="T24" fmla="*/ 2147483647 w 2514"/>
                <a:gd name="T25" fmla="*/ 2147483647 h 1164"/>
                <a:gd name="T26" fmla="*/ 2147483647 w 2514"/>
                <a:gd name="T27" fmla="*/ 2147483647 h 1164"/>
                <a:gd name="T28" fmla="*/ 2147483647 w 2514"/>
                <a:gd name="T29" fmla="*/ 2147483647 h 1164"/>
                <a:gd name="T30" fmla="*/ 2147483647 w 2514"/>
                <a:gd name="T31" fmla="*/ 2147483647 h 1164"/>
                <a:gd name="T32" fmla="*/ 2147483647 w 2514"/>
                <a:gd name="T33" fmla="*/ 2147483647 h 1164"/>
                <a:gd name="T34" fmla="*/ 2147483647 w 2514"/>
                <a:gd name="T35" fmla="*/ 2147483647 h 1164"/>
                <a:gd name="T36" fmla="*/ 2147483647 w 2514"/>
                <a:gd name="T37" fmla="*/ 2147483647 h 1164"/>
                <a:gd name="T38" fmla="*/ 2147483647 w 2514"/>
                <a:gd name="T39" fmla="*/ 2147483647 h 1164"/>
                <a:gd name="T40" fmla="*/ 2147483647 w 2514"/>
                <a:gd name="T41" fmla="*/ 2147483647 h 1164"/>
                <a:gd name="T42" fmla="*/ 2147483647 w 2514"/>
                <a:gd name="T43" fmla="*/ 2147483647 h 1164"/>
                <a:gd name="T44" fmla="*/ 2147483647 w 2514"/>
                <a:gd name="T45" fmla="*/ 2147483647 h 1164"/>
                <a:gd name="T46" fmla="*/ 2147483647 w 2514"/>
                <a:gd name="T47" fmla="*/ 2147483647 h 1164"/>
                <a:gd name="T48" fmla="*/ 2147483647 w 2514"/>
                <a:gd name="T49" fmla="*/ 2147483647 h 1164"/>
                <a:gd name="T50" fmla="*/ 2147483647 w 2514"/>
                <a:gd name="T51" fmla="*/ 2147483647 h 1164"/>
                <a:gd name="T52" fmla="*/ 2147483647 w 2514"/>
                <a:gd name="T53" fmla="*/ 2147483647 h 1164"/>
                <a:gd name="T54" fmla="*/ 2147483647 w 2514"/>
                <a:gd name="T55" fmla="*/ 2147483647 h 1164"/>
                <a:gd name="T56" fmla="*/ 2147483647 w 2514"/>
                <a:gd name="T57" fmla="*/ 2147483647 h 1164"/>
                <a:gd name="T58" fmla="*/ 2147483647 w 2514"/>
                <a:gd name="T59" fmla="*/ 2147483647 h 1164"/>
                <a:gd name="T60" fmla="*/ 2147483647 w 2514"/>
                <a:gd name="T61" fmla="*/ 2147483647 h 1164"/>
                <a:gd name="T62" fmla="*/ 2147483647 w 2514"/>
                <a:gd name="T63" fmla="*/ 2147483647 h 1164"/>
                <a:gd name="T64" fmla="*/ 2147483647 w 2514"/>
                <a:gd name="T65" fmla="*/ 2147483647 h 1164"/>
                <a:gd name="T66" fmla="*/ 2147483647 w 2514"/>
                <a:gd name="T67" fmla="*/ 2147483647 h 1164"/>
                <a:gd name="T68" fmla="*/ 2147483647 w 2514"/>
                <a:gd name="T69" fmla="*/ 2147483647 h 1164"/>
                <a:gd name="T70" fmla="*/ 2147483647 w 2514"/>
                <a:gd name="T71" fmla="*/ 2147483647 h 1164"/>
                <a:gd name="T72" fmla="*/ 2147483647 w 2514"/>
                <a:gd name="T73" fmla="*/ 2147483647 h 1164"/>
                <a:gd name="T74" fmla="*/ 2147483647 w 2514"/>
                <a:gd name="T75" fmla="*/ 2147483647 h 1164"/>
                <a:gd name="T76" fmla="*/ 2147483647 w 2514"/>
                <a:gd name="T77" fmla="*/ 2147483647 h 1164"/>
                <a:gd name="T78" fmla="*/ 2147483647 w 2514"/>
                <a:gd name="T79" fmla="*/ 2147483647 h 1164"/>
                <a:gd name="T80" fmla="*/ 2147483647 w 2514"/>
                <a:gd name="T81" fmla="*/ 2147483647 h 1164"/>
                <a:gd name="T82" fmla="*/ 2147483647 w 2514"/>
                <a:gd name="T83" fmla="*/ 2147483647 h 1164"/>
                <a:gd name="T84" fmla="*/ 2147483647 w 2514"/>
                <a:gd name="T85" fmla="*/ 2147483647 h 1164"/>
                <a:gd name="T86" fmla="*/ 2147483647 w 2514"/>
                <a:gd name="T87" fmla="*/ 2147483647 h 1164"/>
                <a:gd name="T88" fmla="*/ 2147483647 w 2514"/>
                <a:gd name="T89" fmla="*/ 2147483647 h 1164"/>
                <a:gd name="T90" fmla="*/ 2147483647 w 2514"/>
                <a:gd name="T91" fmla="*/ 2147483647 h 1164"/>
                <a:gd name="T92" fmla="*/ 2147483647 w 2514"/>
                <a:gd name="T93" fmla="*/ 2147483647 h 1164"/>
                <a:gd name="T94" fmla="*/ 2147483647 w 2514"/>
                <a:gd name="T95" fmla="*/ 2147483647 h 1164"/>
                <a:gd name="T96" fmla="*/ 2147483647 w 2514"/>
                <a:gd name="T97" fmla="*/ 2147483647 h 1164"/>
                <a:gd name="T98" fmla="*/ 2147483647 w 2514"/>
                <a:gd name="T99" fmla="*/ 2147483647 h 1164"/>
                <a:gd name="T100" fmla="*/ 2147483647 w 2514"/>
                <a:gd name="T101" fmla="*/ 2147483647 h 1164"/>
                <a:gd name="T102" fmla="*/ 2147483647 w 2514"/>
                <a:gd name="T103" fmla="*/ 2147483647 h 1164"/>
                <a:gd name="T104" fmla="*/ 2147483647 w 2514"/>
                <a:gd name="T105" fmla="*/ 2147483647 h 1164"/>
                <a:gd name="T106" fmla="*/ 2147483647 w 2514"/>
                <a:gd name="T107" fmla="*/ 2147483647 h 1164"/>
                <a:gd name="T108" fmla="*/ 2147483647 w 2514"/>
                <a:gd name="T109" fmla="*/ 2147483647 h 1164"/>
                <a:gd name="T110" fmla="*/ 2147483647 w 2514"/>
                <a:gd name="T111" fmla="*/ 2147483647 h 1164"/>
                <a:gd name="T112" fmla="*/ 2147483647 w 2514"/>
                <a:gd name="T113" fmla="*/ 2147483647 h 1164"/>
                <a:gd name="T114" fmla="*/ 2147483647 w 2514"/>
                <a:gd name="T115" fmla="*/ 2147483647 h 1164"/>
                <a:gd name="T116" fmla="*/ 2147483647 w 2514"/>
                <a:gd name="T117" fmla="*/ 2147483647 h 1164"/>
                <a:gd name="T118" fmla="*/ 2147483647 w 2514"/>
                <a:gd name="T119" fmla="*/ 2147483647 h 1164"/>
                <a:gd name="T120" fmla="*/ 2147483647 w 2514"/>
                <a:gd name="T121" fmla="*/ 2147483647 h 1164"/>
                <a:gd name="T122" fmla="*/ 2147483647 w 2514"/>
                <a:gd name="T123" fmla="*/ 2147483647 h 116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514"/>
                <a:gd name="T187" fmla="*/ 0 h 1164"/>
                <a:gd name="T188" fmla="*/ 2514 w 2514"/>
                <a:gd name="T189" fmla="*/ 1164 h 116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514" h="1164">
                  <a:moveTo>
                    <a:pt x="852" y="756"/>
                  </a:moveTo>
                  <a:lnTo>
                    <a:pt x="840" y="744"/>
                  </a:lnTo>
                  <a:lnTo>
                    <a:pt x="822" y="768"/>
                  </a:lnTo>
                  <a:lnTo>
                    <a:pt x="816" y="780"/>
                  </a:lnTo>
                  <a:lnTo>
                    <a:pt x="870" y="804"/>
                  </a:lnTo>
                  <a:lnTo>
                    <a:pt x="870" y="786"/>
                  </a:lnTo>
                  <a:lnTo>
                    <a:pt x="864" y="780"/>
                  </a:lnTo>
                  <a:lnTo>
                    <a:pt x="858" y="768"/>
                  </a:lnTo>
                  <a:lnTo>
                    <a:pt x="858" y="762"/>
                  </a:lnTo>
                  <a:lnTo>
                    <a:pt x="852" y="756"/>
                  </a:lnTo>
                  <a:close/>
                  <a:moveTo>
                    <a:pt x="2484" y="492"/>
                  </a:moveTo>
                  <a:lnTo>
                    <a:pt x="2484" y="486"/>
                  </a:lnTo>
                  <a:lnTo>
                    <a:pt x="2514" y="486"/>
                  </a:lnTo>
                  <a:lnTo>
                    <a:pt x="2478" y="444"/>
                  </a:lnTo>
                  <a:lnTo>
                    <a:pt x="2454" y="420"/>
                  </a:lnTo>
                  <a:lnTo>
                    <a:pt x="2442" y="456"/>
                  </a:lnTo>
                  <a:lnTo>
                    <a:pt x="2370" y="450"/>
                  </a:lnTo>
                  <a:lnTo>
                    <a:pt x="2370" y="444"/>
                  </a:lnTo>
                  <a:lnTo>
                    <a:pt x="2364" y="438"/>
                  </a:lnTo>
                  <a:lnTo>
                    <a:pt x="2358" y="426"/>
                  </a:lnTo>
                  <a:lnTo>
                    <a:pt x="2352" y="420"/>
                  </a:lnTo>
                  <a:lnTo>
                    <a:pt x="2346" y="408"/>
                  </a:lnTo>
                  <a:lnTo>
                    <a:pt x="2346" y="402"/>
                  </a:lnTo>
                  <a:lnTo>
                    <a:pt x="2340" y="402"/>
                  </a:lnTo>
                  <a:lnTo>
                    <a:pt x="2328" y="396"/>
                  </a:lnTo>
                  <a:lnTo>
                    <a:pt x="2316" y="396"/>
                  </a:lnTo>
                  <a:lnTo>
                    <a:pt x="2304" y="390"/>
                  </a:lnTo>
                  <a:lnTo>
                    <a:pt x="2292" y="390"/>
                  </a:lnTo>
                  <a:lnTo>
                    <a:pt x="2286" y="378"/>
                  </a:lnTo>
                  <a:lnTo>
                    <a:pt x="2274" y="372"/>
                  </a:lnTo>
                  <a:lnTo>
                    <a:pt x="2250" y="348"/>
                  </a:lnTo>
                  <a:lnTo>
                    <a:pt x="2226" y="336"/>
                  </a:lnTo>
                  <a:lnTo>
                    <a:pt x="2208" y="336"/>
                  </a:lnTo>
                  <a:lnTo>
                    <a:pt x="2196" y="342"/>
                  </a:lnTo>
                  <a:lnTo>
                    <a:pt x="2178" y="348"/>
                  </a:lnTo>
                  <a:lnTo>
                    <a:pt x="2166" y="354"/>
                  </a:lnTo>
                  <a:lnTo>
                    <a:pt x="2160" y="366"/>
                  </a:lnTo>
                  <a:lnTo>
                    <a:pt x="2136" y="366"/>
                  </a:lnTo>
                  <a:lnTo>
                    <a:pt x="2124" y="360"/>
                  </a:lnTo>
                  <a:lnTo>
                    <a:pt x="2118" y="348"/>
                  </a:lnTo>
                  <a:lnTo>
                    <a:pt x="2106" y="342"/>
                  </a:lnTo>
                  <a:lnTo>
                    <a:pt x="2076" y="342"/>
                  </a:lnTo>
                  <a:lnTo>
                    <a:pt x="2076" y="336"/>
                  </a:lnTo>
                  <a:lnTo>
                    <a:pt x="2070" y="330"/>
                  </a:lnTo>
                  <a:lnTo>
                    <a:pt x="2070" y="318"/>
                  </a:lnTo>
                  <a:lnTo>
                    <a:pt x="2064" y="312"/>
                  </a:lnTo>
                  <a:lnTo>
                    <a:pt x="2052" y="312"/>
                  </a:lnTo>
                  <a:lnTo>
                    <a:pt x="2052" y="318"/>
                  </a:lnTo>
                  <a:lnTo>
                    <a:pt x="2046" y="324"/>
                  </a:lnTo>
                  <a:lnTo>
                    <a:pt x="2046" y="336"/>
                  </a:lnTo>
                  <a:lnTo>
                    <a:pt x="2034" y="348"/>
                  </a:lnTo>
                  <a:lnTo>
                    <a:pt x="2022" y="354"/>
                  </a:lnTo>
                  <a:lnTo>
                    <a:pt x="2010" y="354"/>
                  </a:lnTo>
                  <a:lnTo>
                    <a:pt x="1998" y="348"/>
                  </a:lnTo>
                  <a:lnTo>
                    <a:pt x="1986" y="336"/>
                  </a:lnTo>
                  <a:lnTo>
                    <a:pt x="1974" y="318"/>
                  </a:lnTo>
                  <a:lnTo>
                    <a:pt x="1938" y="282"/>
                  </a:lnTo>
                  <a:lnTo>
                    <a:pt x="1920" y="258"/>
                  </a:lnTo>
                  <a:lnTo>
                    <a:pt x="1848" y="198"/>
                  </a:lnTo>
                  <a:lnTo>
                    <a:pt x="1818" y="168"/>
                  </a:lnTo>
                  <a:lnTo>
                    <a:pt x="1800" y="156"/>
                  </a:lnTo>
                  <a:lnTo>
                    <a:pt x="1788" y="150"/>
                  </a:lnTo>
                  <a:lnTo>
                    <a:pt x="1758" y="132"/>
                  </a:lnTo>
                  <a:lnTo>
                    <a:pt x="1728" y="120"/>
                  </a:lnTo>
                  <a:lnTo>
                    <a:pt x="1692" y="102"/>
                  </a:lnTo>
                  <a:lnTo>
                    <a:pt x="1698" y="102"/>
                  </a:lnTo>
                  <a:lnTo>
                    <a:pt x="1710" y="90"/>
                  </a:lnTo>
                  <a:lnTo>
                    <a:pt x="1710" y="72"/>
                  </a:lnTo>
                  <a:lnTo>
                    <a:pt x="1704" y="66"/>
                  </a:lnTo>
                  <a:lnTo>
                    <a:pt x="1698" y="66"/>
                  </a:lnTo>
                  <a:lnTo>
                    <a:pt x="1680" y="84"/>
                  </a:lnTo>
                  <a:lnTo>
                    <a:pt x="1644" y="96"/>
                  </a:lnTo>
                  <a:lnTo>
                    <a:pt x="1632" y="114"/>
                  </a:lnTo>
                  <a:lnTo>
                    <a:pt x="1620" y="114"/>
                  </a:lnTo>
                  <a:lnTo>
                    <a:pt x="1608" y="120"/>
                  </a:lnTo>
                  <a:lnTo>
                    <a:pt x="1602" y="126"/>
                  </a:lnTo>
                  <a:lnTo>
                    <a:pt x="1602" y="144"/>
                  </a:lnTo>
                  <a:lnTo>
                    <a:pt x="1590" y="156"/>
                  </a:lnTo>
                  <a:lnTo>
                    <a:pt x="1578" y="150"/>
                  </a:lnTo>
                  <a:lnTo>
                    <a:pt x="1572" y="144"/>
                  </a:lnTo>
                  <a:lnTo>
                    <a:pt x="1560" y="138"/>
                  </a:lnTo>
                  <a:lnTo>
                    <a:pt x="1554" y="132"/>
                  </a:lnTo>
                  <a:lnTo>
                    <a:pt x="1548" y="132"/>
                  </a:lnTo>
                  <a:lnTo>
                    <a:pt x="1542" y="138"/>
                  </a:lnTo>
                  <a:lnTo>
                    <a:pt x="1536" y="138"/>
                  </a:lnTo>
                  <a:lnTo>
                    <a:pt x="1530" y="144"/>
                  </a:lnTo>
                  <a:lnTo>
                    <a:pt x="1524" y="144"/>
                  </a:lnTo>
                  <a:lnTo>
                    <a:pt x="1524" y="138"/>
                  </a:lnTo>
                  <a:lnTo>
                    <a:pt x="1530" y="132"/>
                  </a:lnTo>
                  <a:lnTo>
                    <a:pt x="1530" y="108"/>
                  </a:lnTo>
                  <a:lnTo>
                    <a:pt x="1518" y="102"/>
                  </a:lnTo>
                  <a:lnTo>
                    <a:pt x="1512" y="102"/>
                  </a:lnTo>
                  <a:lnTo>
                    <a:pt x="1506" y="108"/>
                  </a:lnTo>
                  <a:lnTo>
                    <a:pt x="1482" y="96"/>
                  </a:lnTo>
                  <a:lnTo>
                    <a:pt x="1458" y="108"/>
                  </a:lnTo>
                  <a:lnTo>
                    <a:pt x="1434" y="72"/>
                  </a:lnTo>
                  <a:lnTo>
                    <a:pt x="1422" y="90"/>
                  </a:lnTo>
                  <a:lnTo>
                    <a:pt x="1404" y="90"/>
                  </a:lnTo>
                  <a:lnTo>
                    <a:pt x="1392" y="96"/>
                  </a:lnTo>
                  <a:lnTo>
                    <a:pt x="1374" y="96"/>
                  </a:lnTo>
                  <a:lnTo>
                    <a:pt x="1368" y="90"/>
                  </a:lnTo>
                  <a:lnTo>
                    <a:pt x="1368" y="48"/>
                  </a:lnTo>
                  <a:lnTo>
                    <a:pt x="1362" y="42"/>
                  </a:lnTo>
                  <a:lnTo>
                    <a:pt x="1350" y="42"/>
                  </a:lnTo>
                  <a:lnTo>
                    <a:pt x="1344" y="36"/>
                  </a:lnTo>
                  <a:lnTo>
                    <a:pt x="1338" y="24"/>
                  </a:lnTo>
                  <a:lnTo>
                    <a:pt x="1320" y="6"/>
                  </a:lnTo>
                  <a:lnTo>
                    <a:pt x="1314" y="6"/>
                  </a:lnTo>
                  <a:lnTo>
                    <a:pt x="1302" y="18"/>
                  </a:lnTo>
                  <a:lnTo>
                    <a:pt x="1290" y="18"/>
                  </a:lnTo>
                  <a:lnTo>
                    <a:pt x="1278" y="6"/>
                  </a:lnTo>
                  <a:lnTo>
                    <a:pt x="1260" y="6"/>
                  </a:lnTo>
                  <a:lnTo>
                    <a:pt x="1242" y="0"/>
                  </a:lnTo>
                  <a:lnTo>
                    <a:pt x="1218" y="0"/>
                  </a:lnTo>
                  <a:lnTo>
                    <a:pt x="1200" y="6"/>
                  </a:lnTo>
                  <a:lnTo>
                    <a:pt x="1188" y="12"/>
                  </a:lnTo>
                  <a:lnTo>
                    <a:pt x="1176" y="24"/>
                  </a:lnTo>
                  <a:lnTo>
                    <a:pt x="1176" y="36"/>
                  </a:lnTo>
                  <a:lnTo>
                    <a:pt x="1164" y="36"/>
                  </a:lnTo>
                  <a:lnTo>
                    <a:pt x="1110" y="54"/>
                  </a:lnTo>
                  <a:lnTo>
                    <a:pt x="1020" y="54"/>
                  </a:lnTo>
                  <a:lnTo>
                    <a:pt x="1014" y="60"/>
                  </a:lnTo>
                  <a:lnTo>
                    <a:pt x="1014" y="78"/>
                  </a:lnTo>
                  <a:lnTo>
                    <a:pt x="948" y="78"/>
                  </a:lnTo>
                  <a:lnTo>
                    <a:pt x="942" y="96"/>
                  </a:lnTo>
                  <a:lnTo>
                    <a:pt x="888" y="96"/>
                  </a:lnTo>
                  <a:lnTo>
                    <a:pt x="828" y="102"/>
                  </a:lnTo>
                  <a:lnTo>
                    <a:pt x="792" y="114"/>
                  </a:lnTo>
                  <a:lnTo>
                    <a:pt x="780" y="126"/>
                  </a:lnTo>
                  <a:lnTo>
                    <a:pt x="780" y="132"/>
                  </a:lnTo>
                  <a:lnTo>
                    <a:pt x="786" y="138"/>
                  </a:lnTo>
                  <a:lnTo>
                    <a:pt x="786" y="144"/>
                  </a:lnTo>
                  <a:lnTo>
                    <a:pt x="810" y="144"/>
                  </a:lnTo>
                  <a:lnTo>
                    <a:pt x="798" y="162"/>
                  </a:lnTo>
                  <a:lnTo>
                    <a:pt x="810" y="162"/>
                  </a:lnTo>
                  <a:lnTo>
                    <a:pt x="834" y="174"/>
                  </a:lnTo>
                  <a:lnTo>
                    <a:pt x="846" y="174"/>
                  </a:lnTo>
                  <a:lnTo>
                    <a:pt x="858" y="186"/>
                  </a:lnTo>
                  <a:lnTo>
                    <a:pt x="804" y="186"/>
                  </a:lnTo>
                  <a:lnTo>
                    <a:pt x="792" y="198"/>
                  </a:lnTo>
                  <a:lnTo>
                    <a:pt x="798" y="204"/>
                  </a:lnTo>
                  <a:lnTo>
                    <a:pt x="804" y="216"/>
                  </a:lnTo>
                  <a:lnTo>
                    <a:pt x="810" y="222"/>
                  </a:lnTo>
                  <a:lnTo>
                    <a:pt x="810" y="234"/>
                  </a:lnTo>
                  <a:lnTo>
                    <a:pt x="798" y="246"/>
                  </a:lnTo>
                  <a:lnTo>
                    <a:pt x="786" y="246"/>
                  </a:lnTo>
                  <a:lnTo>
                    <a:pt x="774" y="252"/>
                  </a:lnTo>
                  <a:lnTo>
                    <a:pt x="762" y="252"/>
                  </a:lnTo>
                  <a:lnTo>
                    <a:pt x="792" y="282"/>
                  </a:lnTo>
                  <a:lnTo>
                    <a:pt x="816" y="282"/>
                  </a:lnTo>
                  <a:lnTo>
                    <a:pt x="834" y="288"/>
                  </a:lnTo>
                  <a:lnTo>
                    <a:pt x="846" y="294"/>
                  </a:lnTo>
                  <a:lnTo>
                    <a:pt x="870" y="318"/>
                  </a:lnTo>
                  <a:lnTo>
                    <a:pt x="876" y="336"/>
                  </a:lnTo>
                  <a:lnTo>
                    <a:pt x="876" y="348"/>
                  </a:lnTo>
                  <a:lnTo>
                    <a:pt x="870" y="360"/>
                  </a:lnTo>
                  <a:lnTo>
                    <a:pt x="864" y="366"/>
                  </a:lnTo>
                  <a:lnTo>
                    <a:pt x="828" y="366"/>
                  </a:lnTo>
                  <a:lnTo>
                    <a:pt x="816" y="360"/>
                  </a:lnTo>
                  <a:lnTo>
                    <a:pt x="810" y="354"/>
                  </a:lnTo>
                  <a:lnTo>
                    <a:pt x="798" y="354"/>
                  </a:lnTo>
                  <a:lnTo>
                    <a:pt x="792" y="348"/>
                  </a:lnTo>
                  <a:lnTo>
                    <a:pt x="780" y="372"/>
                  </a:lnTo>
                  <a:lnTo>
                    <a:pt x="768" y="372"/>
                  </a:lnTo>
                  <a:lnTo>
                    <a:pt x="756" y="366"/>
                  </a:lnTo>
                  <a:lnTo>
                    <a:pt x="732" y="366"/>
                  </a:lnTo>
                  <a:lnTo>
                    <a:pt x="708" y="354"/>
                  </a:lnTo>
                  <a:lnTo>
                    <a:pt x="702" y="342"/>
                  </a:lnTo>
                  <a:lnTo>
                    <a:pt x="690" y="336"/>
                  </a:lnTo>
                  <a:lnTo>
                    <a:pt x="684" y="330"/>
                  </a:lnTo>
                  <a:lnTo>
                    <a:pt x="672" y="330"/>
                  </a:lnTo>
                  <a:lnTo>
                    <a:pt x="666" y="336"/>
                  </a:lnTo>
                  <a:lnTo>
                    <a:pt x="654" y="342"/>
                  </a:lnTo>
                  <a:lnTo>
                    <a:pt x="636" y="348"/>
                  </a:lnTo>
                  <a:lnTo>
                    <a:pt x="624" y="348"/>
                  </a:lnTo>
                  <a:lnTo>
                    <a:pt x="588" y="330"/>
                  </a:lnTo>
                  <a:lnTo>
                    <a:pt x="582" y="330"/>
                  </a:lnTo>
                  <a:lnTo>
                    <a:pt x="570" y="336"/>
                  </a:lnTo>
                  <a:lnTo>
                    <a:pt x="558" y="348"/>
                  </a:lnTo>
                  <a:lnTo>
                    <a:pt x="546" y="354"/>
                  </a:lnTo>
                  <a:lnTo>
                    <a:pt x="540" y="366"/>
                  </a:lnTo>
                  <a:lnTo>
                    <a:pt x="534" y="372"/>
                  </a:lnTo>
                  <a:lnTo>
                    <a:pt x="462" y="336"/>
                  </a:lnTo>
                  <a:lnTo>
                    <a:pt x="450" y="336"/>
                  </a:lnTo>
                  <a:lnTo>
                    <a:pt x="450" y="342"/>
                  </a:lnTo>
                  <a:lnTo>
                    <a:pt x="462" y="354"/>
                  </a:lnTo>
                  <a:lnTo>
                    <a:pt x="462" y="372"/>
                  </a:lnTo>
                  <a:lnTo>
                    <a:pt x="450" y="372"/>
                  </a:lnTo>
                  <a:lnTo>
                    <a:pt x="438" y="360"/>
                  </a:lnTo>
                  <a:lnTo>
                    <a:pt x="438" y="354"/>
                  </a:lnTo>
                  <a:lnTo>
                    <a:pt x="426" y="324"/>
                  </a:lnTo>
                  <a:lnTo>
                    <a:pt x="390" y="324"/>
                  </a:lnTo>
                  <a:lnTo>
                    <a:pt x="384" y="312"/>
                  </a:lnTo>
                  <a:lnTo>
                    <a:pt x="384" y="306"/>
                  </a:lnTo>
                  <a:lnTo>
                    <a:pt x="378" y="300"/>
                  </a:lnTo>
                  <a:lnTo>
                    <a:pt x="318" y="300"/>
                  </a:lnTo>
                  <a:lnTo>
                    <a:pt x="312" y="288"/>
                  </a:lnTo>
                  <a:lnTo>
                    <a:pt x="306" y="282"/>
                  </a:lnTo>
                  <a:lnTo>
                    <a:pt x="288" y="282"/>
                  </a:lnTo>
                  <a:lnTo>
                    <a:pt x="276" y="288"/>
                  </a:lnTo>
                  <a:lnTo>
                    <a:pt x="264" y="300"/>
                  </a:lnTo>
                  <a:lnTo>
                    <a:pt x="234" y="300"/>
                  </a:lnTo>
                  <a:lnTo>
                    <a:pt x="228" y="294"/>
                  </a:lnTo>
                  <a:lnTo>
                    <a:pt x="228" y="288"/>
                  </a:lnTo>
                  <a:lnTo>
                    <a:pt x="222" y="288"/>
                  </a:lnTo>
                  <a:lnTo>
                    <a:pt x="210" y="282"/>
                  </a:lnTo>
                  <a:lnTo>
                    <a:pt x="180" y="282"/>
                  </a:lnTo>
                  <a:lnTo>
                    <a:pt x="180" y="288"/>
                  </a:lnTo>
                  <a:lnTo>
                    <a:pt x="186" y="294"/>
                  </a:lnTo>
                  <a:lnTo>
                    <a:pt x="186" y="312"/>
                  </a:lnTo>
                  <a:lnTo>
                    <a:pt x="174" y="324"/>
                  </a:lnTo>
                  <a:lnTo>
                    <a:pt x="162" y="330"/>
                  </a:lnTo>
                  <a:lnTo>
                    <a:pt x="150" y="330"/>
                  </a:lnTo>
                  <a:lnTo>
                    <a:pt x="138" y="336"/>
                  </a:lnTo>
                  <a:lnTo>
                    <a:pt x="132" y="336"/>
                  </a:lnTo>
                  <a:lnTo>
                    <a:pt x="132" y="360"/>
                  </a:lnTo>
                  <a:lnTo>
                    <a:pt x="102" y="372"/>
                  </a:lnTo>
                  <a:lnTo>
                    <a:pt x="114" y="384"/>
                  </a:lnTo>
                  <a:lnTo>
                    <a:pt x="120" y="396"/>
                  </a:lnTo>
                  <a:lnTo>
                    <a:pt x="114" y="402"/>
                  </a:lnTo>
                  <a:lnTo>
                    <a:pt x="108" y="414"/>
                  </a:lnTo>
                  <a:lnTo>
                    <a:pt x="102" y="420"/>
                  </a:lnTo>
                  <a:lnTo>
                    <a:pt x="90" y="420"/>
                  </a:lnTo>
                  <a:lnTo>
                    <a:pt x="78" y="414"/>
                  </a:lnTo>
                  <a:lnTo>
                    <a:pt x="72" y="402"/>
                  </a:lnTo>
                  <a:lnTo>
                    <a:pt x="60" y="396"/>
                  </a:lnTo>
                  <a:lnTo>
                    <a:pt x="48" y="384"/>
                  </a:lnTo>
                  <a:lnTo>
                    <a:pt x="36" y="378"/>
                  </a:lnTo>
                  <a:lnTo>
                    <a:pt x="24" y="378"/>
                  </a:lnTo>
                  <a:lnTo>
                    <a:pt x="18" y="384"/>
                  </a:lnTo>
                  <a:lnTo>
                    <a:pt x="18" y="396"/>
                  </a:lnTo>
                  <a:lnTo>
                    <a:pt x="24" y="402"/>
                  </a:lnTo>
                  <a:lnTo>
                    <a:pt x="24" y="426"/>
                  </a:lnTo>
                  <a:lnTo>
                    <a:pt x="0" y="426"/>
                  </a:lnTo>
                  <a:lnTo>
                    <a:pt x="6" y="462"/>
                  </a:lnTo>
                  <a:lnTo>
                    <a:pt x="12" y="468"/>
                  </a:lnTo>
                  <a:lnTo>
                    <a:pt x="12" y="492"/>
                  </a:lnTo>
                  <a:lnTo>
                    <a:pt x="0" y="516"/>
                  </a:lnTo>
                  <a:lnTo>
                    <a:pt x="0" y="546"/>
                  </a:lnTo>
                  <a:lnTo>
                    <a:pt x="6" y="546"/>
                  </a:lnTo>
                  <a:lnTo>
                    <a:pt x="12" y="552"/>
                  </a:lnTo>
                  <a:lnTo>
                    <a:pt x="36" y="552"/>
                  </a:lnTo>
                  <a:lnTo>
                    <a:pt x="42" y="558"/>
                  </a:lnTo>
                  <a:lnTo>
                    <a:pt x="42" y="588"/>
                  </a:lnTo>
                  <a:lnTo>
                    <a:pt x="48" y="594"/>
                  </a:lnTo>
                  <a:lnTo>
                    <a:pt x="90" y="594"/>
                  </a:lnTo>
                  <a:lnTo>
                    <a:pt x="102" y="588"/>
                  </a:lnTo>
                  <a:lnTo>
                    <a:pt x="114" y="588"/>
                  </a:lnTo>
                  <a:lnTo>
                    <a:pt x="162" y="636"/>
                  </a:lnTo>
                  <a:lnTo>
                    <a:pt x="168" y="648"/>
                  </a:lnTo>
                  <a:lnTo>
                    <a:pt x="180" y="660"/>
                  </a:lnTo>
                  <a:lnTo>
                    <a:pt x="180" y="672"/>
                  </a:lnTo>
                  <a:lnTo>
                    <a:pt x="144" y="672"/>
                  </a:lnTo>
                  <a:lnTo>
                    <a:pt x="144" y="678"/>
                  </a:lnTo>
                  <a:lnTo>
                    <a:pt x="156" y="690"/>
                  </a:lnTo>
                  <a:lnTo>
                    <a:pt x="174" y="696"/>
                  </a:lnTo>
                  <a:lnTo>
                    <a:pt x="186" y="696"/>
                  </a:lnTo>
                  <a:lnTo>
                    <a:pt x="192" y="702"/>
                  </a:lnTo>
                  <a:lnTo>
                    <a:pt x="198" y="702"/>
                  </a:lnTo>
                  <a:lnTo>
                    <a:pt x="204" y="690"/>
                  </a:lnTo>
                  <a:lnTo>
                    <a:pt x="222" y="690"/>
                  </a:lnTo>
                  <a:lnTo>
                    <a:pt x="228" y="684"/>
                  </a:lnTo>
                  <a:lnTo>
                    <a:pt x="246" y="672"/>
                  </a:lnTo>
                  <a:lnTo>
                    <a:pt x="306" y="648"/>
                  </a:lnTo>
                  <a:lnTo>
                    <a:pt x="324" y="642"/>
                  </a:lnTo>
                  <a:lnTo>
                    <a:pt x="336" y="648"/>
                  </a:lnTo>
                  <a:lnTo>
                    <a:pt x="342" y="654"/>
                  </a:lnTo>
                  <a:lnTo>
                    <a:pt x="360" y="666"/>
                  </a:lnTo>
                  <a:lnTo>
                    <a:pt x="366" y="672"/>
                  </a:lnTo>
                  <a:lnTo>
                    <a:pt x="384" y="672"/>
                  </a:lnTo>
                  <a:lnTo>
                    <a:pt x="390" y="666"/>
                  </a:lnTo>
                  <a:lnTo>
                    <a:pt x="402" y="666"/>
                  </a:lnTo>
                  <a:lnTo>
                    <a:pt x="408" y="660"/>
                  </a:lnTo>
                  <a:lnTo>
                    <a:pt x="414" y="666"/>
                  </a:lnTo>
                  <a:lnTo>
                    <a:pt x="426" y="672"/>
                  </a:lnTo>
                  <a:lnTo>
                    <a:pt x="450" y="696"/>
                  </a:lnTo>
                  <a:lnTo>
                    <a:pt x="450" y="726"/>
                  </a:lnTo>
                  <a:lnTo>
                    <a:pt x="444" y="732"/>
                  </a:lnTo>
                  <a:lnTo>
                    <a:pt x="444" y="738"/>
                  </a:lnTo>
                  <a:lnTo>
                    <a:pt x="438" y="744"/>
                  </a:lnTo>
                  <a:lnTo>
                    <a:pt x="438" y="750"/>
                  </a:lnTo>
                  <a:lnTo>
                    <a:pt x="444" y="756"/>
                  </a:lnTo>
                  <a:lnTo>
                    <a:pt x="450" y="768"/>
                  </a:lnTo>
                  <a:lnTo>
                    <a:pt x="462" y="774"/>
                  </a:lnTo>
                  <a:lnTo>
                    <a:pt x="474" y="786"/>
                  </a:lnTo>
                  <a:lnTo>
                    <a:pt x="486" y="786"/>
                  </a:lnTo>
                  <a:lnTo>
                    <a:pt x="504" y="768"/>
                  </a:lnTo>
                  <a:lnTo>
                    <a:pt x="516" y="762"/>
                  </a:lnTo>
                  <a:lnTo>
                    <a:pt x="528" y="762"/>
                  </a:lnTo>
                  <a:lnTo>
                    <a:pt x="528" y="792"/>
                  </a:lnTo>
                  <a:lnTo>
                    <a:pt x="546" y="810"/>
                  </a:lnTo>
                  <a:lnTo>
                    <a:pt x="510" y="816"/>
                  </a:lnTo>
                  <a:lnTo>
                    <a:pt x="510" y="828"/>
                  </a:lnTo>
                  <a:lnTo>
                    <a:pt x="504" y="834"/>
                  </a:lnTo>
                  <a:lnTo>
                    <a:pt x="498" y="834"/>
                  </a:lnTo>
                  <a:lnTo>
                    <a:pt x="486" y="822"/>
                  </a:lnTo>
                  <a:lnTo>
                    <a:pt x="486" y="816"/>
                  </a:lnTo>
                  <a:lnTo>
                    <a:pt x="498" y="804"/>
                  </a:lnTo>
                  <a:lnTo>
                    <a:pt x="504" y="804"/>
                  </a:lnTo>
                  <a:lnTo>
                    <a:pt x="510" y="798"/>
                  </a:lnTo>
                  <a:lnTo>
                    <a:pt x="480" y="798"/>
                  </a:lnTo>
                  <a:lnTo>
                    <a:pt x="462" y="792"/>
                  </a:lnTo>
                  <a:lnTo>
                    <a:pt x="450" y="792"/>
                  </a:lnTo>
                  <a:lnTo>
                    <a:pt x="432" y="786"/>
                  </a:lnTo>
                  <a:lnTo>
                    <a:pt x="408" y="786"/>
                  </a:lnTo>
                  <a:lnTo>
                    <a:pt x="390" y="780"/>
                  </a:lnTo>
                  <a:lnTo>
                    <a:pt x="372" y="780"/>
                  </a:lnTo>
                  <a:lnTo>
                    <a:pt x="360" y="774"/>
                  </a:lnTo>
                  <a:lnTo>
                    <a:pt x="348" y="774"/>
                  </a:lnTo>
                  <a:lnTo>
                    <a:pt x="360" y="804"/>
                  </a:lnTo>
                  <a:lnTo>
                    <a:pt x="342" y="804"/>
                  </a:lnTo>
                  <a:lnTo>
                    <a:pt x="330" y="816"/>
                  </a:lnTo>
                  <a:lnTo>
                    <a:pt x="330" y="822"/>
                  </a:lnTo>
                  <a:lnTo>
                    <a:pt x="336" y="828"/>
                  </a:lnTo>
                  <a:lnTo>
                    <a:pt x="348" y="834"/>
                  </a:lnTo>
                  <a:lnTo>
                    <a:pt x="354" y="840"/>
                  </a:lnTo>
                  <a:lnTo>
                    <a:pt x="366" y="840"/>
                  </a:lnTo>
                  <a:lnTo>
                    <a:pt x="372" y="846"/>
                  </a:lnTo>
                  <a:lnTo>
                    <a:pt x="372" y="852"/>
                  </a:lnTo>
                  <a:lnTo>
                    <a:pt x="360" y="852"/>
                  </a:lnTo>
                  <a:lnTo>
                    <a:pt x="348" y="846"/>
                  </a:lnTo>
                  <a:lnTo>
                    <a:pt x="336" y="846"/>
                  </a:lnTo>
                  <a:lnTo>
                    <a:pt x="324" y="840"/>
                  </a:lnTo>
                  <a:lnTo>
                    <a:pt x="306" y="834"/>
                  </a:lnTo>
                  <a:lnTo>
                    <a:pt x="300" y="834"/>
                  </a:lnTo>
                  <a:lnTo>
                    <a:pt x="294" y="840"/>
                  </a:lnTo>
                  <a:lnTo>
                    <a:pt x="294" y="846"/>
                  </a:lnTo>
                  <a:lnTo>
                    <a:pt x="306" y="858"/>
                  </a:lnTo>
                  <a:lnTo>
                    <a:pt x="318" y="864"/>
                  </a:lnTo>
                  <a:lnTo>
                    <a:pt x="324" y="870"/>
                  </a:lnTo>
                  <a:lnTo>
                    <a:pt x="336" y="870"/>
                  </a:lnTo>
                  <a:lnTo>
                    <a:pt x="336" y="882"/>
                  </a:lnTo>
                  <a:lnTo>
                    <a:pt x="342" y="894"/>
                  </a:lnTo>
                  <a:lnTo>
                    <a:pt x="366" y="918"/>
                  </a:lnTo>
                  <a:lnTo>
                    <a:pt x="372" y="930"/>
                  </a:lnTo>
                  <a:lnTo>
                    <a:pt x="372" y="954"/>
                  </a:lnTo>
                  <a:lnTo>
                    <a:pt x="408" y="960"/>
                  </a:lnTo>
                  <a:lnTo>
                    <a:pt x="414" y="978"/>
                  </a:lnTo>
                  <a:lnTo>
                    <a:pt x="444" y="978"/>
                  </a:lnTo>
                  <a:lnTo>
                    <a:pt x="480" y="996"/>
                  </a:lnTo>
                  <a:lnTo>
                    <a:pt x="486" y="1002"/>
                  </a:lnTo>
                  <a:lnTo>
                    <a:pt x="486" y="1014"/>
                  </a:lnTo>
                  <a:lnTo>
                    <a:pt x="480" y="1020"/>
                  </a:lnTo>
                  <a:lnTo>
                    <a:pt x="468" y="1026"/>
                  </a:lnTo>
                  <a:lnTo>
                    <a:pt x="462" y="1038"/>
                  </a:lnTo>
                  <a:lnTo>
                    <a:pt x="462" y="1056"/>
                  </a:lnTo>
                  <a:lnTo>
                    <a:pt x="468" y="1062"/>
                  </a:lnTo>
                  <a:lnTo>
                    <a:pt x="492" y="1062"/>
                  </a:lnTo>
                  <a:lnTo>
                    <a:pt x="498" y="1056"/>
                  </a:lnTo>
                  <a:lnTo>
                    <a:pt x="504" y="1038"/>
                  </a:lnTo>
                  <a:lnTo>
                    <a:pt x="510" y="1026"/>
                  </a:lnTo>
                  <a:lnTo>
                    <a:pt x="516" y="1020"/>
                  </a:lnTo>
                  <a:lnTo>
                    <a:pt x="528" y="1020"/>
                  </a:lnTo>
                  <a:lnTo>
                    <a:pt x="546" y="1026"/>
                  </a:lnTo>
                  <a:lnTo>
                    <a:pt x="546" y="1020"/>
                  </a:lnTo>
                  <a:lnTo>
                    <a:pt x="552" y="1014"/>
                  </a:lnTo>
                  <a:lnTo>
                    <a:pt x="570" y="1014"/>
                  </a:lnTo>
                  <a:lnTo>
                    <a:pt x="594" y="1026"/>
                  </a:lnTo>
                  <a:lnTo>
                    <a:pt x="606" y="1026"/>
                  </a:lnTo>
                  <a:lnTo>
                    <a:pt x="618" y="1038"/>
                  </a:lnTo>
                  <a:lnTo>
                    <a:pt x="630" y="1044"/>
                  </a:lnTo>
                  <a:lnTo>
                    <a:pt x="636" y="1056"/>
                  </a:lnTo>
                  <a:lnTo>
                    <a:pt x="642" y="1062"/>
                  </a:lnTo>
                  <a:lnTo>
                    <a:pt x="648" y="1074"/>
                  </a:lnTo>
                  <a:lnTo>
                    <a:pt x="672" y="1098"/>
                  </a:lnTo>
                  <a:lnTo>
                    <a:pt x="684" y="1104"/>
                  </a:lnTo>
                  <a:lnTo>
                    <a:pt x="690" y="1110"/>
                  </a:lnTo>
                  <a:lnTo>
                    <a:pt x="696" y="1104"/>
                  </a:lnTo>
                  <a:lnTo>
                    <a:pt x="696" y="1098"/>
                  </a:lnTo>
                  <a:lnTo>
                    <a:pt x="702" y="1092"/>
                  </a:lnTo>
                  <a:lnTo>
                    <a:pt x="654" y="810"/>
                  </a:lnTo>
                  <a:lnTo>
                    <a:pt x="798" y="768"/>
                  </a:lnTo>
                  <a:lnTo>
                    <a:pt x="804" y="774"/>
                  </a:lnTo>
                  <a:lnTo>
                    <a:pt x="804" y="762"/>
                  </a:lnTo>
                  <a:lnTo>
                    <a:pt x="810" y="756"/>
                  </a:lnTo>
                  <a:lnTo>
                    <a:pt x="810" y="750"/>
                  </a:lnTo>
                  <a:lnTo>
                    <a:pt x="816" y="738"/>
                  </a:lnTo>
                  <a:lnTo>
                    <a:pt x="816" y="732"/>
                  </a:lnTo>
                  <a:lnTo>
                    <a:pt x="822" y="726"/>
                  </a:lnTo>
                  <a:lnTo>
                    <a:pt x="846" y="726"/>
                  </a:lnTo>
                  <a:lnTo>
                    <a:pt x="852" y="750"/>
                  </a:lnTo>
                  <a:lnTo>
                    <a:pt x="864" y="744"/>
                  </a:lnTo>
                  <a:lnTo>
                    <a:pt x="870" y="744"/>
                  </a:lnTo>
                  <a:lnTo>
                    <a:pt x="876" y="738"/>
                  </a:lnTo>
                  <a:lnTo>
                    <a:pt x="876" y="732"/>
                  </a:lnTo>
                  <a:lnTo>
                    <a:pt x="852" y="708"/>
                  </a:lnTo>
                  <a:lnTo>
                    <a:pt x="870" y="708"/>
                  </a:lnTo>
                  <a:lnTo>
                    <a:pt x="882" y="720"/>
                  </a:lnTo>
                  <a:lnTo>
                    <a:pt x="936" y="720"/>
                  </a:lnTo>
                  <a:lnTo>
                    <a:pt x="924" y="708"/>
                  </a:lnTo>
                  <a:lnTo>
                    <a:pt x="918" y="708"/>
                  </a:lnTo>
                  <a:lnTo>
                    <a:pt x="906" y="696"/>
                  </a:lnTo>
                  <a:lnTo>
                    <a:pt x="882" y="696"/>
                  </a:lnTo>
                  <a:lnTo>
                    <a:pt x="876" y="690"/>
                  </a:lnTo>
                  <a:lnTo>
                    <a:pt x="876" y="684"/>
                  </a:lnTo>
                  <a:lnTo>
                    <a:pt x="882" y="678"/>
                  </a:lnTo>
                  <a:lnTo>
                    <a:pt x="906" y="678"/>
                  </a:lnTo>
                  <a:lnTo>
                    <a:pt x="924" y="666"/>
                  </a:lnTo>
                  <a:lnTo>
                    <a:pt x="930" y="672"/>
                  </a:lnTo>
                  <a:lnTo>
                    <a:pt x="936" y="684"/>
                  </a:lnTo>
                  <a:lnTo>
                    <a:pt x="942" y="690"/>
                  </a:lnTo>
                  <a:lnTo>
                    <a:pt x="948" y="690"/>
                  </a:lnTo>
                  <a:lnTo>
                    <a:pt x="954" y="684"/>
                  </a:lnTo>
                  <a:lnTo>
                    <a:pt x="960" y="690"/>
                  </a:lnTo>
                  <a:lnTo>
                    <a:pt x="966" y="702"/>
                  </a:lnTo>
                  <a:lnTo>
                    <a:pt x="966" y="708"/>
                  </a:lnTo>
                  <a:lnTo>
                    <a:pt x="960" y="714"/>
                  </a:lnTo>
                  <a:lnTo>
                    <a:pt x="954" y="714"/>
                  </a:lnTo>
                  <a:lnTo>
                    <a:pt x="942" y="720"/>
                  </a:lnTo>
                  <a:lnTo>
                    <a:pt x="924" y="738"/>
                  </a:lnTo>
                  <a:lnTo>
                    <a:pt x="888" y="738"/>
                  </a:lnTo>
                  <a:lnTo>
                    <a:pt x="882" y="744"/>
                  </a:lnTo>
                  <a:lnTo>
                    <a:pt x="882" y="756"/>
                  </a:lnTo>
                  <a:lnTo>
                    <a:pt x="888" y="762"/>
                  </a:lnTo>
                  <a:lnTo>
                    <a:pt x="900" y="762"/>
                  </a:lnTo>
                  <a:lnTo>
                    <a:pt x="906" y="768"/>
                  </a:lnTo>
                  <a:lnTo>
                    <a:pt x="918" y="768"/>
                  </a:lnTo>
                  <a:lnTo>
                    <a:pt x="918" y="786"/>
                  </a:lnTo>
                  <a:lnTo>
                    <a:pt x="912" y="798"/>
                  </a:lnTo>
                  <a:lnTo>
                    <a:pt x="912" y="816"/>
                  </a:lnTo>
                  <a:lnTo>
                    <a:pt x="918" y="822"/>
                  </a:lnTo>
                  <a:lnTo>
                    <a:pt x="984" y="858"/>
                  </a:lnTo>
                  <a:lnTo>
                    <a:pt x="1062" y="930"/>
                  </a:lnTo>
                  <a:lnTo>
                    <a:pt x="1068" y="930"/>
                  </a:lnTo>
                  <a:lnTo>
                    <a:pt x="1074" y="924"/>
                  </a:lnTo>
                  <a:lnTo>
                    <a:pt x="1110" y="924"/>
                  </a:lnTo>
                  <a:lnTo>
                    <a:pt x="1128" y="918"/>
                  </a:lnTo>
                  <a:lnTo>
                    <a:pt x="1188" y="918"/>
                  </a:lnTo>
                  <a:lnTo>
                    <a:pt x="1206" y="924"/>
                  </a:lnTo>
                  <a:lnTo>
                    <a:pt x="1224" y="924"/>
                  </a:lnTo>
                  <a:lnTo>
                    <a:pt x="1230" y="918"/>
                  </a:lnTo>
                  <a:lnTo>
                    <a:pt x="1254" y="906"/>
                  </a:lnTo>
                  <a:lnTo>
                    <a:pt x="1266" y="906"/>
                  </a:lnTo>
                  <a:lnTo>
                    <a:pt x="1272" y="918"/>
                  </a:lnTo>
                  <a:lnTo>
                    <a:pt x="1290" y="936"/>
                  </a:lnTo>
                  <a:lnTo>
                    <a:pt x="1296" y="954"/>
                  </a:lnTo>
                  <a:lnTo>
                    <a:pt x="1308" y="960"/>
                  </a:lnTo>
                  <a:lnTo>
                    <a:pt x="1314" y="972"/>
                  </a:lnTo>
                  <a:lnTo>
                    <a:pt x="1344" y="972"/>
                  </a:lnTo>
                  <a:lnTo>
                    <a:pt x="1344" y="984"/>
                  </a:lnTo>
                  <a:lnTo>
                    <a:pt x="1350" y="1002"/>
                  </a:lnTo>
                  <a:lnTo>
                    <a:pt x="1350" y="1044"/>
                  </a:lnTo>
                  <a:lnTo>
                    <a:pt x="1356" y="1050"/>
                  </a:lnTo>
                  <a:lnTo>
                    <a:pt x="1362" y="1050"/>
                  </a:lnTo>
                  <a:lnTo>
                    <a:pt x="1368" y="1044"/>
                  </a:lnTo>
                  <a:lnTo>
                    <a:pt x="1380" y="1044"/>
                  </a:lnTo>
                  <a:lnTo>
                    <a:pt x="1386" y="1050"/>
                  </a:lnTo>
                  <a:lnTo>
                    <a:pt x="1416" y="1110"/>
                  </a:lnTo>
                  <a:lnTo>
                    <a:pt x="1494" y="1110"/>
                  </a:lnTo>
                  <a:lnTo>
                    <a:pt x="1512" y="1116"/>
                  </a:lnTo>
                  <a:lnTo>
                    <a:pt x="1512" y="1134"/>
                  </a:lnTo>
                  <a:lnTo>
                    <a:pt x="1506" y="1140"/>
                  </a:lnTo>
                  <a:lnTo>
                    <a:pt x="1506" y="1152"/>
                  </a:lnTo>
                  <a:lnTo>
                    <a:pt x="1512" y="1152"/>
                  </a:lnTo>
                  <a:lnTo>
                    <a:pt x="1524" y="1158"/>
                  </a:lnTo>
                  <a:lnTo>
                    <a:pt x="1536" y="1158"/>
                  </a:lnTo>
                  <a:lnTo>
                    <a:pt x="1542" y="1164"/>
                  </a:lnTo>
                  <a:lnTo>
                    <a:pt x="1542" y="1152"/>
                  </a:lnTo>
                  <a:lnTo>
                    <a:pt x="1536" y="1146"/>
                  </a:lnTo>
                  <a:lnTo>
                    <a:pt x="1536" y="1134"/>
                  </a:lnTo>
                  <a:lnTo>
                    <a:pt x="1548" y="1122"/>
                  </a:lnTo>
                  <a:lnTo>
                    <a:pt x="1560" y="1116"/>
                  </a:lnTo>
                  <a:lnTo>
                    <a:pt x="1566" y="1110"/>
                  </a:lnTo>
                  <a:lnTo>
                    <a:pt x="1572" y="1110"/>
                  </a:lnTo>
                  <a:lnTo>
                    <a:pt x="1572" y="1092"/>
                  </a:lnTo>
                  <a:lnTo>
                    <a:pt x="1584" y="1080"/>
                  </a:lnTo>
                  <a:lnTo>
                    <a:pt x="1596" y="1074"/>
                  </a:lnTo>
                  <a:lnTo>
                    <a:pt x="1608" y="1074"/>
                  </a:lnTo>
                  <a:lnTo>
                    <a:pt x="1614" y="1068"/>
                  </a:lnTo>
                  <a:lnTo>
                    <a:pt x="1620" y="1068"/>
                  </a:lnTo>
                  <a:lnTo>
                    <a:pt x="1632" y="1044"/>
                  </a:lnTo>
                  <a:lnTo>
                    <a:pt x="1656" y="1044"/>
                  </a:lnTo>
                  <a:lnTo>
                    <a:pt x="1686" y="1026"/>
                  </a:lnTo>
                  <a:lnTo>
                    <a:pt x="1662" y="1026"/>
                  </a:lnTo>
                  <a:lnTo>
                    <a:pt x="1662" y="1008"/>
                  </a:lnTo>
                  <a:lnTo>
                    <a:pt x="1668" y="996"/>
                  </a:lnTo>
                  <a:lnTo>
                    <a:pt x="1686" y="978"/>
                  </a:lnTo>
                  <a:lnTo>
                    <a:pt x="1716" y="978"/>
                  </a:lnTo>
                  <a:lnTo>
                    <a:pt x="1728" y="984"/>
                  </a:lnTo>
                  <a:lnTo>
                    <a:pt x="1746" y="990"/>
                  </a:lnTo>
                  <a:lnTo>
                    <a:pt x="1782" y="1008"/>
                  </a:lnTo>
                  <a:lnTo>
                    <a:pt x="1812" y="1008"/>
                  </a:lnTo>
                  <a:lnTo>
                    <a:pt x="1830" y="1014"/>
                  </a:lnTo>
                  <a:lnTo>
                    <a:pt x="1830" y="1002"/>
                  </a:lnTo>
                  <a:lnTo>
                    <a:pt x="1824" y="990"/>
                  </a:lnTo>
                  <a:lnTo>
                    <a:pt x="1824" y="960"/>
                  </a:lnTo>
                  <a:lnTo>
                    <a:pt x="1830" y="954"/>
                  </a:lnTo>
                  <a:lnTo>
                    <a:pt x="1872" y="954"/>
                  </a:lnTo>
                  <a:lnTo>
                    <a:pt x="1884" y="960"/>
                  </a:lnTo>
                  <a:lnTo>
                    <a:pt x="1890" y="972"/>
                  </a:lnTo>
                  <a:lnTo>
                    <a:pt x="1914" y="972"/>
                  </a:lnTo>
                  <a:lnTo>
                    <a:pt x="1926" y="978"/>
                  </a:lnTo>
                  <a:lnTo>
                    <a:pt x="1944" y="978"/>
                  </a:lnTo>
                  <a:lnTo>
                    <a:pt x="1962" y="972"/>
                  </a:lnTo>
                  <a:lnTo>
                    <a:pt x="2082" y="972"/>
                  </a:lnTo>
                  <a:lnTo>
                    <a:pt x="2094" y="978"/>
                  </a:lnTo>
                  <a:lnTo>
                    <a:pt x="2106" y="978"/>
                  </a:lnTo>
                  <a:lnTo>
                    <a:pt x="2154" y="972"/>
                  </a:lnTo>
                  <a:lnTo>
                    <a:pt x="2166" y="984"/>
                  </a:lnTo>
                  <a:lnTo>
                    <a:pt x="2184" y="984"/>
                  </a:lnTo>
                  <a:lnTo>
                    <a:pt x="2208" y="1014"/>
                  </a:lnTo>
                  <a:lnTo>
                    <a:pt x="2250" y="1014"/>
                  </a:lnTo>
                  <a:lnTo>
                    <a:pt x="2268" y="1020"/>
                  </a:lnTo>
                  <a:lnTo>
                    <a:pt x="2262" y="1014"/>
                  </a:lnTo>
                  <a:lnTo>
                    <a:pt x="2262" y="1002"/>
                  </a:lnTo>
                  <a:lnTo>
                    <a:pt x="2256" y="996"/>
                  </a:lnTo>
                  <a:lnTo>
                    <a:pt x="2256" y="984"/>
                  </a:lnTo>
                  <a:lnTo>
                    <a:pt x="2280" y="984"/>
                  </a:lnTo>
                  <a:lnTo>
                    <a:pt x="2262" y="966"/>
                  </a:lnTo>
                  <a:lnTo>
                    <a:pt x="2262" y="960"/>
                  </a:lnTo>
                  <a:lnTo>
                    <a:pt x="2268" y="954"/>
                  </a:lnTo>
                  <a:lnTo>
                    <a:pt x="2286" y="954"/>
                  </a:lnTo>
                  <a:lnTo>
                    <a:pt x="2286" y="942"/>
                  </a:lnTo>
                  <a:lnTo>
                    <a:pt x="2274" y="936"/>
                  </a:lnTo>
                  <a:lnTo>
                    <a:pt x="2268" y="924"/>
                  </a:lnTo>
                  <a:lnTo>
                    <a:pt x="2226" y="882"/>
                  </a:lnTo>
                  <a:lnTo>
                    <a:pt x="2214" y="858"/>
                  </a:lnTo>
                  <a:lnTo>
                    <a:pt x="2214" y="828"/>
                  </a:lnTo>
                  <a:lnTo>
                    <a:pt x="2196" y="828"/>
                  </a:lnTo>
                  <a:lnTo>
                    <a:pt x="2184" y="822"/>
                  </a:lnTo>
                  <a:lnTo>
                    <a:pt x="2178" y="816"/>
                  </a:lnTo>
                  <a:lnTo>
                    <a:pt x="2178" y="810"/>
                  </a:lnTo>
                  <a:lnTo>
                    <a:pt x="2184" y="804"/>
                  </a:lnTo>
                  <a:lnTo>
                    <a:pt x="2196" y="798"/>
                  </a:lnTo>
                  <a:lnTo>
                    <a:pt x="2208" y="798"/>
                  </a:lnTo>
                  <a:lnTo>
                    <a:pt x="2220" y="792"/>
                  </a:lnTo>
                  <a:lnTo>
                    <a:pt x="2232" y="792"/>
                  </a:lnTo>
                  <a:lnTo>
                    <a:pt x="2268" y="774"/>
                  </a:lnTo>
                  <a:lnTo>
                    <a:pt x="2280" y="774"/>
                  </a:lnTo>
                  <a:lnTo>
                    <a:pt x="2286" y="780"/>
                  </a:lnTo>
                  <a:lnTo>
                    <a:pt x="2292" y="792"/>
                  </a:lnTo>
                  <a:lnTo>
                    <a:pt x="2298" y="798"/>
                  </a:lnTo>
                  <a:lnTo>
                    <a:pt x="2316" y="786"/>
                  </a:lnTo>
                  <a:lnTo>
                    <a:pt x="2328" y="798"/>
                  </a:lnTo>
                  <a:lnTo>
                    <a:pt x="2334" y="798"/>
                  </a:lnTo>
                  <a:lnTo>
                    <a:pt x="2340" y="792"/>
                  </a:lnTo>
                  <a:lnTo>
                    <a:pt x="2340" y="780"/>
                  </a:lnTo>
                  <a:lnTo>
                    <a:pt x="2334" y="774"/>
                  </a:lnTo>
                  <a:lnTo>
                    <a:pt x="2328" y="774"/>
                  </a:lnTo>
                  <a:lnTo>
                    <a:pt x="2322" y="768"/>
                  </a:lnTo>
                  <a:lnTo>
                    <a:pt x="2316" y="768"/>
                  </a:lnTo>
                  <a:lnTo>
                    <a:pt x="2316" y="630"/>
                  </a:lnTo>
                  <a:lnTo>
                    <a:pt x="2328" y="630"/>
                  </a:lnTo>
                  <a:lnTo>
                    <a:pt x="2340" y="636"/>
                  </a:lnTo>
                  <a:lnTo>
                    <a:pt x="2352" y="636"/>
                  </a:lnTo>
                  <a:lnTo>
                    <a:pt x="2376" y="648"/>
                  </a:lnTo>
                  <a:lnTo>
                    <a:pt x="2424" y="648"/>
                  </a:lnTo>
                  <a:lnTo>
                    <a:pt x="2436" y="660"/>
                  </a:lnTo>
                  <a:lnTo>
                    <a:pt x="2454" y="642"/>
                  </a:lnTo>
                  <a:lnTo>
                    <a:pt x="2472" y="642"/>
                  </a:lnTo>
                  <a:lnTo>
                    <a:pt x="2478" y="636"/>
                  </a:lnTo>
                  <a:lnTo>
                    <a:pt x="2478" y="618"/>
                  </a:lnTo>
                  <a:lnTo>
                    <a:pt x="2466" y="594"/>
                  </a:lnTo>
                  <a:lnTo>
                    <a:pt x="2454" y="582"/>
                  </a:lnTo>
                  <a:lnTo>
                    <a:pt x="2442" y="558"/>
                  </a:lnTo>
                  <a:lnTo>
                    <a:pt x="2442" y="540"/>
                  </a:lnTo>
                  <a:lnTo>
                    <a:pt x="2454" y="528"/>
                  </a:lnTo>
                  <a:lnTo>
                    <a:pt x="2496" y="528"/>
                  </a:lnTo>
                  <a:lnTo>
                    <a:pt x="2502" y="522"/>
                  </a:lnTo>
                  <a:lnTo>
                    <a:pt x="2502" y="510"/>
                  </a:lnTo>
                  <a:lnTo>
                    <a:pt x="2484" y="492"/>
                  </a:lnTo>
                  <a:close/>
                  <a:moveTo>
                    <a:pt x="2082" y="696"/>
                  </a:moveTo>
                  <a:lnTo>
                    <a:pt x="2046" y="696"/>
                  </a:lnTo>
                  <a:lnTo>
                    <a:pt x="2046" y="702"/>
                  </a:lnTo>
                  <a:lnTo>
                    <a:pt x="2040" y="708"/>
                  </a:lnTo>
                  <a:lnTo>
                    <a:pt x="2028" y="708"/>
                  </a:lnTo>
                  <a:lnTo>
                    <a:pt x="2022" y="702"/>
                  </a:lnTo>
                  <a:lnTo>
                    <a:pt x="2010" y="696"/>
                  </a:lnTo>
                  <a:lnTo>
                    <a:pt x="1980" y="702"/>
                  </a:lnTo>
                  <a:lnTo>
                    <a:pt x="1950" y="696"/>
                  </a:lnTo>
                  <a:lnTo>
                    <a:pt x="1932" y="696"/>
                  </a:lnTo>
                  <a:lnTo>
                    <a:pt x="1908" y="690"/>
                  </a:lnTo>
                  <a:lnTo>
                    <a:pt x="1860" y="690"/>
                  </a:lnTo>
                  <a:lnTo>
                    <a:pt x="1854" y="684"/>
                  </a:lnTo>
                  <a:lnTo>
                    <a:pt x="1854" y="678"/>
                  </a:lnTo>
                  <a:lnTo>
                    <a:pt x="1836" y="696"/>
                  </a:lnTo>
                  <a:lnTo>
                    <a:pt x="1830" y="696"/>
                  </a:lnTo>
                  <a:lnTo>
                    <a:pt x="1824" y="708"/>
                  </a:lnTo>
                  <a:lnTo>
                    <a:pt x="1824" y="714"/>
                  </a:lnTo>
                  <a:lnTo>
                    <a:pt x="1818" y="726"/>
                  </a:lnTo>
                  <a:lnTo>
                    <a:pt x="1812" y="732"/>
                  </a:lnTo>
                  <a:lnTo>
                    <a:pt x="1794" y="732"/>
                  </a:lnTo>
                  <a:lnTo>
                    <a:pt x="1800" y="762"/>
                  </a:lnTo>
                  <a:lnTo>
                    <a:pt x="1788" y="768"/>
                  </a:lnTo>
                  <a:lnTo>
                    <a:pt x="1806" y="786"/>
                  </a:lnTo>
                  <a:lnTo>
                    <a:pt x="1800" y="810"/>
                  </a:lnTo>
                  <a:lnTo>
                    <a:pt x="1794" y="810"/>
                  </a:lnTo>
                  <a:lnTo>
                    <a:pt x="1788" y="798"/>
                  </a:lnTo>
                  <a:lnTo>
                    <a:pt x="1776" y="792"/>
                  </a:lnTo>
                  <a:lnTo>
                    <a:pt x="1770" y="780"/>
                  </a:lnTo>
                  <a:lnTo>
                    <a:pt x="1758" y="774"/>
                  </a:lnTo>
                  <a:lnTo>
                    <a:pt x="1752" y="762"/>
                  </a:lnTo>
                  <a:lnTo>
                    <a:pt x="1752" y="750"/>
                  </a:lnTo>
                  <a:lnTo>
                    <a:pt x="1746" y="732"/>
                  </a:lnTo>
                  <a:lnTo>
                    <a:pt x="1746" y="720"/>
                  </a:lnTo>
                  <a:lnTo>
                    <a:pt x="1764" y="702"/>
                  </a:lnTo>
                  <a:lnTo>
                    <a:pt x="1776" y="702"/>
                  </a:lnTo>
                  <a:lnTo>
                    <a:pt x="1782" y="696"/>
                  </a:lnTo>
                  <a:lnTo>
                    <a:pt x="1788" y="684"/>
                  </a:lnTo>
                  <a:lnTo>
                    <a:pt x="1788" y="678"/>
                  </a:lnTo>
                  <a:lnTo>
                    <a:pt x="1800" y="666"/>
                  </a:lnTo>
                  <a:lnTo>
                    <a:pt x="1818" y="666"/>
                  </a:lnTo>
                  <a:lnTo>
                    <a:pt x="1830" y="672"/>
                  </a:lnTo>
                  <a:lnTo>
                    <a:pt x="1848" y="672"/>
                  </a:lnTo>
                  <a:lnTo>
                    <a:pt x="1854" y="666"/>
                  </a:lnTo>
                  <a:lnTo>
                    <a:pt x="1896" y="666"/>
                  </a:lnTo>
                  <a:lnTo>
                    <a:pt x="1908" y="672"/>
                  </a:lnTo>
                  <a:lnTo>
                    <a:pt x="1914" y="678"/>
                  </a:lnTo>
                  <a:lnTo>
                    <a:pt x="1932" y="678"/>
                  </a:lnTo>
                  <a:lnTo>
                    <a:pt x="1944" y="684"/>
                  </a:lnTo>
                  <a:lnTo>
                    <a:pt x="1974" y="684"/>
                  </a:lnTo>
                  <a:lnTo>
                    <a:pt x="1986" y="672"/>
                  </a:lnTo>
                  <a:lnTo>
                    <a:pt x="2028" y="672"/>
                  </a:lnTo>
                  <a:lnTo>
                    <a:pt x="2034" y="678"/>
                  </a:lnTo>
                  <a:lnTo>
                    <a:pt x="2046" y="678"/>
                  </a:lnTo>
                  <a:lnTo>
                    <a:pt x="2052" y="672"/>
                  </a:lnTo>
                  <a:lnTo>
                    <a:pt x="2064" y="666"/>
                  </a:lnTo>
                  <a:lnTo>
                    <a:pt x="2088" y="666"/>
                  </a:lnTo>
                  <a:lnTo>
                    <a:pt x="2088" y="684"/>
                  </a:lnTo>
                  <a:lnTo>
                    <a:pt x="2082" y="690"/>
                  </a:lnTo>
                  <a:lnTo>
                    <a:pt x="2082" y="69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7" name="Jordan" descr="© INSCALE GmbH, 05.05.2010&#10;http://www.presentationload.com/">
              <a:extLst>
                <a:ext uri="{FF2B5EF4-FFF2-40B4-BE49-F238E27FC236}">
                  <a16:creationId xmlns:a16="http://schemas.microsoft.com/office/drawing/2014/main" id="{0E65821E-7129-7C37-6FE0-0C9E53706EE7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2980" y="2201567"/>
              <a:ext cx="106731" cy="127485"/>
            </a:xfrm>
            <a:custGeom>
              <a:avLst/>
              <a:gdLst>
                <a:gd name="T0" fmla="*/ 2147483647 w 282"/>
                <a:gd name="T1" fmla="*/ 2147483647 h 336"/>
                <a:gd name="T2" fmla="*/ 2147483647 w 282"/>
                <a:gd name="T3" fmla="*/ 2147483647 h 336"/>
                <a:gd name="T4" fmla="*/ 2147483647 w 282"/>
                <a:gd name="T5" fmla="*/ 0 h 336"/>
                <a:gd name="T6" fmla="*/ 2147483647 w 282"/>
                <a:gd name="T7" fmla="*/ 2147483647 h 336"/>
                <a:gd name="T8" fmla="*/ 2147483647 w 282"/>
                <a:gd name="T9" fmla="*/ 2147483647 h 336"/>
                <a:gd name="T10" fmla="*/ 2147483647 w 282"/>
                <a:gd name="T11" fmla="*/ 2147483647 h 336"/>
                <a:gd name="T12" fmla="*/ 2147483647 w 282"/>
                <a:gd name="T13" fmla="*/ 2147483647 h 336"/>
                <a:gd name="T14" fmla="*/ 2147483647 w 282"/>
                <a:gd name="T15" fmla="*/ 2147483647 h 336"/>
                <a:gd name="T16" fmla="*/ 2147483647 w 282"/>
                <a:gd name="T17" fmla="*/ 2147483647 h 336"/>
                <a:gd name="T18" fmla="*/ 2147483647 w 282"/>
                <a:gd name="T19" fmla="*/ 2147483647 h 336"/>
                <a:gd name="T20" fmla="*/ 2147483647 w 282"/>
                <a:gd name="T21" fmla="*/ 2147483647 h 336"/>
                <a:gd name="T22" fmla="*/ 2147483647 w 282"/>
                <a:gd name="T23" fmla="*/ 2147483647 h 336"/>
                <a:gd name="T24" fmla="*/ 2147483647 w 282"/>
                <a:gd name="T25" fmla="*/ 2147483647 h 336"/>
                <a:gd name="T26" fmla="*/ 2147483647 w 282"/>
                <a:gd name="T27" fmla="*/ 2147483647 h 336"/>
                <a:gd name="T28" fmla="*/ 2147483647 w 282"/>
                <a:gd name="T29" fmla="*/ 2147483647 h 336"/>
                <a:gd name="T30" fmla="*/ 2147483647 w 282"/>
                <a:gd name="T31" fmla="*/ 2147483647 h 336"/>
                <a:gd name="T32" fmla="*/ 2147483647 w 282"/>
                <a:gd name="T33" fmla="*/ 2147483647 h 336"/>
                <a:gd name="T34" fmla="*/ 2147483647 w 282"/>
                <a:gd name="T35" fmla="*/ 2147483647 h 336"/>
                <a:gd name="T36" fmla="*/ 2147483647 w 282"/>
                <a:gd name="T37" fmla="*/ 2147483647 h 336"/>
                <a:gd name="T38" fmla="*/ 2147483647 w 282"/>
                <a:gd name="T39" fmla="*/ 2147483647 h 336"/>
                <a:gd name="T40" fmla="*/ 2147483647 w 282"/>
                <a:gd name="T41" fmla="*/ 2147483647 h 336"/>
                <a:gd name="T42" fmla="*/ 2147483647 w 282"/>
                <a:gd name="T43" fmla="*/ 2147483647 h 336"/>
                <a:gd name="T44" fmla="*/ 2147483647 w 282"/>
                <a:gd name="T45" fmla="*/ 2147483647 h 336"/>
                <a:gd name="T46" fmla="*/ 0 w 282"/>
                <a:gd name="T47" fmla="*/ 2147483647 h 336"/>
                <a:gd name="T48" fmla="*/ 0 w 282"/>
                <a:gd name="T49" fmla="*/ 2147483647 h 336"/>
                <a:gd name="T50" fmla="*/ 2147483647 w 282"/>
                <a:gd name="T51" fmla="*/ 2147483647 h 336"/>
                <a:gd name="T52" fmla="*/ 2147483647 w 282"/>
                <a:gd name="T53" fmla="*/ 2147483647 h 336"/>
                <a:gd name="T54" fmla="*/ 2147483647 w 282"/>
                <a:gd name="T55" fmla="*/ 2147483647 h 336"/>
                <a:gd name="T56" fmla="*/ 2147483647 w 282"/>
                <a:gd name="T57" fmla="*/ 2147483647 h 336"/>
                <a:gd name="T58" fmla="*/ 2147483647 w 282"/>
                <a:gd name="T59" fmla="*/ 2147483647 h 336"/>
                <a:gd name="T60" fmla="*/ 2147483647 w 282"/>
                <a:gd name="T61" fmla="*/ 2147483647 h 336"/>
                <a:gd name="T62" fmla="*/ 2147483647 w 282"/>
                <a:gd name="T63" fmla="*/ 2147483647 h 336"/>
                <a:gd name="T64" fmla="*/ 2147483647 w 282"/>
                <a:gd name="T65" fmla="*/ 2147483647 h 336"/>
                <a:gd name="T66" fmla="*/ 2147483647 w 282"/>
                <a:gd name="T67" fmla="*/ 2147483647 h 336"/>
                <a:gd name="T68" fmla="*/ 2147483647 w 282"/>
                <a:gd name="T69" fmla="*/ 2147483647 h 336"/>
                <a:gd name="T70" fmla="*/ 2147483647 w 282"/>
                <a:gd name="T71" fmla="*/ 2147483647 h 336"/>
                <a:gd name="T72" fmla="*/ 2147483647 w 282"/>
                <a:gd name="T73" fmla="*/ 2147483647 h 336"/>
                <a:gd name="T74" fmla="*/ 2147483647 w 282"/>
                <a:gd name="T75" fmla="*/ 2147483647 h 336"/>
                <a:gd name="T76" fmla="*/ 2147483647 w 282"/>
                <a:gd name="T77" fmla="*/ 2147483647 h 336"/>
                <a:gd name="T78" fmla="*/ 2147483647 w 282"/>
                <a:gd name="T79" fmla="*/ 2147483647 h 336"/>
                <a:gd name="T80" fmla="*/ 2147483647 w 282"/>
                <a:gd name="T81" fmla="*/ 2147483647 h 336"/>
                <a:gd name="T82" fmla="*/ 2147483647 w 282"/>
                <a:gd name="T83" fmla="*/ 2147483647 h 336"/>
                <a:gd name="T84" fmla="*/ 2147483647 w 282"/>
                <a:gd name="T85" fmla="*/ 2147483647 h 336"/>
                <a:gd name="T86" fmla="*/ 2147483647 w 282"/>
                <a:gd name="T87" fmla="*/ 2147483647 h 336"/>
                <a:gd name="T88" fmla="*/ 2147483647 w 282"/>
                <a:gd name="T89" fmla="*/ 2147483647 h 336"/>
                <a:gd name="T90" fmla="*/ 2147483647 w 282"/>
                <a:gd name="T91" fmla="*/ 2147483647 h 336"/>
                <a:gd name="T92" fmla="*/ 2147483647 w 282"/>
                <a:gd name="T93" fmla="*/ 2147483647 h 336"/>
                <a:gd name="T94" fmla="*/ 2147483647 w 282"/>
                <a:gd name="T95" fmla="*/ 2147483647 h 336"/>
                <a:gd name="T96" fmla="*/ 2147483647 w 282"/>
                <a:gd name="T97" fmla="*/ 2147483647 h 336"/>
                <a:gd name="T98" fmla="*/ 2147483647 w 282"/>
                <a:gd name="T99" fmla="*/ 2147483647 h 336"/>
                <a:gd name="T100" fmla="*/ 2147483647 w 282"/>
                <a:gd name="T101" fmla="*/ 2147483647 h 336"/>
                <a:gd name="T102" fmla="*/ 2147483647 w 282"/>
                <a:gd name="T103" fmla="*/ 2147483647 h 336"/>
                <a:gd name="T104" fmla="*/ 2147483647 w 282"/>
                <a:gd name="T105" fmla="*/ 2147483647 h 336"/>
                <a:gd name="T106" fmla="*/ 2147483647 w 282"/>
                <a:gd name="T107" fmla="*/ 2147483647 h 336"/>
                <a:gd name="T108" fmla="*/ 2147483647 w 282"/>
                <a:gd name="T109" fmla="*/ 2147483647 h 336"/>
                <a:gd name="T110" fmla="*/ 2147483647 w 282"/>
                <a:gd name="T111" fmla="*/ 2147483647 h 336"/>
                <a:gd name="T112" fmla="*/ 2147483647 w 282"/>
                <a:gd name="T113" fmla="*/ 2147483647 h 336"/>
                <a:gd name="T114" fmla="*/ 2147483647 w 282"/>
                <a:gd name="T115" fmla="*/ 2147483647 h 336"/>
                <a:gd name="T116" fmla="*/ 2147483647 w 282"/>
                <a:gd name="T117" fmla="*/ 2147483647 h 336"/>
                <a:gd name="T118" fmla="*/ 2147483647 w 282"/>
                <a:gd name="T119" fmla="*/ 2147483647 h 336"/>
                <a:gd name="T120" fmla="*/ 2147483647 w 282"/>
                <a:gd name="T121" fmla="*/ 2147483647 h 336"/>
                <a:gd name="T122" fmla="*/ 2147483647 w 282"/>
                <a:gd name="T123" fmla="*/ 2147483647 h 3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82"/>
                <a:gd name="T187" fmla="*/ 0 h 336"/>
                <a:gd name="T188" fmla="*/ 282 w 282"/>
                <a:gd name="T189" fmla="*/ 336 h 3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82" h="336">
                  <a:moveTo>
                    <a:pt x="258" y="60"/>
                  </a:moveTo>
                  <a:lnTo>
                    <a:pt x="258" y="42"/>
                  </a:lnTo>
                  <a:lnTo>
                    <a:pt x="234" y="0"/>
                  </a:lnTo>
                  <a:lnTo>
                    <a:pt x="222" y="6"/>
                  </a:lnTo>
                  <a:lnTo>
                    <a:pt x="198" y="30"/>
                  </a:lnTo>
                  <a:lnTo>
                    <a:pt x="138" y="78"/>
                  </a:lnTo>
                  <a:lnTo>
                    <a:pt x="114" y="84"/>
                  </a:lnTo>
                  <a:lnTo>
                    <a:pt x="96" y="84"/>
                  </a:lnTo>
                  <a:lnTo>
                    <a:pt x="84" y="78"/>
                  </a:lnTo>
                  <a:lnTo>
                    <a:pt x="72" y="66"/>
                  </a:lnTo>
                  <a:lnTo>
                    <a:pt x="36" y="48"/>
                  </a:lnTo>
                  <a:lnTo>
                    <a:pt x="30" y="48"/>
                  </a:lnTo>
                  <a:lnTo>
                    <a:pt x="24" y="66"/>
                  </a:lnTo>
                  <a:lnTo>
                    <a:pt x="30" y="138"/>
                  </a:lnTo>
                  <a:lnTo>
                    <a:pt x="18" y="150"/>
                  </a:lnTo>
                  <a:lnTo>
                    <a:pt x="18" y="162"/>
                  </a:lnTo>
                  <a:lnTo>
                    <a:pt x="30" y="174"/>
                  </a:lnTo>
                  <a:lnTo>
                    <a:pt x="30" y="186"/>
                  </a:lnTo>
                  <a:lnTo>
                    <a:pt x="24" y="198"/>
                  </a:lnTo>
                  <a:lnTo>
                    <a:pt x="18" y="204"/>
                  </a:lnTo>
                  <a:lnTo>
                    <a:pt x="12" y="216"/>
                  </a:lnTo>
                  <a:lnTo>
                    <a:pt x="6" y="222"/>
                  </a:lnTo>
                  <a:lnTo>
                    <a:pt x="6" y="282"/>
                  </a:lnTo>
                  <a:lnTo>
                    <a:pt x="0" y="294"/>
                  </a:lnTo>
                  <a:lnTo>
                    <a:pt x="0" y="312"/>
                  </a:lnTo>
                  <a:lnTo>
                    <a:pt x="6" y="324"/>
                  </a:lnTo>
                  <a:lnTo>
                    <a:pt x="24" y="324"/>
                  </a:lnTo>
                  <a:lnTo>
                    <a:pt x="48" y="336"/>
                  </a:lnTo>
                  <a:lnTo>
                    <a:pt x="84" y="336"/>
                  </a:lnTo>
                  <a:lnTo>
                    <a:pt x="96" y="324"/>
                  </a:lnTo>
                  <a:lnTo>
                    <a:pt x="108" y="300"/>
                  </a:lnTo>
                  <a:lnTo>
                    <a:pt x="108" y="288"/>
                  </a:lnTo>
                  <a:lnTo>
                    <a:pt x="120" y="276"/>
                  </a:lnTo>
                  <a:lnTo>
                    <a:pt x="126" y="276"/>
                  </a:lnTo>
                  <a:lnTo>
                    <a:pt x="138" y="270"/>
                  </a:lnTo>
                  <a:lnTo>
                    <a:pt x="150" y="270"/>
                  </a:lnTo>
                  <a:lnTo>
                    <a:pt x="162" y="264"/>
                  </a:lnTo>
                  <a:lnTo>
                    <a:pt x="168" y="258"/>
                  </a:lnTo>
                  <a:lnTo>
                    <a:pt x="174" y="246"/>
                  </a:lnTo>
                  <a:lnTo>
                    <a:pt x="180" y="240"/>
                  </a:lnTo>
                  <a:lnTo>
                    <a:pt x="180" y="228"/>
                  </a:lnTo>
                  <a:lnTo>
                    <a:pt x="186" y="222"/>
                  </a:lnTo>
                  <a:lnTo>
                    <a:pt x="186" y="210"/>
                  </a:lnTo>
                  <a:lnTo>
                    <a:pt x="180" y="204"/>
                  </a:lnTo>
                  <a:lnTo>
                    <a:pt x="168" y="180"/>
                  </a:lnTo>
                  <a:lnTo>
                    <a:pt x="144" y="156"/>
                  </a:lnTo>
                  <a:lnTo>
                    <a:pt x="132" y="156"/>
                  </a:lnTo>
                  <a:lnTo>
                    <a:pt x="120" y="150"/>
                  </a:lnTo>
                  <a:lnTo>
                    <a:pt x="96" y="150"/>
                  </a:lnTo>
                  <a:lnTo>
                    <a:pt x="96" y="144"/>
                  </a:lnTo>
                  <a:lnTo>
                    <a:pt x="108" y="144"/>
                  </a:lnTo>
                  <a:lnTo>
                    <a:pt x="120" y="138"/>
                  </a:lnTo>
                  <a:lnTo>
                    <a:pt x="186" y="138"/>
                  </a:lnTo>
                  <a:lnTo>
                    <a:pt x="198" y="114"/>
                  </a:lnTo>
                  <a:lnTo>
                    <a:pt x="240" y="114"/>
                  </a:lnTo>
                  <a:lnTo>
                    <a:pt x="252" y="108"/>
                  </a:lnTo>
                  <a:lnTo>
                    <a:pt x="258" y="102"/>
                  </a:lnTo>
                  <a:lnTo>
                    <a:pt x="264" y="102"/>
                  </a:lnTo>
                  <a:lnTo>
                    <a:pt x="276" y="96"/>
                  </a:lnTo>
                  <a:lnTo>
                    <a:pt x="282" y="90"/>
                  </a:lnTo>
                  <a:lnTo>
                    <a:pt x="282" y="78"/>
                  </a:lnTo>
                  <a:lnTo>
                    <a:pt x="258" y="6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8" name="Jamaica" descr="© INSCALE GmbH, 05.05.2010&#10;http://www.presentationload.com/">
              <a:extLst>
                <a:ext uri="{FF2B5EF4-FFF2-40B4-BE49-F238E27FC236}">
                  <a16:creationId xmlns:a16="http://schemas.microsoft.com/office/drawing/2014/main" id="{2537A229-20EB-1944-5125-D077C56ED5B8}"/>
                </a:ext>
              </a:extLst>
            </p:cNvPr>
            <p:cNvSpPr>
              <a:spLocks/>
            </p:cNvSpPr>
            <p:nvPr/>
          </p:nvSpPr>
          <p:spPr bwMode="gray">
            <a:xfrm>
              <a:off x="2149694" y="2656657"/>
              <a:ext cx="59295" cy="19271"/>
            </a:xfrm>
            <a:custGeom>
              <a:avLst/>
              <a:gdLst>
                <a:gd name="T0" fmla="*/ 2147483647 w 156"/>
                <a:gd name="T1" fmla="*/ 2147483647 h 54"/>
                <a:gd name="T2" fmla="*/ 2147483647 w 156"/>
                <a:gd name="T3" fmla="*/ 2147483647 h 54"/>
                <a:gd name="T4" fmla="*/ 2147483647 w 156"/>
                <a:gd name="T5" fmla="*/ 2147483647 h 54"/>
                <a:gd name="T6" fmla="*/ 2147483647 w 156"/>
                <a:gd name="T7" fmla="*/ 2147483647 h 54"/>
                <a:gd name="T8" fmla="*/ 2147483647 w 156"/>
                <a:gd name="T9" fmla="*/ 2147483647 h 54"/>
                <a:gd name="T10" fmla="*/ 2147483647 w 156"/>
                <a:gd name="T11" fmla="*/ 2147483647 h 54"/>
                <a:gd name="T12" fmla="*/ 2147483647 w 156"/>
                <a:gd name="T13" fmla="*/ 2147483647 h 54"/>
                <a:gd name="T14" fmla="*/ 2147483647 w 156"/>
                <a:gd name="T15" fmla="*/ 2147483647 h 54"/>
                <a:gd name="T16" fmla="*/ 2147483647 w 156"/>
                <a:gd name="T17" fmla="*/ 0 h 54"/>
                <a:gd name="T18" fmla="*/ 2147483647 w 156"/>
                <a:gd name="T19" fmla="*/ 0 h 54"/>
                <a:gd name="T20" fmla="*/ 2147483647 w 156"/>
                <a:gd name="T21" fmla="*/ 2147483647 h 54"/>
                <a:gd name="T22" fmla="*/ 0 w 156"/>
                <a:gd name="T23" fmla="*/ 2147483647 h 54"/>
                <a:gd name="T24" fmla="*/ 2147483647 w 156"/>
                <a:gd name="T25" fmla="*/ 2147483647 h 54"/>
                <a:gd name="T26" fmla="*/ 2147483647 w 156"/>
                <a:gd name="T27" fmla="*/ 2147483647 h 54"/>
                <a:gd name="T28" fmla="*/ 2147483647 w 156"/>
                <a:gd name="T29" fmla="*/ 2147483647 h 54"/>
                <a:gd name="T30" fmla="*/ 2147483647 w 156"/>
                <a:gd name="T31" fmla="*/ 2147483647 h 54"/>
                <a:gd name="T32" fmla="*/ 2147483647 w 156"/>
                <a:gd name="T33" fmla="*/ 2147483647 h 54"/>
                <a:gd name="T34" fmla="*/ 2147483647 w 156"/>
                <a:gd name="T35" fmla="*/ 2147483647 h 54"/>
                <a:gd name="T36" fmla="*/ 2147483647 w 156"/>
                <a:gd name="T37" fmla="*/ 2147483647 h 5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6"/>
                <a:gd name="T58" fmla="*/ 0 h 54"/>
                <a:gd name="T59" fmla="*/ 156 w 156"/>
                <a:gd name="T60" fmla="*/ 54 h 5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6" h="54">
                  <a:moveTo>
                    <a:pt x="108" y="54"/>
                  </a:moveTo>
                  <a:lnTo>
                    <a:pt x="114" y="36"/>
                  </a:lnTo>
                  <a:lnTo>
                    <a:pt x="156" y="48"/>
                  </a:lnTo>
                  <a:lnTo>
                    <a:pt x="156" y="42"/>
                  </a:lnTo>
                  <a:lnTo>
                    <a:pt x="150" y="36"/>
                  </a:lnTo>
                  <a:lnTo>
                    <a:pt x="144" y="24"/>
                  </a:lnTo>
                  <a:lnTo>
                    <a:pt x="126" y="6"/>
                  </a:lnTo>
                  <a:lnTo>
                    <a:pt x="84" y="6"/>
                  </a:lnTo>
                  <a:lnTo>
                    <a:pt x="66" y="0"/>
                  </a:lnTo>
                  <a:lnTo>
                    <a:pt x="24" y="0"/>
                  </a:lnTo>
                  <a:lnTo>
                    <a:pt x="12" y="6"/>
                  </a:lnTo>
                  <a:lnTo>
                    <a:pt x="0" y="6"/>
                  </a:lnTo>
                  <a:lnTo>
                    <a:pt x="6" y="18"/>
                  </a:lnTo>
                  <a:lnTo>
                    <a:pt x="18" y="24"/>
                  </a:lnTo>
                  <a:lnTo>
                    <a:pt x="24" y="36"/>
                  </a:lnTo>
                  <a:lnTo>
                    <a:pt x="36" y="42"/>
                  </a:lnTo>
                  <a:lnTo>
                    <a:pt x="60" y="42"/>
                  </a:lnTo>
                  <a:lnTo>
                    <a:pt x="78" y="48"/>
                  </a:lnTo>
                  <a:lnTo>
                    <a:pt x="108" y="5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9" name="Japan" descr="© INSCALE GmbH, 05.05.2010&#10;http://www.presentationload.com/">
              <a:extLst>
                <a:ext uri="{FF2B5EF4-FFF2-40B4-BE49-F238E27FC236}">
                  <a16:creationId xmlns:a16="http://schemas.microsoft.com/office/drawing/2014/main" id="{5F50CF7D-D5EB-C343-2A51-24BA727BA09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493646" y="1830973"/>
              <a:ext cx="332051" cy="647800"/>
            </a:xfrm>
            <a:custGeom>
              <a:avLst/>
              <a:gdLst>
                <a:gd name="T0" fmla="*/ 2147483647 w 876"/>
                <a:gd name="T1" fmla="*/ 2147483647 h 1710"/>
                <a:gd name="T2" fmla="*/ 2147483647 w 876"/>
                <a:gd name="T3" fmla="*/ 2147483647 h 1710"/>
                <a:gd name="T4" fmla="*/ 2147483647 w 876"/>
                <a:gd name="T5" fmla="*/ 2147483647 h 1710"/>
                <a:gd name="T6" fmla="*/ 2147483647 w 876"/>
                <a:gd name="T7" fmla="*/ 2147483647 h 1710"/>
                <a:gd name="T8" fmla="*/ 2147483647 w 876"/>
                <a:gd name="T9" fmla="*/ 2147483647 h 1710"/>
                <a:gd name="T10" fmla="*/ 2147483647 w 876"/>
                <a:gd name="T11" fmla="*/ 2147483647 h 1710"/>
                <a:gd name="T12" fmla="*/ 2147483647 w 876"/>
                <a:gd name="T13" fmla="*/ 2147483647 h 1710"/>
                <a:gd name="T14" fmla="*/ 2147483647 w 876"/>
                <a:gd name="T15" fmla="*/ 2147483647 h 1710"/>
                <a:gd name="T16" fmla="*/ 2147483647 w 876"/>
                <a:gd name="T17" fmla="*/ 2147483647 h 1710"/>
                <a:gd name="T18" fmla="*/ 2147483647 w 876"/>
                <a:gd name="T19" fmla="*/ 2147483647 h 1710"/>
                <a:gd name="T20" fmla="*/ 2147483647 w 876"/>
                <a:gd name="T21" fmla="*/ 2147483647 h 1710"/>
                <a:gd name="T22" fmla="*/ 2147483647 w 876"/>
                <a:gd name="T23" fmla="*/ 2147483647 h 1710"/>
                <a:gd name="T24" fmla="*/ 2147483647 w 876"/>
                <a:gd name="T25" fmla="*/ 2147483647 h 1710"/>
                <a:gd name="T26" fmla="*/ 2147483647 w 876"/>
                <a:gd name="T27" fmla="*/ 2147483647 h 1710"/>
                <a:gd name="T28" fmla="*/ 2147483647 w 876"/>
                <a:gd name="T29" fmla="*/ 2147483647 h 1710"/>
                <a:gd name="T30" fmla="*/ 2147483647 w 876"/>
                <a:gd name="T31" fmla="*/ 2147483647 h 1710"/>
                <a:gd name="T32" fmla="*/ 2147483647 w 876"/>
                <a:gd name="T33" fmla="*/ 2147483647 h 1710"/>
                <a:gd name="T34" fmla="*/ 2147483647 w 876"/>
                <a:gd name="T35" fmla="*/ 2147483647 h 1710"/>
                <a:gd name="T36" fmla="*/ 2147483647 w 876"/>
                <a:gd name="T37" fmla="*/ 2147483647 h 1710"/>
                <a:gd name="T38" fmla="*/ 2147483647 w 876"/>
                <a:gd name="T39" fmla="*/ 2147483647 h 1710"/>
                <a:gd name="T40" fmla="*/ 2147483647 w 876"/>
                <a:gd name="T41" fmla="*/ 2147483647 h 1710"/>
                <a:gd name="T42" fmla="*/ 2147483647 w 876"/>
                <a:gd name="T43" fmla="*/ 2147483647 h 1710"/>
                <a:gd name="T44" fmla="*/ 2147483647 w 876"/>
                <a:gd name="T45" fmla="*/ 2147483647 h 1710"/>
                <a:gd name="T46" fmla="*/ 2147483647 w 876"/>
                <a:gd name="T47" fmla="*/ 2147483647 h 1710"/>
                <a:gd name="T48" fmla="*/ 2147483647 w 876"/>
                <a:gd name="T49" fmla="*/ 2147483647 h 1710"/>
                <a:gd name="T50" fmla="*/ 2147483647 w 876"/>
                <a:gd name="T51" fmla="*/ 2147483647 h 1710"/>
                <a:gd name="T52" fmla="*/ 2147483647 w 876"/>
                <a:gd name="T53" fmla="*/ 2147483647 h 1710"/>
                <a:gd name="T54" fmla="*/ 2147483647 w 876"/>
                <a:gd name="T55" fmla="*/ 2147483647 h 1710"/>
                <a:gd name="T56" fmla="*/ 2147483647 w 876"/>
                <a:gd name="T57" fmla="*/ 2147483647 h 1710"/>
                <a:gd name="T58" fmla="*/ 2147483647 w 876"/>
                <a:gd name="T59" fmla="*/ 2147483647 h 1710"/>
                <a:gd name="T60" fmla="*/ 2147483647 w 876"/>
                <a:gd name="T61" fmla="*/ 2147483647 h 1710"/>
                <a:gd name="T62" fmla="*/ 2147483647 w 876"/>
                <a:gd name="T63" fmla="*/ 2147483647 h 1710"/>
                <a:gd name="T64" fmla="*/ 2147483647 w 876"/>
                <a:gd name="T65" fmla="*/ 2147483647 h 1710"/>
                <a:gd name="T66" fmla="*/ 2147483647 w 876"/>
                <a:gd name="T67" fmla="*/ 2147483647 h 1710"/>
                <a:gd name="T68" fmla="*/ 2147483647 w 876"/>
                <a:gd name="T69" fmla="*/ 2147483647 h 1710"/>
                <a:gd name="T70" fmla="*/ 2147483647 w 876"/>
                <a:gd name="T71" fmla="*/ 2147483647 h 1710"/>
                <a:gd name="T72" fmla="*/ 2147483647 w 876"/>
                <a:gd name="T73" fmla="*/ 2147483647 h 1710"/>
                <a:gd name="T74" fmla="*/ 2147483647 w 876"/>
                <a:gd name="T75" fmla="*/ 2147483647 h 1710"/>
                <a:gd name="T76" fmla="*/ 2147483647 w 876"/>
                <a:gd name="T77" fmla="*/ 2147483647 h 1710"/>
                <a:gd name="T78" fmla="*/ 2147483647 w 876"/>
                <a:gd name="T79" fmla="*/ 2147483647 h 1710"/>
                <a:gd name="T80" fmla="*/ 2147483647 w 876"/>
                <a:gd name="T81" fmla="*/ 2147483647 h 1710"/>
                <a:gd name="T82" fmla="*/ 2147483647 w 876"/>
                <a:gd name="T83" fmla="*/ 2147483647 h 1710"/>
                <a:gd name="T84" fmla="*/ 2147483647 w 876"/>
                <a:gd name="T85" fmla="*/ 2147483647 h 1710"/>
                <a:gd name="T86" fmla="*/ 2147483647 w 876"/>
                <a:gd name="T87" fmla="*/ 2147483647 h 1710"/>
                <a:gd name="T88" fmla="*/ 2147483647 w 876"/>
                <a:gd name="T89" fmla="*/ 2147483647 h 1710"/>
                <a:gd name="T90" fmla="*/ 2147483647 w 876"/>
                <a:gd name="T91" fmla="*/ 2147483647 h 1710"/>
                <a:gd name="T92" fmla="*/ 2147483647 w 876"/>
                <a:gd name="T93" fmla="*/ 2147483647 h 1710"/>
                <a:gd name="T94" fmla="*/ 2147483647 w 876"/>
                <a:gd name="T95" fmla="*/ 2147483647 h 1710"/>
                <a:gd name="T96" fmla="*/ 2147483647 w 876"/>
                <a:gd name="T97" fmla="*/ 2147483647 h 1710"/>
                <a:gd name="T98" fmla="*/ 2147483647 w 876"/>
                <a:gd name="T99" fmla="*/ 2147483647 h 1710"/>
                <a:gd name="T100" fmla="*/ 2147483647 w 876"/>
                <a:gd name="T101" fmla="*/ 2147483647 h 1710"/>
                <a:gd name="T102" fmla="*/ 2147483647 w 876"/>
                <a:gd name="T103" fmla="*/ 2147483647 h 1710"/>
                <a:gd name="T104" fmla="*/ 2147483647 w 876"/>
                <a:gd name="T105" fmla="*/ 2147483647 h 1710"/>
                <a:gd name="T106" fmla="*/ 2147483647 w 876"/>
                <a:gd name="T107" fmla="*/ 2147483647 h 1710"/>
                <a:gd name="T108" fmla="*/ 2147483647 w 876"/>
                <a:gd name="T109" fmla="*/ 2147483647 h 1710"/>
                <a:gd name="T110" fmla="*/ 2147483647 w 876"/>
                <a:gd name="T111" fmla="*/ 2147483647 h 1710"/>
                <a:gd name="T112" fmla="*/ 2147483647 w 876"/>
                <a:gd name="T113" fmla="*/ 2147483647 h 1710"/>
                <a:gd name="T114" fmla="*/ 2147483647 w 876"/>
                <a:gd name="T115" fmla="*/ 2147483647 h 1710"/>
                <a:gd name="T116" fmla="*/ 2147483647 w 876"/>
                <a:gd name="T117" fmla="*/ 2147483647 h 1710"/>
                <a:gd name="T118" fmla="*/ 2147483647 w 876"/>
                <a:gd name="T119" fmla="*/ 2147483647 h 171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76"/>
                <a:gd name="T181" fmla="*/ 0 h 1710"/>
                <a:gd name="T182" fmla="*/ 876 w 876"/>
                <a:gd name="T183" fmla="*/ 1710 h 171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76" h="1710">
                  <a:moveTo>
                    <a:pt x="876" y="780"/>
                  </a:moveTo>
                  <a:lnTo>
                    <a:pt x="864" y="774"/>
                  </a:lnTo>
                  <a:lnTo>
                    <a:pt x="858" y="768"/>
                  </a:lnTo>
                  <a:lnTo>
                    <a:pt x="846" y="762"/>
                  </a:lnTo>
                  <a:lnTo>
                    <a:pt x="840" y="750"/>
                  </a:lnTo>
                  <a:lnTo>
                    <a:pt x="828" y="744"/>
                  </a:lnTo>
                  <a:lnTo>
                    <a:pt x="828" y="720"/>
                  </a:lnTo>
                  <a:lnTo>
                    <a:pt x="834" y="702"/>
                  </a:lnTo>
                  <a:lnTo>
                    <a:pt x="834" y="684"/>
                  </a:lnTo>
                  <a:lnTo>
                    <a:pt x="828" y="666"/>
                  </a:lnTo>
                  <a:lnTo>
                    <a:pt x="816" y="642"/>
                  </a:lnTo>
                  <a:lnTo>
                    <a:pt x="792" y="618"/>
                  </a:lnTo>
                  <a:lnTo>
                    <a:pt x="786" y="600"/>
                  </a:lnTo>
                  <a:lnTo>
                    <a:pt x="786" y="576"/>
                  </a:lnTo>
                  <a:lnTo>
                    <a:pt x="792" y="570"/>
                  </a:lnTo>
                  <a:lnTo>
                    <a:pt x="810" y="570"/>
                  </a:lnTo>
                  <a:lnTo>
                    <a:pt x="810" y="528"/>
                  </a:lnTo>
                  <a:lnTo>
                    <a:pt x="798" y="516"/>
                  </a:lnTo>
                  <a:lnTo>
                    <a:pt x="810" y="510"/>
                  </a:lnTo>
                  <a:lnTo>
                    <a:pt x="810" y="498"/>
                  </a:lnTo>
                  <a:lnTo>
                    <a:pt x="804" y="486"/>
                  </a:lnTo>
                  <a:lnTo>
                    <a:pt x="804" y="474"/>
                  </a:lnTo>
                  <a:lnTo>
                    <a:pt x="798" y="468"/>
                  </a:lnTo>
                  <a:lnTo>
                    <a:pt x="792" y="456"/>
                  </a:lnTo>
                  <a:lnTo>
                    <a:pt x="786" y="450"/>
                  </a:lnTo>
                  <a:lnTo>
                    <a:pt x="774" y="444"/>
                  </a:lnTo>
                  <a:lnTo>
                    <a:pt x="768" y="438"/>
                  </a:lnTo>
                  <a:lnTo>
                    <a:pt x="762" y="420"/>
                  </a:lnTo>
                  <a:lnTo>
                    <a:pt x="756" y="420"/>
                  </a:lnTo>
                  <a:lnTo>
                    <a:pt x="738" y="402"/>
                  </a:lnTo>
                  <a:lnTo>
                    <a:pt x="714" y="390"/>
                  </a:lnTo>
                  <a:lnTo>
                    <a:pt x="702" y="378"/>
                  </a:lnTo>
                  <a:lnTo>
                    <a:pt x="696" y="360"/>
                  </a:lnTo>
                  <a:lnTo>
                    <a:pt x="690" y="348"/>
                  </a:lnTo>
                  <a:lnTo>
                    <a:pt x="690" y="330"/>
                  </a:lnTo>
                  <a:lnTo>
                    <a:pt x="684" y="324"/>
                  </a:lnTo>
                  <a:lnTo>
                    <a:pt x="678" y="324"/>
                  </a:lnTo>
                  <a:lnTo>
                    <a:pt x="666" y="318"/>
                  </a:lnTo>
                  <a:lnTo>
                    <a:pt x="654" y="318"/>
                  </a:lnTo>
                  <a:lnTo>
                    <a:pt x="648" y="324"/>
                  </a:lnTo>
                  <a:lnTo>
                    <a:pt x="648" y="342"/>
                  </a:lnTo>
                  <a:lnTo>
                    <a:pt x="654" y="342"/>
                  </a:lnTo>
                  <a:lnTo>
                    <a:pt x="660" y="348"/>
                  </a:lnTo>
                  <a:lnTo>
                    <a:pt x="672" y="342"/>
                  </a:lnTo>
                  <a:lnTo>
                    <a:pt x="678" y="348"/>
                  </a:lnTo>
                  <a:lnTo>
                    <a:pt x="678" y="366"/>
                  </a:lnTo>
                  <a:lnTo>
                    <a:pt x="672" y="366"/>
                  </a:lnTo>
                  <a:lnTo>
                    <a:pt x="666" y="360"/>
                  </a:lnTo>
                  <a:lnTo>
                    <a:pt x="654" y="372"/>
                  </a:lnTo>
                  <a:lnTo>
                    <a:pt x="630" y="342"/>
                  </a:lnTo>
                  <a:lnTo>
                    <a:pt x="612" y="342"/>
                  </a:lnTo>
                  <a:lnTo>
                    <a:pt x="636" y="378"/>
                  </a:lnTo>
                  <a:lnTo>
                    <a:pt x="618" y="378"/>
                  </a:lnTo>
                  <a:lnTo>
                    <a:pt x="648" y="426"/>
                  </a:lnTo>
                  <a:lnTo>
                    <a:pt x="636" y="438"/>
                  </a:lnTo>
                  <a:lnTo>
                    <a:pt x="648" y="444"/>
                  </a:lnTo>
                  <a:lnTo>
                    <a:pt x="666" y="462"/>
                  </a:lnTo>
                  <a:lnTo>
                    <a:pt x="678" y="468"/>
                  </a:lnTo>
                  <a:lnTo>
                    <a:pt x="684" y="480"/>
                  </a:lnTo>
                  <a:lnTo>
                    <a:pt x="684" y="504"/>
                  </a:lnTo>
                  <a:lnTo>
                    <a:pt x="678" y="516"/>
                  </a:lnTo>
                  <a:lnTo>
                    <a:pt x="678" y="534"/>
                  </a:lnTo>
                  <a:lnTo>
                    <a:pt x="672" y="540"/>
                  </a:lnTo>
                  <a:lnTo>
                    <a:pt x="672" y="570"/>
                  </a:lnTo>
                  <a:lnTo>
                    <a:pt x="678" y="570"/>
                  </a:lnTo>
                  <a:lnTo>
                    <a:pt x="690" y="582"/>
                  </a:lnTo>
                  <a:lnTo>
                    <a:pt x="690" y="600"/>
                  </a:lnTo>
                  <a:lnTo>
                    <a:pt x="678" y="606"/>
                  </a:lnTo>
                  <a:lnTo>
                    <a:pt x="660" y="606"/>
                  </a:lnTo>
                  <a:lnTo>
                    <a:pt x="660" y="618"/>
                  </a:lnTo>
                  <a:lnTo>
                    <a:pt x="666" y="630"/>
                  </a:lnTo>
                  <a:lnTo>
                    <a:pt x="666" y="642"/>
                  </a:lnTo>
                  <a:lnTo>
                    <a:pt x="660" y="654"/>
                  </a:lnTo>
                  <a:lnTo>
                    <a:pt x="654" y="660"/>
                  </a:lnTo>
                  <a:lnTo>
                    <a:pt x="642" y="666"/>
                  </a:lnTo>
                  <a:lnTo>
                    <a:pt x="630" y="666"/>
                  </a:lnTo>
                  <a:lnTo>
                    <a:pt x="618" y="672"/>
                  </a:lnTo>
                  <a:lnTo>
                    <a:pt x="612" y="678"/>
                  </a:lnTo>
                  <a:lnTo>
                    <a:pt x="606" y="678"/>
                  </a:lnTo>
                  <a:lnTo>
                    <a:pt x="606" y="696"/>
                  </a:lnTo>
                  <a:lnTo>
                    <a:pt x="588" y="696"/>
                  </a:lnTo>
                  <a:lnTo>
                    <a:pt x="564" y="672"/>
                  </a:lnTo>
                  <a:lnTo>
                    <a:pt x="564" y="654"/>
                  </a:lnTo>
                  <a:lnTo>
                    <a:pt x="570" y="636"/>
                  </a:lnTo>
                  <a:lnTo>
                    <a:pt x="558" y="636"/>
                  </a:lnTo>
                  <a:lnTo>
                    <a:pt x="552" y="642"/>
                  </a:lnTo>
                  <a:lnTo>
                    <a:pt x="540" y="648"/>
                  </a:lnTo>
                  <a:lnTo>
                    <a:pt x="534" y="654"/>
                  </a:lnTo>
                  <a:lnTo>
                    <a:pt x="534" y="660"/>
                  </a:lnTo>
                  <a:lnTo>
                    <a:pt x="540" y="666"/>
                  </a:lnTo>
                  <a:lnTo>
                    <a:pt x="558" y="702"/>
                  </a:lnTo>
                  <a:lnTo>
                    <a:pt x="558" y="714"/>
                  </a:lnTo>
                  <a:lnTo>
                    <a:pt x="552" y="720"/>
                  </a:lnTo>
                  <a:lnTo>
                    <a:pt x="540" y="744"/>
                  </a:lnTo>
                  <a:lnTo>
                    <a:pt x="540" y="756"/>
                  </a:lnTo>
                  <a:lnTo>
                    <a:pt x="546" y="762"/>
                  </a:lnTo>
                  <a:lnTo>
                    <a:pt x="546" y="768"/>
                  </a:lnTo>
                  <a:lnTo>
                    <a:pt x="552" y="780"/>
                  </a:lnTo>
                  <a:lnTo>
                    <a:pt x="558" y="786"/>
                  </a:lnTo>
                  <a:lnTo>
                    <a:pt x="558" y="792"/>
                  </a:lnTo>
                  <a:lnTo>
                    <a:pt x="522" y="792"/>
                  </a:lnTo>
                  <a:lnTo>
                    <a:pt x="498" y="780"/>
                  </a:lnTo>
                  <a:lnTo>
                    <a:pt x="474" y="780"/>
                  </a:lnTo>
                  <a:lnTo>
                    <a:pt x="450" y="792"/>
                  </a:lnTo>
                  <a:lnTo>
                    <a:pt x="438" y="792"/>
                  </a:lnTo>
                  <a:lnTo>
                    <a:pt x="420" y="798"/>
                  </a:lnTo>
                  <a:lnTo>
                    <a:pt x="414" y="804"/>
                  </a:lnTo>
                  <a:lnTo>
                    <a:pt x="378" y="804"/>
                  </a:lnTo>
                  <a:lnTo>
                    <a:pt x="366" y="792"/>
                  </a:lnTo>
                  <a:lnTo>
                    <a:pt x="336" y="816"/>
                  </a:lnTo>
                  <a:lnTo>
                    <a:pt x="330" y="828"/>
                  </a:lnTo>
                  <a:lnTo>
                    <a:pt x="312" y="846"/>
                  </a:lnTo>
                  <a:lnTo>
                    <a:pt x="306" y="864"/>
                  </a:lnTo>
                  <a:lnTo>
                    <a:pt x="300" y="870"/>
                  </a:lnTo>
                  <a:lnTo>
                    <a:pt x="294" y="882"/>
                  </a:lnTo>
                  <a:lnTo>
                    <a:pt x="270" y="882"/>
                  </a:lnTo>
                  <a:lnTo>
                    <a:pt x="264" y="888"/>
                  </a:lnTo>
                  <a:lnTo>
                    <a:pt x="258" y="888"/>
                  </a:lnTo>
                  <a:lnTo>
                    <a:pt x="258" y="900"/>
                  </a:lnTo>
                  <a:lnTo>
                    <a:pt x="264" y="912"/>
                  </a:lnTo>
                  <a:lnTo>
                    <a:pt x="276" y="924"/>
                  </a:lnTo>
                  <a:lnTo>
                    <a:pt x="288" y="924"/>
                  </a:lnTo>
                  <a:lnTo>
                    <a:pt x="294" y="918"/>
                  </a:lnTo>
                  <a:lnTo>
                    <a:pt x="312" y="918"/>
                  </a:lnTo>
                  <a:lnTo>
                    <a:pt x="318" y="924"/>
                  </a:lnTo>
                  <a:lnTo>
                    <a:pt x="324" y="924"/>
                  </a:lnTo>
                  <a:lnTo>
                    <a:pt x="336" y="930"/>
                  </a:lnTo>
                  <a:lnTo>
                    <a:pt x="342" y="930"/>
                  </a:lnTo>
                  <a:lnTo>
                    <a:pt x="348" y="924"/>
                  </a:lnTo>
                  <a:lnTo>
                    <a:pt x="348" y="912"/>
                  </a:lnTo>
                  <a:lnTo>
                    <a:pt x="354" y="906"/>
                  </a:lnTo>
                  <a:lnTo>
                    <a:pt x="354" y="894"/>
                  </a:lnTo>
                  <a:lnTo>
                    <a:pt x="372" y="906"/>
                  </a:lnTo>
                  <a:lnTo>
                    <a:pt x="378" y="906"/>
                  </a:lnTo>
                  <a:lnTo>
                    <a:pt x="384" y="900"/>
                  </a:lnTo>
                  <a:lnTo>
                    <a:pt x="420" y="882"/>
                  </a:lnTo>
                  <a:lnTo>
                    <a:pt x="426" y="882"/>
                  </a:lnTo>
                  <a:lnTo>
                    <a:pt x="432" y="876"/>
                  </a:lnTo>
                  <a:lnTo>
                    <a:pt x="444" y="876"/>
                  </a:lnTo>
                  <a:lnTo>
                    <a:pt x="456" y="882"/>
                  </a:lnTo>
                  <a:lnTo>
                    <a:pt x="480" y="882"/>
                  </a:lnTo>
                  <a:lnTo>
                    <a:pt x="480" y="876"/>
                  </a:lnTo>
                  <a:lnTo>
                    <a:pt x="474" y="870"/>
                  </a:lnTo>
                  <a:lnTo>
                    <a:pt x="474" y="864"/>
                  </a:lnTo>
                  <a:lnTo>
                    <a:pt x="480" y="858"/>
                  </a:lnTo>
                  <a:lnTo>
                    <a:pt x="498" y="858"/>
                  </a:lnTo>
                  <a:lnTo>
                    <a:pt x="516" y="876"/>
                  </a:lnTo>
                  <a:lnTo>
                    <a:pt x="522" y="870"/>
                  </a:lnTo>
                  <a:lnTo>
                    <a:pt x="534" y="864"/>
                  </a:lnTo>
                  <a:lnTo>
                    <a:pt x="540" y="864"/>
                  </a:lnTo>
                  <a:lnTo>
                    <a:pt x="546" y="858"/>
                  </a:lnTo>
                  <a:lnTo>
                    <a:pt x="552" y="864"/>
                  </a:lnTo>
                  <a:lnTo>
                    <a:pt x="552" y="882"/>
                  </a:lnTo>
                  <a:lnTo>
                    <a:pt x="546" y="894"/>
                  </a:lnTo>
                  <a:lnTo>
                    <a:pt x="540" y="900"/>
                  </a:lnTo>
                  <a:lnTo>
                    <a:pt x="540" y="912"/>
                  </a:lnTo>
                  <a:lnTo>
                    <a:pt x="546" y="918"/>
                  </a:lnTo>
                  <a:lnTo>
                    <a:pt x="552" y="930"/>
                  </a:lnTo>
                  <a:lnTo>
                    <a:pt x="576" y="954"/>
                  </a:lnTo>
                  <a:lnTo>
                    <a:pt x="600" y="966"/>
                  </a:lnTo>
                  <a:lnTo>
                    <a:pt x="612" y="960"/>
                  </a:lnTo>
                  <a:lnTo>
                    <a:pt x="618" y="954"/>
                  </a:lnTo>
                  <a:lnTo>
                    <a:pt x="630" y="930"/>
                  </a:lnTo>
                  <a:lnTo>
                    <a:pt x="630" y="906"/>
                  </a:lnTo>
                  <a:lnTo>
                    <a:pt x="660" y="900"/>
                  </a:lnTo>
                  <a:lnTo>
                    <a:pt x="654" y="894"/>
                  </a:lnTo>
                  <a:lnTo>
                    <a:pt x="648" y="882"/>
                  </a:lnTo>
                  <a:lnTo>
                    <a:pt x="636" y="870"/>
                  </a:lnTo>
                  <a:lnTo>
                    <a:pt x="624" y="870"/>
                  </a:lnTo>
                  <a:lnTo>
                    <a:pt x="612" y="858"/>
                  </a:lnTo>
                  <a:lnTo>
                    <a:pt x="630" y="834"/>
                  </a:lnTo>
                  <a:lnTo>
                    <a:pt x="636" y="834"/>
                  </a:lnTo>
                  <a:lnTo>
                    <a:pt x="636" y="840"/>
                  </a:lnTo>
                  <a:lnTo>
                    <a:pt x="642" y="852"/>
                  </a:lnTo>
                  <a:lnTo>
                    <a:pt x="642" y="858"/>
                  </a:lnTo>
                  <a:lnTo>
                    <a:pt x="654" y="858"/>
                  </a:lnTo>
                  <a:lnTo>
                    <a:pt x="666" y="870"/>
                  </a:lnTo>
                  <a:lnTo>
                    <a:pt x="666" y="876"/>
                  </a:lnTo>
                  <a:lnTo>
                    <a:pt x="684" y="864"/>
                  </a:lnTo>
                  <a:lnTo>
                    <a:pt x="696" y="870"/>
                  </a:lnTo>
                  <a:lnTo>
                    <a:pt x="732" y="870"/>
                  </a:lnTo>
                  <a:lnTo>
                    <a:pt x="744" y="858"/>
                  </a:lnTo>
                  <a:lnTo>
                    <a:pt x="744" y="852"/>
                  </a:lnTo>
                  <a:lnTo>
                    <a:pt x="738" y="846"/>
                  </a:lnTo>
                  <a:lnTo>
                    <a:pt x="738" y="840"/>
                  </a:lnTo>
                  <a:lnTo>
                    <a:pt x="744" y="834"/>
                  </a:lnTo>
                  <a:lnTo>
                    <a:pt x="762" y="834"/>
                  </a:lnTo>
                  <a:lnTo>
                    <a:pt x="768" y="840"/>
                  </a:lnTo>
                  <a:lnTo>
                    <a:pt x="768" y="858"/>
                  </a:lnTo>
                  <a:lnTo>
                    <a:pt x="774" y="864"/>
                  </a:lnTo>
                  <a:lnTo>
                    <a:pt x="774" y="870"/>
                  </a:lnTo>
                  <a:lnTo>
                    <a:pt x="780" y="870"/>
                  </a:lnTo>
                  <a:lnTo>
                    <a:pt x="786" y="864"/>
                  </a:lnTo>
                  <a:lnTo>
                    <a:pt x="786" y="852"/>
                  </a:lnTo>
                  <a:lnTo>
                    <a:pt x="780" y="840"/>
                  </a:lnTo>
                  <a:lnTo>
                    <a:pt x="780" y="816"/>
                  </a:lnTo>
                  <a:lnTo>
                    <a:pt x="804" y="816"/>
                  </a:lnTo>
                  <a:lnTo>
                    <a:pt x="804" y="798"/>
                  </a:lnTo>
                  <a:lnTo>
                    <a:pt x="810" y="792"/>
                  </a:lnTo>
                  <a:lnTo>
                    <a:pt x="810" y="786"/>
                  </a:lnTo>
                  <a:lnTo>
                    <a:pt x="816" y="780"/>
                  </a:lnTo>
                  <a:lnTo>
                    <a:pt x="828" y="792"/>
                  </a:lnTo>
                  <a:lnTo>
                    <a:pt x="828" y="840"/>
                  </a:lnTo>
                  <a:lnTo>
                    <a:pt x="852" y="840"/>
                  </a:lnTo>
                  <a:lnTo>
                    <a:pt x="858" y="828"/>
                  </a:lnTo>
                  <a:lnTo>
                    <a:pt x="858" y="792"/>
                  </a:lnTo>
                  <a:lnTo>
                    <a:pt x="876" y="780"/>
                  </a:lnTo>
                  <a:close/>
                  <a:moveTo>
                    <a:pt x="498" y="912"/>
                  </a:moveTo>
                  <a:lnTo>
                    <a:pt x="486" y="906"/>
                  </a:lnTo>
                  <a:lnTo>
                    <a:pt x="480" y="900"/>
                  </a:lnTo>
                  <a:lnTo>
                    <a:pt x="468" y="894"/>
                  </a:lnTo>
                  <a:lnTo>
                    <a:pt x="444" y="894"/>
                  </a:lnTo>
                  <a:lnTo>
                    <a:pt x="438" y="900"/>
                  </a:lnTo>
                  <a:lnTo>
                    <a:pt x="438" y="924"/>
                  </a:lnTo>
                  <a:lnTo>
                    <a:pt x="432" y="924"/>
                  </a:lnTo>
                  <a:lnTo>
                    <a:pt x="426" y="918"/>
                  </a:lnTo>
                  <a:lnTo>
                    <a:pt x="396" y="918"/>
                  </a:lnTo>
                  <a:lnTo>
                    <a:pt x="390" y="924"/>
                  </a:lnTo>
                  <a:lnTo>
                    <a:pt x="390" y="942"/>
                  </a:lnTo>
                  <a:lnTo>
                    <a:pt x="396" y="948"/>
                  </a:lnTo>
                  <a:lnTo>
                    <a:pt x="396" y="954"/>
                  </a:lnTo>
                  <a:lnTo>
                    <a:pt x="378" y="972"/>
                  </a:lnTo>
                  <a:lnTo>
                    <a:pt x="390" y="978"/>
                  </a:lnTo>
                  <a:lnTo>
                    <a:pt x="396" y="990"/>
                  </a:lnTo>
                  <a:lnTo>
                    <a:pt x="408" y="1002"/>
                  </a:lnTo>
                  <a:lnTo>
                    <a:pt x="432" y="1014"/>
                  </a:lnTo>
                  <a:lnTo>
                    <a:pt x="438" y="1020"/>
                  </a:lnTo>
                  <a:lnTo>
                    <a:pt x="450" y="1026"/>
                  </a:lnTo>
                  <a:lnTo>
                    <a:pt x="450" y="984"/>
                  </a:lnTo>
                  <a:lnTo>
                    <a:pt x="456" y="972"/>
                  </a:lnTo>
                  <a:lnTo>
                    <a:pt x="462" y="966"/>
                  </a:lnTo>
                  <a:lnTo>
                    <a:pt x="474" y="960"/>
                  </a:lnTo>
                  <a:lnTo>
                    <a:pt x="486" y="960"/>
                  </a:lnTo>
                  <a:lnTo>
                    <a:pt x="492" y="966"/>
                  </a:lnTo>
                  <a:lnTo>
                    <a:pt x="504" y="972"/>
                  </a:lnTo>
                  <a:lnTo>
                    <a:pt x="510" y="984"/>
                  </a:lnTo>
                  <a:lnTo>
                    <a:pt x="516" y="990"/>
                  </a:lnTo>
                  <a:lnTo>
                    <a:pt x="516" y="978"/>
                  </a:lnTo>
                  <a:lnTo>
                    <a:pt x="522" y="966"/>
                  </a:lnTo>
                  <a:lnTo>
                    <a:pt x="522" y="954"/>
                  </a:lnTo>
                  <a:lnTo>
                    <a:pt x="528" y="942"/>
                  </a:lnTo>
                  <a:lnTo>
                    <a:pt x="528" y="930"/>
                  </a:lnTo>
                  <a:lnTo>
                    <a:pt x="522" y="918"/>
                  </a:lnTo>
                  <a:lnTo>
                    <a:pt x="516" y="912"/>
                  </a:lnTo>
                  <a:lnTo>
                    <a:pt x="516" y="906"/>
                  </a:lnTo>
                  <a:lnTo>
                    <a:pt x="498" y="912"/>
                  </a:lnTo>
                  <a:close/>
                  <a:moveTo>
                    <a:pt x="354" y="1050"/>
                  </a:moveTo>
                  <a:lnTo>
                    <a:pt x="354" y="1038"/>
                  </a:lnTo>
                  <a:lnTo>
                    <a:pt x="372" y="1020"/>
                  </a:lnTo>
                  <a:lnTo>
                    <a:pt x="372" y="1008"/>
                  </a:lnTo>
                  <a:lnTo>
                    <a:pt x="360" y="1002"/>
                  </a:lnTo>
                  <a:lnTo>
                    <a:pt x="354" y="990"/>
                  </a:lnTo>
                  <a:lnTo>
                    <a:pt x="348" y="984"/>
                  </a:lnTo>
                  <a:lnTo>
                    <a:pt x="336" y="978"/>
                  </a:lnTo>
                  <a:lnTo>
                    <a:pt x="336" y="966"/>
                  </a:lnTo>
                  <a:lnTo>
                    <a:pt x="330" y="960"/>
                  </a:lnTo>
                  <a:lnTo>
                    <a:pt x="324" y="960"/>
                  </a:lnTo>
                  <a:lnTo>
                    <a:pt x="318" y="954"/>
                  </a:lnTo>
                  <a:lnTo>
                    <a:pt x="300" y="954"/>
                  </a:lnTo>
                  <a:lnTo>
                    <a:pt x="294" y="948"/>
                  </a:lnTo>
                  <a:lnTo>
                    <a:pt x="270" y="936"/>
                  </a:lnTo>
                  <a:lnTo>
                    <a:pt x="258" y="936"/>
                  </a:lnTo>
                  <a:lnTo>
                    <a:pt x="240" y="954"/>
                  </a:lnTo>
                  <a:lnTo>
                    <a:pt x="204" y="972"/>
                  </a:lnTo>
                  <a:lnTo>
                    <a:pt x="234" y="1026"/>
                  </a:lnTo>
                  <a:lnTo>
                    <a:pt x="252" y="1014"/>
                  </a:lnTo>
                  <a:lnTo>
                    <a:pt x="252" y="1008"/>
                  </a:lnTo>
                  <a:lnTo>
                    <a:pt x="246" y="1002"/>
                  </a:lnTo>
                  <a:lnTo>
                    <a:pt x="246" y="990"/>
                  </a:lnTo>
                  <a:lnTo>
                    <a:pt x="252" y="990"/>
                  </a:lnTo>
                  <a:lnTo>
                    <a:pt x="264" y="1002"/>
                  </a:lnTo>
                  <a:lnTo>
                    <a:pt x="270" y="1014"/>
                  </a:lnTo>
                  <a:lnTo>
                    <a:pt x="276" y="1020"/>
                  </a:lnTo>
                  <a:lnTo>
                    <a:pt x="282" y="1032"/>
                  </a:lnTo>
                  <a:lnTo>
                    <a:pt x="282" y="1068"/>
                  </a:lnTo>
                  <a:lnTo>
                    <a:pt x="264" y="1074"/>
                  </a:lnTo>
                  <a:lnTo>
                    <a:pt x="264" y="1080"/>
                  </a:lnTo>
                  <a:lnTo>
                    <a:pt x="270" y="1086"/>
                  </a:lnTo>
                  <a:lnTo>
                    <a:pt x="270" y="1104"/>
                  </a:lnTo>
                  <a:lnTo>
                    <a:pt x="276" y="1116"/>
                  </a:lnTo>
                  <a:lnTo>
                    <a:pt x="282" y="1134"/>
                  </a:lnTo>
                  <a:lnTo>
                    <a:pt x="294" y="1146"/>
                  </a:lnTo>
                  <a:lnTo>
                    <a:pt x="300" y="1146"/>
                  </a:lnTo>
                  <a:lnTo>
                    <a:pt x="306" y="1140"/>
                  </a:lnTo>
                  <a:lnTo>
                    <a:pt x="306" y="1104"/>
                  </a:lnTo>
                  <a:lnTo>
                    <a:pt x="336" y="1116"/>
                  </a:lnTo>
                  <a:lnTo>
                    <a:pt x="336" y="1140"/>
                  </a:lnTo>
                  <a:lnTo>
                    <a:pt x="342" y="1146"/>
                  </a:lnTo>
                  <a:lnTo>
                    <a:pt x="342" y="1152"/>
                  </a:lnTo>
                  <a:lnTo>
                    <a:pt x="348" y="1152"/>
                  </a:lnTo>
                  <a:lnTo>
                    <a:pt x="348" y="1140"/>
                  </a:lnTo>
                  <a:lnTo>
                    <a:pt x="360" y="1128"/>
                  </a:lnTo>
                  <a:lnTo>
                    <a:pt x="366" y="1116"/>
                  </a:lnTo>
                  <a:lnTo>
                    <a:pt x="366" y="1110"/>
                  </a:lnTo>
                  <a:lnTo>
                    <a:pt x="360" y="1104"/>
                  </a:lnTo>
                  <a:lnTo>
                    <a:pt x="360" y="1074"/>
                  </a:lnTo>
                  <a:lnTo>
                    <a:pt x="354" y="1062"/>
                  </a:lnTo>
                  <a:lnTo>
                    <a:pt x="354" y="1050"/>
                  </a:lnTo>
                  <a:close/>
                  <a:moveTo>
                    <a:pt x="264" y="1026"/>
                  </a:moveTo>
                  <a:lnTo>
                    <a:pt x="246" y="1062"/>
                  </a:lnTo>
                  <a:lnTo>
                    <a:pt x="264" y="1056"/>
                  </a:lnTo>
                  <a:lnTo>
                    <a:pt x="264" y="1026"/>
                  </a:lnTo>
                  <a:close/>
                  <a:moveTo>
                    <a:pt x="624" y="618"/>
                  </a:moveTo>
                  <a:lnTo>
                    <a:pt x="636" y="618"/>
                  </a:lnTo>
                  <a:lnTo>
                    <a:pt x="636" y="594"/>
                  </a:lnTo>
                  <a:lnTo>
                    <a:pt x="630" y="594"/>
                  </a:lnTo>
                  <a:lnTo>
                    <a:pt x="612" y="570"/>
                  </a:lnTo>
                  <a:lnTo>
                    <a:pt x="606" y="582"/>
                  </a:lnTo>
                  <a:lnTo>
                    <a:pt x="618" y="600"/>
                  </a:lnTo>
                  <a:lnTo>
                    <a:pt x="624" y="618"/>
                  </a:lnTo>
                  <a:close/>
                  <a:moveTo>
                    <a:pt x="546" y="72"/>
                  </a:moveTo>
                  <a:lnTo>
                    <a:pt x="552" y="96"/>
                  </a:lnTo>
                  <a:lnTo>
                    <a:pt x="558" y="102"/>
                  </a:lnTo>
                  <a:lnTo>
                    <a:pt x="570" y="108"/>
                  </a:lnTo>
                  <a:lnTo>
                    <a:pt x="576" y="114"/>
                  </a:lnTo>
                  <a:lnTo>
                    <a:pt x="576" y="132"/>
                  </a:lnTo>
                  <a:lnTo>
                    <a:pt x="564" y="144"/>
                  </a:lnTo>
                  <a:lnTo>
                    <a:pt x="564" y="150"/>
                  </a:lnTo>
                  <a:lnTo>
                    <a:pt x="570" y="156"/>
                  </a:lnTo>
                  <a:lnTo>
                    <a:pt x="576" y="168"/>
                  </a:lnTo>
                  <a:lnTo>
                    <a:pt x="582" y="174"/>
                  </a:lnTo>
                  <a:lnTo>
                    <a:pt x="582" y="186"/>
                  </a:lnTo>
                  <a:lnTo>
                    <a:pt x="576" y="186"/>
                  </a:lnTo>
                  <a:lnTo>
                    <a:pt x="564" y="180"/>
                  </a:lnTo>
                  <a:lnTo>
                    <a:pt x="552" y="180"/>
                  </a:lnTo>
                  <a:lnTo>
                    <a:pt x="540" y="174"/>
                  </a:lnTo>
                  <a:lnTo>
                    <a:pt x="528" y="174"/>
                  </a:lnTo>
                  <a:lnTo>
                    <a:pt x="522" y="168"/>
                  </a:lnTo>
                  <a:lnTo>
                    <a:pt x="522" y="180"/>
                  </a:lnTo>
                  <a:lnTo>
                    <a:pt x="540" y="198"/>
                  </a:lnTo>
                  <a:lnTo>
                    <a:pt x="516" y="228"/>
                  </a:lnTo>
                  <a:lnTo>
                    <a:pt x="522" y="240"/>
                  </a:lnTo>
                  <a:lnTo>
                    <a:pt x="528" y="246"/>
                  </a:lnTo>
                  <a:lnTo>
                    <a:pt x="528" y="252"/>
                  </a:lnTo>
                  <a:lnTo>
                    <a:pt x="534" y="258"/>
                  </a:lnTo>
                  <a:lnTo>
                    <a:pt x="546" y="264"/>
                  </a:lnTo>
                  <a:lnTo>
                    <a:pt x="552" y="270"/>
                  </a:lnTo>
                  <a:lnTo>
                    <a:pt x="564" y="276"/>
                  </a:lnTo>
                  <a:lnTo>
                    <a:pt x="570" y="282"/>
                  </a:lnTo>
                  <a:lnTo>
                    <a:pt x="576" y="282"/>
                  </a:lnTo>
                  <a:lnTo>
                    <a:pt x="576" y="318"/>
                  </a:lnTo>
                  <a:lnTo>
                    <a:pt x="582" y="330"/>
                  </a:lnTo>
                  <a:lnTo>
                    <a:pt x="600" y="330"/>
                  </a:lnTo>
                  <a:lnTo>
                    <a:pt x="600" y="300"/>
                  </a:lnTo>
                  <a:lnTo>
                    <a:pt x="636" y="300"/>
                  </a:lnTo>
                  <a:lnTo>
                    <a:pt x="642" y="294"/>
                  </a:lnTo>
                  <a:lnTo>
                    <a:pt x="606" y="270"/>
                  </a:lnTo>
                  <a:lnTo>
                    <a:pt x="588" y="270"/>
                  </a:lnTo>
                  <a:lnTo>
                    <a:pt x="576" y="264"/>
                  </a:lnTo>
                  <a:lnTo>
                    <a:pt x="570" y="264"/>
                  </a:lnTo>
                  <a:lnTo>
                    <a:pt x="558" y="258"/>
                  </a:lnTo>
                  <a:lnTo>
                    <a:pt x="558" y="246"/>
                  </a:lnTo>
                  <a:lnTo>
                    <a:pt x="564" y="240"/>
                  </a:lnTo>
                  <a:lnTo>
                    <a:pt x="576" y="234"/>
                  </a:lnTo>
                  <a:lnTo>
                    <a:pt x="600" y="246"/>
                  </a:lnTo>
                  <a:lnTo>
                    <a:pt x="606" y="252"/>
                  </a:lnTo>
                  <a:lnTo>
                    <a:pt x="618" y="240"/>
                  </a:lnTo>
                  <a:lnTo>
                    <a:pt x="630" y="234"/>
                  </a:lnTo>
                  <a:lnTo>
                    <a:pt x="636" y="234"/>
                  </a:lnTo>
                  <a:lnTo>
                    <a:pt x="690" y="252"/>
                  </a:lnTo>
                  <a:lnTo>
                    <a:pt x="726" y="270"/>
                  </a:lnTo>
                  <a:lnTo>
                    <a:pt x="756" y="282"/>
                  </a:lnTo>
                  <a:lnTo>
                    <a:pt x="768" y="282"/>
                  </a:lnTo>
                  <a:lnTo>
                    <a:pt x="768" y="270"/>
                  </a:lnTo>
                  <a:lnTo>
                    <a:pt x="762" y="258"/>
                  </a:lnTo>
                  <a:lnTo>
                    <a:pt x="762" y="222"/>
                  </a:lnTo>
                  <a:lnTo>
                    <a:pt x="780" y="204"/>
                  </a:lnTo>
                  <a:lnTo>
                    <a:pt x="792" y="204"/>
                  </a:lnTo>
                  <a:lnTo>
                    <a:pt x="798" y="210"/>
                  </a:lnTo>
                  <a:lnTo>
                    <a:pt x="816" y="210"/>
                  </a:lnTo>
                  <a:lnTo>
                    <a:pt x="840" y="198"/>
                  </a:lnTo>
                  <a:lnTo>
                    <a:pt x="858" y="180"/>
                  </a:lnTo>
                  <a:lnTo>
                    <a:pt x="804" y="144"/>
                  </a:lnTo>
                  <a:lnTo>
                    <a:pt x="804" y="120"/>
                  </a:lnTo>
                  <a:lnTo>
                    <a:pt x="798" y="108"/>
                  </a:lnTo>
                  <a:lnTo>
                    <a:pt x="792" y="102"/>
                  </a:lnTo>
                  <a:lnTo>
                    <a:pt x="786" y="102"/>
                  </a:lnTo>
                  <a:lnTo>
                    <a:pt x="774" y="114"/>
                  </a:lnTo>
                  <a:lnTo>
                    <a:pt x="774" y="126"/>
                  </a:lnTo>
                  <a:lnTo>
                    <a:pt x="756" y="120"/>
                  </a:lnTo>
                  <a:lnTo>
                    <a:pt x="720" y="114"/>
                  </a:lnTo>
                  <a:lnTo>
                    <a:pt x="678" y="102"/>
                  </a:lnTo>
                  <a:lnTo>
                    <a:pt x="648" y="90"/>
                  </a:lnTo>
                  <a:lnTo>
                    <a:pt x="624" y="72"/>
                  </a:lnTo>
                  <a:lnTo>
                    <a:pt x="552" y="24"/>
                  </a:lnTo>
                  <a:lnTo>
                    <a:pt x="516" y="6"/>
                  </a:lnTo>
                  <a:lnTo>
                    <a:pt x="498" y="0"/>
                  </a:lnTo>
                  <a:lnTo>
                    <a:pt x="498" y="18"/>
                  </a:lnTo>
                  <a:lnTo>
                    <a:pt x="510" y="30"/>
                  </a:lnTo>
                  <a:lnTo>
                    <a:pt x="516" y="42"/>
                  </a:lnTo>
                  <a:lnTo>
                    <a:pt x="528" y="54"/>
                  </a:lnTo>
                  <a:lnTo>
                    <a:pt x="534" y="66"/>
                  </a:lnTo>
                  <a:lnTo>
                    <a:pt x="546" y="72"/>
                  </a:lnTo>
                  <a:close/>
                  <a:moveTo>
                    <a:pt x="282" y="1458"/>
                  </a:moveTo>
                  <a:lnTo>
                    <a:pt x="306" y="1458"/>
                  </a:lnTo>
                  <a:lnTo>
                    <a:pt x="276" y="1440"/>
                  </a:lnTo>
                  <a:lnTo>
                    <a:pt x="282" y="1458"/>
                  </a:lnTo>
                  <a:close/>
                  <a:moveTo>
                    <a:pt x="300" y="1386"/>
                  </a:moveTo>
                  <a:lnTo>
                    <a:pt x="312" y="1398"/>
                  </a:lnTo>
                  <a:lnTo>
                    <a:pt x="318" y="1398"/>
                  </a:lnTo>
                  <a:lnTo>
                    <a:pt x="330" y="1386"/>
                  </a:lnTo>
                  <a:lnTo>
                    <a:pt x="336" y="1386"/>
                  </a:lnTo>
                  <a:lnTo>
                    <a:pt x="342" y="1380"/>
                  </a:lnTo>
                  <a:lnTo>
                    <a:pt x="342" y="1368"/>
                  </a:lnTo>
                  <a:lnTo>
                    <a:pt x="336" y="1362"/>
                  </a:lnTo>
                  <a:lnTo>
                    <a:pt x="318" y="1362"/>
                  </a:lnTo>
                  <a:lnTo>
                    <a:pt x="306" y="1368"/>
                  </a:lnTo>
                  <a:lnTo>
                    <a:pt x="300" y="1380"/>
                  </a:lnTo>
                  <a:lnTo>
                    <a:pt x="300" y="1386"/>
                  </a:lnTo>
                  <a:close/>
                  <a:moveTo>
                    <a:pt x="312" y="1416"/>
                  </a:moveTo>
                  <a:lnTo>
                    <a:pt x="300" y="1416"/>
                  </a:lnTo>
                  <a:lnTo>
                    <a:pt x="300" y="1428"/>
                  </a:lnTo>
                  <a:lnTo>
                    <a:pt x="318" y="1428"/>
                  </a:lnTo>
                  <a:lnTo>
                    <a:pt x="318" y="1422"/>
                  </a:lnTo>
                  <a:lnTo>
                    <a:pt x="312" y="1416"/>
                  </a:lnTo>
                  <a:close/>
                  <a:moveTo>
                    <a:pt x="336" y="1200"/>
                  </a:moveTo>
                  <a:lnTo>
                    <a:pt x="336" y="1206"/>
                  </a:lnTo>
                  <a:lnTo>
                    <a:pt x="330" y="1206"/>
                  </a:lnTo>
                  <a:lnTo>
                    <a:pt x="318" y="1212"/>
                  </a:lnTo>
                  <a:lnTo>
                    <a:pt x="342" y="1230"/>
                  </a:lnTo>
                  <a:lnTo>
                    <a:pt x="342" y="1218"/>
                  </a:lnTo>
                  <a:lnTo>
                    <a:pt x="336" y="1206"/>
                  </a:lnTo>
                  <a:lnTo>
                    <a:pt x="336" y="1200"/>
                  </a:lnTo>
                  <a:close/>
                  <a:moveTo>
                    <a:pt x="366" y="1170"/>
                  </a:moveTo>
                  <a:lnTo>
                    <a:pt x="366" y="1182"/>
                  </a:lnTo>
                  <a:lnTo>
                    <a:pt x="360" y="1194"/>
                  </a:lnTo>
                  <a:lnTo>
                    <a:pt x="378" y="1224"/>
                  </a:lnTo>
                  <a:lnTo>
                    <a:pt x="378" y="1200"/>
                  </a:lnTo>
                  <a:lnTo>
                    <a:pt x="372" y="1194"/>
                  </a:lnTo>
                  <a:lnTo>
                    <a:pt x="372" y="1176"/>
                  </a:lnTo>
                  <a:lnTo>
                    <a:pt x="366" y="1170"/>
                  </a:lnTo>
                  <a:close/>
                  <a:moveTo>
                    <a:pt x="36" y="1698"/>
                  </a:moveTo>
                  <a:lnTo>
                    <a:pt x="54" y="1698"/>
                  </a:lnTo>
                  <a:lnTo>
                    <a:pt x="60" y="1692"/>
                  </a:lnTo>
                  <a:lnTo>
                    <a:pt x="72" y="1692"/>
                  </a:lnTo>
                  <a:lnTo>
                    <a:pt x="42" y="1680"/>
                  </a:lnTo>
                  <a:lnTo>
                    <a:pt x="36" y="1686"/>
                  </a:lnTo>
                  <a:lnTo>
                    <a:pt x="36" y="1698"/>
                  </a:lnTo>
                  <a:close/>
                  <a:moveTo>
                    <a:pt x="114" y="1662"/>
                  </a:moveTo>
                  <a:lnTo>
                    <a:pt x="96" y="1632"/>
                  </a:lnTo>
                  <a:lnTo>
                    <a:pt x="96" y="1662"/>
                  </a:lnTo>
                  <a:lnTo>
                    <a:pt x="102" y="1674"/>
                  </a:lnTo>
                  <a:lnTo>
                    <a:pt x="114" y="1680"/>
                  </a:lnTo>
                  <a:lnTo>
                    <a:pt x="120" y="1680"/>
                  </a:lnTo>
                  <a:lnTo>
                    <a:pt x="126" y="1674"/>
                  </a:lnTo>
                  <a:lnTo>
                    <a:pt x="126" y="1662"/>
                  </a:lnTo>
                  <a:lnTo>
                    <a:pt x="114" y="1662"/>
                  </a:lnTo>
                  <a:close/>
                  <a:moveTo>
                    <a:pt x="12" y="1686"/>
                  </a:moveTo>
                  <a:lnTo>
                    <a:pt x="6" y="1686"/>
                  </a:lnTo>
                  <a:lnTo>
                    <a:pt x="0" y="1692"/>
                  </a:lnTo>
                  <a:lnTo>
                    <a:pt x="0" y="1704"/>
                  </a:lnTo>
                  <a:lnTo>
                    <a:pt x="6" y="1710"/>
                  </a:lnTo>
                  <a:lnTo>
                    <a:pt x="12" y="1710"/>
                  </a:lnTo>
                  <a:lnTo>
                    <a:pt x="24" y="1698"/>
                  </a:lnTo>
                  <a:lnTo>
                    <a:pt x="24" y="1686"/>
                  </a:lnTo>
                  <a:lnTo>
                    <a:pt x="12" y="1686"/>
                  </a:lnTo>
                  <a:close/>
                  <a:moveTo>
                    <a:pt x="168" y="1536"/>
                  </a:moveTo>
                  <a:lnTo>
                    <a:pt x="168" y="1542"/>
                  </a:lnTo>
                  <a:lnTo>
                    <a:pt x="180" y="1548"/>
                  </a:lnTo>
                  <a:lnTo>
                    <a:pt x="186" y="1548"/>
                  </a:lnTo>
                  <a:lnTo>
                    <a:pt x="186" y="1536"/>
                  </a:lnTo>
                  <a:lnTo>
                    <a:pt x="180" y="1530"/>
                  </a:lnTo>
                  <a:lnTo>
                    <a:pt x="168" y="1530"/>
                  </a:lnTo>
                  <a:lnTo>
                    <a:pt x="168" y="1536"/>
                  </a:lnTo>
                  <a:close/>
                  <a:moveTo>
                    <a:pt x="264" y="1494"/>
                  </a:moveTo>
                  <a:lnTo>
                    <a:pt x="252" y="1518"/>
                  </a:lnTo>
                  <a:lnTo>
                    <a:pt x="246" y="1536"/>
                  </a:lnTo>
                  <a:lnTo>
                    <a:pt x="246" y="1548"/>
                  </a:lnTo>
                  <a:lnTo>
                    <a:pt x="240" y="1554"/>
                  </a:lnTo>
                  <a:lnTo>
                    <a:pt x="240" y="1560"/>
                  </a:lnTo>
                  <a:lnTo>
                    <a:pt x="258" y="1566"/>
                  </a:lnTo>
                  <a:lnTo>
                    <a:pt x="264" y="1554"/>
                  </a:lnTo>
                  <a:lnTo>
                    <a:pt x="264" y="1548"/>
                  </a:lnTo>
                  <a:lnTo>
                    <a:pt x="270" y="1542"/>
                  </a:lnTo>
                  <a:lnTo>
                    <a:pt x="270" y="1524"/>
                  </a:lnTo>
                  <a:lnTo>
                    <a:pt x="288" y="1506"/>
                  </a:lnTo>
                  <a:lnTo>
                    <a:pt x="282" y="1500"/>
                  </a:lnTo>
                  <a:lnTo>
                    <a:pt x="282" y="1494"/>
                  </a:lnTo>
                  <a:lnTo>
                    <a:pt x="276" y="1488"/>
                  </a:lnTo>
                  <a:lnTo>
                    <a:pt x="264" y="149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0" name="Italy" descr="© INSCALE GmbH, 05.05.2010&#10;http://www.presentationload.com/">
              <a:extLst>
                <a:ext uri="{FF2B5EF4-FFF2-40B4-BE49-F238E27FC236}">
                  <a16:creationId xmlns:a16="http://schemas.microsoft.com/office/drawing/2014/main" id="{A3CF4BC1-87D8-789A-FA83-AACDF0B7B25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420688" y="1782054"/>
              <a:ext cx="294993" cy="314264"/>
            </a:xfrm>
            <a:custGeom>
              <a:avLst/>
              <a:gdLst>
                <a:gd name="T0" fmla="*/ 2147483647 w 780"/>
                <a:gd name="T1" fmla="*/ 2147483647 h 828"/>
                <a:gd name="T2" fmla="*/ 2147483647 w 780"/>
                <a:gd name="T3" fmla="*/ 2147483647 h 828"/>
                <a:gd name="T4" fmla="*/ 2147483647 w 780"/>
                <a:gd name="T5" fmla="*/ 2147483647 h 828"/>
                <a:gd name="T6" fmla="*/ 2147483647 w 780"/>
                <a:gd name="T7" fmla="*/ 2147483647 h 828"/>
                <a:gd name="T8" fmla="*/ 2147483647 w 780"/>
                <a:gd name="T9" fmla="*/ 2147483647 h 828"/>
                <a:gd name="T10" fmla="*/ 2147483647 w 780"/>
                <a:gd name="T11" fmla="*/ 2147483647 h 828"/>
                <a:gd name="T12" fmla="*/ 2147483647 w 780"/>
                <a:gd name="T13" fmla="*/ 2147483647 h 828"/>
                <a:gd name="T14" fmla="*/ 2147483647 w 780"/>
                <a:gd name="T15" fmla="*/ 2147483647 h 828"/>
                <a:gd name="T16" fmla="*/ 2147483647 w 780"/>
                <a:gd name="T17" fmla="*/ 2147483647 h 828"/>
                <a:gd name="T18" fmla="*/ 2147483647 w 780"/>
                <a:gd name="T19" fmla="*/ 2147483647 h 828"/>
                <a:gd name="T20" fmla="*/ 2147483647 w 780"/>
                <a:gd name="T21" fmla="*/ 2147483647 h 828"/>
                <a:gd name="T22" fmla="*/ 2147483647 w 780"/>
                <a:gd name="T23" fmla="*/ 2147483647 h 828"/>
                <a:gd name="T24" fmla="*/ 2147483647 w 780"/>
                <a:gd name="T25" fmla="*/ 2147483647 h 828"/>
                <a:gd name="T26" fmla="*/ 2147483647 w 780"/>
                <a:gd name="T27" fmla="*/ 2147483647 h 828"/>
                <a:gd name="T28" fmla="*/ 2147483647 w 780"/>
                <a:gd name="T29" fmla="*/ 2147483647 h 828"/>
                <a:gd name="T30" fmla="*/ 2147483647 w 780"/>
                <a:gd name="T31" fmla="*/ 2147483647 h 828"/>
                <a:gd name="T32" fmla="*/ 2147483647 w 780"/>
                <a:gd name="T33" fmla="*/ 2147483647 h 828"/>
                <a:gd name="T34" fmla="*/ 2147483647 w 780"/>
                <a:gd name="T35" fmla="*/ 2147483647 h 828"/>
                <a:gd name="T36" fmla="*/ 2147483647 w 780"/>
                <a:gd name="T37" fmla="*/ 2147483647 h 828"/>
                <a:gd name="T38" fmla="*/ 2147483647 w 780"/>
                <a:gd name="T39" fmla="*/ 2147483647 h 828"/>
                <a:gd name="T40" fmla="*/ 2147483647 w 780"/>
                <a:gd name="T41" fmla="*/ 2147483647 h 828"/>
                <a:gd name="T42" fmla="*/ 2147483647 w 780"/>
                <a:gd name="T43" fmla="*/ 2147483647 h 828"/>
                <a:gd name="T44" fmla="*/ 2147483647 w 780"/>
                <a:gd name="T45" fmla="*/ 2147483647 h 828"/>
                <a:gd name="T46" fmla="*/ 2147483647 w 780"/>
                <a:gd name="T47" fmla="*/ 2147483647 h 828"/>
                <a:gd name="T48" fmla="*/ 2147483647 w 780"/>
                <a:gd name="T49" fmla="*/ 2147483647 h 828"/>
                <a:gd name="T50" fmla="*/ 2147483647 w 780"/>
                <a:gd name="T51" fmla="*/ 2147483647 h 828"/>
                <a:gd name="T52" fmla="*/ 2147483647 w 780"/>
                <a:gd name="T53" fmla="*/ 2147483647 h 828"/>
                <a:gd name="T54" fmla="*/ 2147483647 w 780"/>
                <a:gd name="T55" fmla="*/ 2147483647 h 828"/>
                <a:gd name="T56" fmla="*/ 2147483647 w 780"/>
                <a:gd name="T57" fmla="*/ 2147483647 h 828"/>
                <a:gd name="T58" fmla="*/ 2147483647 w 780"/>
                <a:gd name="T59" fmla="*/ 2147483647 h 828"/>
                <a:gd name="T60" fmla="*/ 2147483647 w 780"/>
                <a:gd name="T61" fmla="*/ 2147483647 h 828"/>
                <a:gd name="T62" fmla="*/ 2147483647 w 780"/>
                <a:gd name="T63" fmla="*/ 2147483647 h 828"/>
                <a:gd name="T64" fmla="*/ 2147483647 w 780"/>
                <a:gd name="T65" fmla="*/ 2147483647 h 828"/>
                <a:gd name="T66" fmla="*/ 2147483647 w 780"/>
                <a:gd name="T67" fmla="*/ 2147483647 h 828"/>
                <a:gd name="T68" fmla="*/ 2147483647 w 780"/>
                <a:gd name="T69" fmla="*/ 2147483647 h 828"/>
                <a:gd name="T70" fmla="*/ 2147483647 w 780"/>
                <a:gd name="T71" fmla="*/ 2147483647 h 828"/>
                <a:gd name="T72" fmla="*/ 2147483647 w 780"/>
                <a:gd name="T73" fmla="*/ 2147483647 h 828"/>
                <a:gd name="T74" fmla="*/ 2147483647 w 780"/>
                <a:gd name="T75" fmla="*/ 2147483647 h 828"/>
                <a:gd name="T76" fmla="*/ 2147483647 w 780"/>
                <a:gd name="T77" fmla="*/ 2147483647 h 828"/>
                <a:gd name="T78" fmla="*/ 2147483647 w 780"/>
                <a:gd name="T79" fmla="*/ 2147483647 h 828"/>
                <a:gd name="T80" fmla="*/ 2147483647 w 780"/>
                <a:gd name="T81" fmla="*/ 2147483647 h 828"/>
                <a:gd name="T82" fmla="*/ 2147483647 w 780"/>
                <a:gd name="T83" fmla="*/ 2147483647 h 828"/>
                <a:gd name="T84" fmla="*/ 2147483647 w 780"/>
                <a:gd name="T85" fmla="*/ 2147483647 h 828"/>
                <a:gd name="T86" fmla="*/ 2147483647 w 780"/>
                <a:gd name="T87" fmla="*/ 2147483647 h 828"/>
                <a:gd name="T88" fmla="*/ 2147483647 w 780"/>
                <a:gd name="T89" fmla="*/ 2147483647 h 828"/>
                <a:gd name="T90" fmla="*/ 2147483647 w 780"/>
                <a:gd name="T91" fmla="*/ 2147483647 h 828"/>
                <a:gd name="T92" fmla="*/ 2147483647 w 780"/>
                <a:gd name="T93" fmla="*/ 2147483647 h 828"/>
                <a:gd name="T94" fmla="*/ 2147483647 w 780"/>
                <a:gd name="T95" fmla="*/ 2147483647 h 828"/>
                <a:gd name="T96" fmla="*/ 2147483647 w 780"/>
                <a:gd name="T97" fmla="*/ 2147483647 h 828"/>
                <a:gd name="T98" fmla="*/ 2147483647 w 780"/>
                <a:gd name="T99" fmla="*/ 2147483647 h 828"/>
                <a:gd name="T100" fmla="*/ 2147483647 w 780"/>
                <a:gd name="T101" fmla="*/ 2147483647 h 828"/>
                <a:gd name="T102" fmla="*/ 2147483647 w 780"/>
                <a:gd name="T103" fmla="*/ 2147483647 h 828"/>
                <a:gd name="T104" fmla="*/ 2147483647 w 780"/>
                <a:gd name="T105" fmla="*/ 2147483647 h 828"/>
                <a:gd name="T106" fmla="*/ 2147483647 w 780"/>
                <a:gd name="T107" fmla="*/ 2147483647 h 828"/>
                <a:gd name="T108" fmla="*/ 2147483647 w 780"/>
                <a:gd name="T109" fmla="*/ 2147483647 h 828"/>
                <a:gd name="T110" fmla="*/ 2147483647 w 780"/>
                <a:gd name="T111" fmla="*/ 2147483647 h 828"/>
                <a:gd name="T112" fmla="*/ 2147483647 w 780"/>
                <a:gd name="T113" fmla="*/ 2147483647 h 8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80"/>
                <a:gd name="T172" fmla="*/ 0 h 828"/>
                <a:gd name="T173" fmla="*/ 780 w 780"/>
                <a:gd name="T174" fmla="*/ 828 h 82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80" h="828">
                  <a:moveTo>
                    <a:pt x="570" y="720"/>
                  </a:moveTo>
                  <a:lnTo>
                    <a:pt x="558" y="714"/>
                  </a:lnTo>
                  <a:lnTo>
                    <a:pt x="552" y="708"/>
                  </a:lnTo>
                  <a:lnTo>
                    <a:pt x="540" y="708"/>
                  </a:lnTo>
                  <a:lnTo>
                    <a:pt x="534" y="714"/>
                  </a:lnTo>
                  <a:lnTo>
                    <a:pt x="522" y="720"/>
                  </a:lnTo>
                  <a:lnTo>
                    <a:pt x="516" y="726"/>
                  </a:lnTo>
                  <a:lnTo>
                    <a:pt x="468" y="726"/>
                  </a:lnTo>
                  <a:lnTo>
                    <a:pt x="456" y="720"/>
                  </a:lnTo>
                  <a:lnTo>
                    <a:pt x="444" y="708"/>
                  </a:lnTo>
                  <a:lnTo>
                    <a:pt x="438" y="708"/>
                  </a:lnTo>
                  <a:lnTo>
                    <a:pt x="420" y="726"/>
                  </a:lnTo>
                  <a:lnTo>
                    <a:pt x="402" y="714"/>
                  </a:lnTo>
                  <a:lnTo>
                    <a:pt x="396" y="714"/>
                  </a:lnTo>
                  <a:lnTo>
                    <a:pt x="384" y="726"/>
                  </a:lnTo>
                  <a:lnTo>
                    <a:pt x="384" y="738"/>
                  </a:lnTo>
                  <a:lnTo>
                    <a:pt x="396" y="750"/>
                  </a:lnTo>
                  <a:lnTo>
                    <a:pt x="420" y="762"/>
                  </a:lnTo>
                  <a:lnTo>
                    <a:pt x="426" y="762"/>
                  </a:lnTo>
                  <a:lnTo>
                    <a:pt x="444" y="780"/>
                  </a:lnTo>
                  <a:lnTo>
                    <a:pt x="444" y="786"/>
                  </a:lnTo>
                  <a:lnTo>
                    <a:pt x="456" y="786"/>
                  </a:lnTo>
                  <a:lnTo>
                    <a:pt x="468" y="798"/>
                  </a:lnTo>
                  <a:lnTo>
                    <a:pt x="480" y="804"/>
                  </a:lnTo>
                  <a:lnTo>
                    <a:pt x="498" y="798"/>
                  </a:lnTo>
                  <a:lnTo>
                    <a:pt x="504" y="804"/>
                  </a:lnTo>
                  <a:lnTo>
                    <a:pt x="516" y="810"/>
                  </a:lnTo>
                  <a:lnTo>
                    <a:pt x="522" y="822"/>
                  </a:lnTo>
                  <a:lnTo>
                    <a:pt x="534" y="828"/>
                  </a:lnTo>
                  <a:lnTo>
                    <a:pt x="558" y="828"/>
                  </a:lnTo>
                  <a:lnTo>
                    <a:pt x="570" y="816"/>
                  </a:lnTo>
                  <a:lnTo>
                    <a:pt x="570" y="792"/>
                  </a:lnTo>
                  <a:lnTo>
                    <a:pt x="564" y="780"/>
                  </a:lnTo>
                  <a:lnTo>
                    <a:pt x="564" y="768"/>
                  </a:lnTo>
                  <a:lnTo>
                    <a:pt x="570" y="750"/>
                  </a:lnTo>
                  <a:lnTo>
                    <a:pt x="576" y="738"/>
                  </a:lnTo>
                  <a:lnTo>
                    <a:pt x="582" y="732"/>
                  </a:lnTo>
                  <a:lnTo>
                    <a:pt x="582" y="714"/>
                  </a:lnTo>
                  <a:lnTo>
                    <a:pt x="576" y="702"/>
                  </a:lnTo>
                  <a:lnTo>
                    <a:pt x="570" y="720"/>
                  </a:lnTo>
                  <a:close/>
                  <a:moveTo>
                    <a:pt x="180" y="468"/>
                  </a:moveTo>
                  <a:lnTo>
                    <a:pt x="156" y="480"/>
                  </a:lnTo>
                  <a:lnTo>
                    <a:pt x="150" y="486"/>
                  </a:lnTo>
                  <a:lnTo>
                    <a:pt x="138" y="492"/>
                  </a:lnTo>
                  <a:lnTo>
                    <a:pt x="132" y="498"/>
                  </a:lnTo>
                  <a:lnTo>
                    <a:pt x="126" y="498"/>
                  </a:lnTo>
                  <a:lnTo>
                    <a:pt x="114" y="492"/>
                  </a:lnTo>
                  <a:lnTo>
                    <a:pt x="102" y="480"/>
                  </a:lnTo>
                  <a:lnTo>
                    <a:pt x="96" y="498"/>
                  </a:lnTo>
                  <a:lnTo>
                    <a:pt x="102" y="504"/>
                  </a:lnTo>
                  <a:lnTo>
                    <a:pt x="114" y="510"/>
                  </a:lnTo>
                  <a:lnTo>
                    <a:pt x="120" y="522"/>
                  </a:lnTo>
                  <a:lnTo>
                    <a:pt x="120" y="540"/>
                  </a:lnTo>
                  <a:lnTo>
                    <a:pt x="114" y="558"/>
                  </a:lnTo>
                  <a:lnTo>
                    <a:pt x="114" y="570"/>
                  </a:lnTo>
                  <a:lnTo>
                    <a:pt x="126" y="582"/>
                  </a:lnTo>
                  <a:lnTo>
                    <a:pt x="114" y="588"/>
                  </a:lnTo>
                  <a:lnTo>
                    <a:pt x="120" y="636"/>
                  </a:lnTo>
                  <a:lnTo>
                    <a:pt x="108" y="636"/>
                  </a:lnTo>
                  <a:lnTo>
                    <a:pt x="126" y="654"/>
                  </a:lnTo>
                  <a:lnTo>
                    <a:pt x="138" y="654"/>
                  </a:lnTo>
                  <a:lnTo>
                    <a:pt x="144" y="642"/>
                  </a:lnTo>
                  <a:lnTo>
                    <a:pt x="156" y="630"/>
                  </a:lnTo>
                  <a:lnTo>
                    <a:pt x="156" y="618"/>
                  </a:lnTo>
                  <a:lnTo>
                    <a:pt x="168" y="630"/>
                  </a:lnTo>
                  <a:lnTo>
                    <a:pt x="180" y="636"/>
                  </a:lnTo>
                  <a:lnTo>
                    <a:pt x="186" y="636"/>
                  </a:lnTo>
                  <a:lnTo>
                    <a:pt x="192" y="630"/>
                  </a:lnTo>
                  <a:lnTo>
                    <a:pt x="198" y="618"/>
                  </a:lnTo>
                  <a:lnTo>
                    <a:pt x="198" y="594"/>
                  </a:lnTo>
                  <a:lnTo>
                    <a:pt x="204" y="582"/>
                  </a:lnTo>
                  <a:lnTo>
                    <a:pt x="204" y="558"/>
                  </a:lnTo>
                  <a:lnTo>
                    <a:pt x="198" y="552"/>
                  </a:lnTo>
                  <a:lnTo>
                    <a:pt x="192" y="552"/>
                  </a:lnTo>
                  <a:lnTo>
                    <a:pt x="192" y="546"/>
                  </a:lnTo>
                  <a:lnTo>
                    <a:pt x="198" y="540"/>
                  </a:lnTo>
                  <a:lnTo>
                    <a:pt x="204" y="540"/>
                  </a:lnTo>
                  <a:lnTo>
                    <a:pt x="210" y="534"/>
                  </a:lnTo>
                  <a:lnTo>
                    <a:pt x="210" y="522"/>
                  </a:lnTo>
                  <a:lnTo>
                    <a:pt x="204" y="510"/>
                  </a:lnTo>
                  <a:lnTo>
                    <a:pt x="204" y="492"/>
                  </a:lnTo>
                  <a:lnTo>
                    <a:pt x="198" y="480"/>
                  </a:lnTo>
                  <a:lnTo>
                    <a:pt x="186" y="474"/>
                  </a:lnTo>
                  <a:lnTo>
                    <a:pt x="180" y="468"/>
                  </a:lnTo>
                  <a:close/>
                  <a:moveTo>
                    <a:pt x="774" y="546"/>
                  </a:moveTo>
                  <a:lnTo>
                    <a:pt x="768" y="534"/>
                  </a:lnTo>
                  <a:lnTo>
                    <a:pt x="756" y="528"/>
                  </a:lnTo>
                  <a:lnTo>
                    <a:pt x="738" y="510"/>
                  </a:lnTo>
                  <a:lnTo>
                    <a:pt x="678" y="480"/>
                  </a:lnTo>
                  <a:lnTo>
                    <a:pt x="672" y="480"/>
                  </a:lnTo>
                  <a:lnTo>
                    <a:pt x="660" y="474"/>
                  </a:lnTo>
                  <a:lnTo>
                    <a:pt x="648" y="474"/>
                  </a:lnTo>
                  <a:lnTo>
                    <a:pt x="630" y="468"/>
                  </a:lnTo>
                  <a:lnTo>
                    <a:pt x="606" y="456"/>
                  </a:lnTo>
                  <a:lnTo>
                    <a:pt x="606" y="450"/>
                  </a:lnTo>
                  <a:lnTo>
                    <a:pt x="612" y="438"/>
                  </a:lnTo>
                  <a:lnTo>
                    <a:pt x="624" y="426"/>
                  </a:lnTo>
                  <a:lnTo>
                    <a:pt x="624" y="420"/>
                  </a:lnTo>
                  <a:lnTo>
                    <a:pt x="618" y="414"/>
                  </a:lnTo>
                  <a:lnTo>
                    <a:pt x="612" y="414"/>
                  </a:lnTo>
                  <a:lnTo>
                    <a:pt x="594" y="408"/>
                  </a:lnTo>
                  <a:lnTo>
                    <a:pt x="552" y="408"/>
                  </a:lnTo>
                  <a:lnTo>
                    <a:pt x="540" y="402"/>
                  </a:lnTo>
                  <a:lnTo>
                    <a:pt x="534" y="396"/>
                  </a:lnTo>
                  <a:lnTo>
                    <a:pt x="516" y="384"/>
                  </a:lnTo>
                  <a:lnTo>
                    <a:pt x="492" y="360"/>
                  </a:lnTo>
                  <a:lnTo>
                    <a:pt x="480" y="342"/>
                  </a:lnTo>
                  <a:lnTo>
                    <a:pt x="474" y="336"/>
                  </a:lnTo>
                  <a:lnTo>
                    <a:pt x="468" y="324"/>
                  </a:lnTo>
                  <a:lnTo>
                    <a:pt x="468" y="312"/>
                  </a:lnTo>
                  <a:lnTo>
                    <a:pt x="450" y="276"/>
                  </a:lnTo>
                  <a:lnTo>
                    <a:pt x="438" y="270"/>
                  </a:lnTo>
                  <a:lnTo>
                    <a:pt x="432" y="264"/>
                  </a:lnTo>
                  <a:lnTo>
                    <a:pt x="420" y="258"/>
                  </a:lnTo>
                  <a:lnTo>
                    <a:pt x="414" y="252"/>
                  </a:lnTo>
                  <a:lnTo>
                    <a:pt x="378" y="222"/>
                  </a:lnTo>
                  <a:lnTo>
                    <a:pt x="372" y="210"/>
                  </a:lnTo>
                  <a:lnTo>
                    <a:pt x="360" y="198"/>
                  </a:lnTo>
                  <a:lnTo>
                    <a:pt x="360" y="186"/>
                  </a:lnTo>
                  <a:lnTo>
                    <a:pt x="366" y="180"/>
                  </a:lnTo>
                  <a:lnTo>
                    <a:pt x="384" y="180"/>
                  </a:lnTo>
                  <a:lnTo>
                    <a:pt x="384" y="174"/>
                  </a:lnTo>
                  <a:lnTo>
                    <a:pt x="372" y="162"/>
                  </a:lnTo>
                  <a:lnTo>
                    <a:pt x="366" y="150"/>
                  </a:lnTo>
                  <a:lnTo>
                    <a:pt x="366" y="138"/>
                  </a:lnTo>
                  <a:lnTo>
                    <a:pt x="402" y="120"/>
                  </a:lnTo>
                  <a:lnTo>
                    <a:pt x="408" y="114"/>
                  </a:lnTo>
                  <a:lnTo>
                    <a:pt x="414" y="114"/>
                  </a:lnTo>
                  <a:lnTo>
                    <a:pt x="438" y="108"/>
                  </a:lnTo>
                  <a:lnTo>
                    <a:pt x="444" y="72"/>
                  </a:lnTo>
                  <a:lnTo>
                    <a:pt x="432" y="66"/>
                  </a:lnTo>
                  <a:lnTo>
                    <a:pt x="438" y="60"/>
                  </a:lnTo>
                  <a:lnTo>
                    <a:pt x="438" y="42"/>
                  </a:lnTo>
                  <a:lnTo>
                    <a:pt x="384" y="42"/>
                  </a:lnTo>
                  <a:lnTo>
                    <a:pt x="378" y="24"/>
                  </a:lnTo>
                  <a:lnTo>
                    <a:pt x="366" y="24"/>
                  </a:lnTo>
                  <a:lnTo>
                    <a:pt x="366" y="6"/>
                  </a:lnTo>
                  <a:lnTo>
                    <a:pt x="360" y="0"/>
                  </a:lnTo>
                  <a:lnTo>
                    <a:pt x="342" y="0"/>
                  </a:lnTo>
                  <a:lnTo>
                    <a:pt x="336" y="6"/>
                  </a:lnTo>
                  <a:lnTo>
                    <a:pt x="336" y="12"/>
                  </a:lnTo>
                  <a:lnTo>
                    <a:pt x="294" y="12"/>
                  </a:lnTo>
                  <a:lnTo>
                    <a:pt x="282" y="30"/>
                  </a:lnTo>
                  <a:lnTo>
                    <a:pt x="270" y="24"/>
                  </a:lnTo>
                  <a:lnTo>
                    <a:pt x="252" y="24"/>
                  </a:lnTo>
                  <a:lnTo>
                    <a:pt x="246" y="42"/>
                  </a:lnTo>
                  <a:lnTo>
                    <a:pt x="222" y="42"/>
                  </a:lnTo>
                  <a:lnTo>
                    <a:pt x="222" y="48"/>
                  </a:lnTo>
                  <a:lnTo>
                    <a:pt x="234" y="60"/>
                  </a:lnTo>
                  <a:lnTo>
                    <a:pt x="228" y="72"/>
                  </a:lnTo>
                  <a:lnTo>
                    <a:pt x="210" y="60"/>
                  </a:lnTo>
                  <a:lnTo>
                    <a:pt x="192" y="66"/>
                  </a:lnTo>
                  <a:lnTo>
                    <a:pt x="180" y="48"/>
                  </a:lnTo>
                  <a:lnTo>
                    <a:pt x="174" y="72"/>
                  </a:lnTo>
                  <a:lnTo>
                    <a:pt x="162" y="84"/>
                  </a:lnTo>
                  <a:lnTo>
                    <a:pt x="162" y="102"/>
                  </a:lnTo>
                  <a:lnTo>
                    <a:pt x="138" y="78"/>
                  </a:lnTo>
                  <a:lnTo>
                    <a:pt x="132" y="78"/>
                  </a:lnTo>
                  <a:lnTo>
                    <a:pt x="132" y="72"/>
                  </a:lnTo>
                  <a:lnTo>
                    <a:pt x="126" y="66"/>
                  </a:lnTo>
                  <a:lnTo>
                    <a:pt x="126" y="60"/>
                  </a:lnTo>
                  <a:lnTo>
                    <a:pt x="120" y="54"/>
                  </a:lnTo>
                  <a:lnTo>
                    <a:pt x="108" y="54"/>
                  </a:lnTo>
                  <a:lnTo>
                    <a:pt x="102" y="60"/>
                  </a:lnTo>
                  <a:lnTo>
                    <a:pt x="102" y="78"/>
                  </a:lnTo>
                  <a:lnTo>
                    <a:pt x="84" y="96"/>
                  </a:lnTo>
                  <a:lnTo>
                    <a:pt x="78" y="96"/>
                  </a:lnTo>
                  <a:lnTo>
                    <a:pt x="66" y="84"/>
                  </a:lnTo>
                  <a:lnTo>
                    <a:pt x="54" y="84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30" y="102"/>
                  </a:lnTo>
                  <a:lnTo>
                    <a:pt x="24" y="102"/>
                  </a:lnTo>
                  <a:lnTo>
                    <a:pt x="18" y="108"/>
                  </a:lnTo>
                  <a:lnTo>
                    <a:pt x="42" y="132"/>
                  </a:lnTo>
                  <a:lnTo>
                    <a:pt x="42" y="138"/>
                  </a:lnTo>
                  <a:lnTo>
                    <a:pt x="24" y="156"/>
                  </a:lnTo>
                  <a:lnTo>
                    <a:pt x="0" y="156"/>
                  </a:lnTo>
                  <a:lnTo>
                    <a:pt x="12" y="174"/>
                  </a:lnTo>
                  <a:lnTo>
                    <a:pt x="24" y="174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24" y="198"/>
                  </a:lnTo>
                  <a:lnTo>
                    <a:pt x="24" y="204"/>
                  </a:lnTo>
                  <a:lnTo>
                    <a:pt x="18" y="210"/>
                  </a:lnTo>
                  <a:lnTo>
                    <a:pt x="18" y="216"/>
                  </a:lnTo>
                  <a:lnTo>
                    <a:pt x="24" y="222"/>
                  </a:lnTo>
                  <a:lnTo>
                    <a:pt x="36" y="228"/>
                  </a:lnTo>
                  <a:lnTo>
                    <a:pt x="42" y="228"/>
                  </a:lnTo>
                  <a:lnTo>
                    <a:pt x="42" y="234"/>
                  </a:lnTo>
                  <a:lnTo>
                    <a:pt x="66" y="234"/>
                  </a:lnTo>
                  <a:lnTo>
                    <a:pt x="72" y="240"/>
                  </a:lnTo>
                  <a:lnTo>
                    <a:pt x="72" y="246"/>
                  </a:lnTo>
                  <a:lnTo>
                    <a:pt x="54" y="264"/>
                  </a:lnTo>
                  <a:lnTo>
                    <a:pt x="54" y="270"/>
                  </a:lnTo>
                  <a:lnTo>
                    <a:pt x="66" y="270"/>
                  </a:lnTo>
                  <a:lnTo>
                    <a:pt x="90" y="258"/>
                  </a:lnTo>
                  <a:lnTo>
                    <a:pt x="120" y="228"/>
                  </a:lnTo>
                  <a:lnTo>
                    <a:pt x="144" y="216"/>
                  </a:lnTo>
                  <a:lnTo>
                    <a:pt x="156" y="216"/>
                  </a:lnTo>
                  <a:lnTo>
                    <a:pt x="168" y="222"/>
                  </a:lnTo>
                  <a:lnTo>
                    <a:pt x="204" y="234"/>
                  </a:lnTo>
                  <a:lnTo>
                    <a:pt x="216" y="240"/>
                  </a:lnTo>
                  <a:lnTo>
                    <a:pt x="228" y="252"/>
                  </a:lnTo>
                  <a:lnTo>
                    <a:pt x="234" y="264"/>
                  </a:lnTo>
                  <a:lnTo>
                    <a:pt x="234" y="276"/>
                  </a:lnTo>
                  <a:lnTo>
                    <a:pt x="240" y="282"/>
                  </a:lnTo>
                  <a:lnTo>
                    <a:pt x="240" y="288"/>
                  </a:lnTo>
                  <a:lnTo>
                    <a:pt x="252" y="300"/>
                  </a:lnTo>
                  <a:lnTo>
                    <a:pt x="252" y="306"/>
                  </a:lnTo>
                  <a:lnTo>
                    <a:pt x="246" y="318"/>
                  </a:lnTo>
                  <a:lnTo>
                    <a:pt x="246" y="324"/>
                  </a:lnTo>
                  <a:lnTo>
                    <a:pt x="258" y="336"/>
                  </a:lnTo>
                  <a:lnTo>
                    <a:pt x="282" y="348"/>
                  </a:lnTo>
                  <a:lnTo>
                    <a:pt x="288" y="354"/>
                  </a:lnTo>
                  <a:lnTo>
                    <a:pt x="294" y="354"/>
                  </a:lnTo>
                  <a:lnTo>
                    <a:pt x="300" y="372"/>
                  </a:lnTo>
                  <a:lnTo>
                    <a:pt x="330" y="372"/>
                  </a:lnTo>
                  <a:lnTo>
                    <a:pt x="348" y="390"/>
                  </a:lnTo>
                  <a:lnTo>
                    <a:pt x="354" y="402"/>
                  </a:lnTo>
                  <a:lnTo>
                    <a:pt x="366" y="414"/>
                  </a:lnTo>
                  <a:lnTo>
                    <a:pt x="378" y="420"/>
                  </a:lnTo>
                  <a:lnTo>
                    <a:pt x="384" y="432"/>
                  </a:lnTo>
                  <a:lnTo>
                    <a:pt x="420" y="468"/>
                  </a:lnTo>
                  <a:lnTo>
                    <a:pt x="456" y="468"/>
                  </a:lnTo>
                  <a:lnTo>
                    <a:pt x="462" y="474"/>
                  </a:lnTo>
                  <a:lnTo>
                    <a:pt x="468" y="486"/>
                  </a:lnTo>
                  <a:lnTo>
                    <a:pt x="492" y="498"/>
                  </a:lnTo>
                  <a:lnTo>
                    <a:pt x="510" y="504"/>
                  </a:lnTo>
                  <a:lnTo>
                    <a:pt x="528" y="504"/>
                  </a:lnTo>
                  <a:lnTo>
                    <a:pt x="540" y="510"/>
                  </a:lnTo>
                  <a:lnTo>
                    <a:pt x="546" y="510"/>
                  </a:lnTo>
                  <a:lnTo>
                    <a:pt x="552" y="522"/>
                  </a:lnTo>
                  <a:lnTo>
                    <a:pt x="552" y="534"/>
                  </a:lnTo>
                  <a:lnTo>
                    <a:pt x="564" y="558"/>
                  </a:lnTo>
                  <a:lnTo>
                    <a:pt x="570" y="564"/>
                  </a:lnTo>
                  <a:lnTo>
                    <a:pt x="582" y="564"/>
                  </a:lnTo>
                  <a:lnTo>
                    <a:pt x="594" y="558"/>
                  </a:lnTo>
                  <a:lnTo>
                    <a:pt x="600" y="558"/>
                  </a:lnTo>
                  <a:lnTo>
                    <a:pt x="600" y="570"/>
                  </a:lnTo>
                  <a:lnTo>
                    <a:pt x="606" y="582"/>
                  </a:lnTo>
                  <a:lnTo>
                    <a:pt x="606" y="606"/>
                  </a:lnTo>
                  <a:lnTo>
                    <a:pt x="612" y="618"/>
                  </a:lnTo>
                  <a:lnTo>
                    <a:pt x="630" y="636"/>
                  </a:lnTo>
                  <a:lnTo>
                    <a:pt x="630" y="666"/>
                  </a:lnTo>
                  <a:lnTo>
                    <a:pt x="612" y="666"/>
                  </a:lnTo>
                  <a:lnTo>
                    <a:pt x="612" y="690"/>
                  </a:lnTo>
                  <a:lnTo>
                    <a:pt x="606" y="696"/>
                  </a:lnTo>
                  <a:lnTo>
                    <a:pt x="600" y="708"/>
                  </a:lnTo>
                  <a:lnTo>
                    <a:pt x="594" y="714"/>
                  </a:lnTo>
                  <a:lnTo>
                    <a:pt x="594" y="732"/>
                  </a:lnTo>
                  <a:lnTo>
                    <a:pt x="606" y="732"/>
                  </a:lnTo>
                  <a:lnTo>
                    <a:pt x="618" y="726"/>
                  </a:lnTo>
                  <a:lnTo>
                    <a:pt x="624" y="726"/>
                  </a:lnTo>
                  <a:lnTo>
                    <a:pt x="636" y="702"/>
                  </a:lnTo>
                  <a:lnTo>
                    <a:pt x="654" y="696"/>
                  </a:lnTo>
                  <a:lnTo>
                    <a:pt x="654" y="666"/>
                  </a:lnTo>
                  <a:lnTo>
                    <a:pt x="666" y="654"/>
                  </a:lnTo>
                  <a:lnTo>
                    <a:pt x="678" y="654"/>
                  </a:lnTo>
                  <a:lnTo>
                    <a:pt x="684" y="648"/>
                  </a:lnTo>
                  <a:lnTo>
                    <a:pt x="696" y="648"/>
                  </a:lnTo>
                  <a:lnTo>
                    <a:pt x="696" y="636"/>
                  </a:lnTo>
                  <a:lnTo>
                    <a:pt x="690" y="630"/>
                  </a:lnTo>
                  <a:lnTo>
                    <a:pt x="690" y="618"/>
                  </a:lnTo>
                  <a:lnTo>
                    <a:pt x="678" y="606"/>
                  </a:lnTo>
                  <a:lnTo>
                    <a:pt x="666" y="606"/>
                  </a:lnTo>
                  <a:lnTo>
                    <a:pt x="648" y="588"/>
                  </a:lnTo>
                  <a:lnTo>
                    <a:pt x="654" y="582"/>
                  </a:lnTo>
                  <a:lnTo>
                    <a:pt x="660" y="570"/>
                  </a:lnTo>
                  <a:lnTo>
                    <a:pt x="666" y="552"/>
                  </a:lnTo>
                  <a:lnTo>
                    <a:pt x="672" y="540"/>
                  </a:lnTo>
                  <a:lnTo>
                    <a:pt x="684" y="528"/>
                  </a:lnTo>
                  <a:lnTo>
                    <a:pt x="690" y="534"/>
                  </a:lnTo>
                  <a:lnTo>
                    <a:pt x="702" y="534"/>
                  </a:lnTo>
                  <a:lnTo>
                    <a:pt x="708" y="540"/>
                  </a:lnTo>
                  <a:lnTo>
                    <a:pt x="738" y="540"/>
                  </a:lnTo>
                  <a:lnTo>
                    <a:pt x="738" y="552"/>
                  </a:lnTo>
                  <a:lnTo>
                    <a:pt x="744" y="558"/>
                  </a:lnTo>
                  <a:lnTo>
                    <a:pt x="744" y="564"/>
                  </a:lnTo>
                  <a:lnTo>
                    <a:pt x="750" y="576"/>
                  </a:lnTo>
                  <a:lnTo>
                    <a:pt x="762" y="576"/>
                  </a:lnTo>
                  <a:lnTo>
                    <a:pt x="774" y="570"/>
                  </a:lnTo>
                  <a:lnTo>
                    <a:pt x="780" y="564"/>
                  </a:lnTo>
                  <a:lnTo>
                    <a:pt x="780" y="558"/>
                  </a:lnTo>
                  <a:lnTo>
                    <a:pt x="774" y="54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1" name="Israel" descr="© INSCALE GmbH, 05.05.2010&#10;http://www.presentationload.com/">
              <a:extLst>
                <a:ext uri="{FF2B5EF4-FFF2-40B4-BE49-F238E27FC236}">
                  <a16:creationId xmlns:a16="http://schemas.microsoft.com/office/drawing/2014/main" id="{95692BAF-57A5-B3B7-BCC1-CBF3A4B32C5C}"/>
                </a:ext>
              </a:extLst>
            </p:cNvPr>
            <p:cNvSpPr>
              <a:spLocks/>
            </p:cNvSpPr>
            <p:nvPr/>
          </p:nvSpPr>
          <p:spPr bwMode="gray">
            <a:xfrm>
              <a:off x="5130744" y="2197120"/>
              <a:ext cx="38542" cy="121556"/>
            </a:xfrm>
            <a:custGeom>
              <a:avLst/>
              <a:gdLst>
                <a:gd name="T0" fmla="*/ 0 w 102"/>
                <a:gd name="T1" fmla="*/ 2147483647 h 324"/>
                <a:gd name="T2" fmla="*/ 2147483647 w 102"/>
                <a:gd name="T3" fmla="*/ 2147483647 h 324"/>
                <a:gd name="T4" fmla="*/ 2147483647 w 102"/>
                <a:gd name="T5" fmla="*/ 2147483647 h 324"/>
                <a:gd name="T6" fmla="*/ 2147483647 w 102"/>
                <a:gd name="T7" fmla="*/ 2147483647 h 324"/>
                <a:gd name="T8" fmla="*/ 2147483647 w 102"/>
                <a:gd name="T9" fmla="*/ 2147483647 h 324"/>
                <a:gd name="T10" fmla="*/ 2147483647 w 102"/>
                <a:gd name="T11" fmla="*/ 2147483647 h 324"/>
                <a:gd name="T12" fmla="*/ 2147483647 w 102"/>
                <a:gd name="T13" fmla="*/ 2147483647 h 324"/>
                <a:gd name="T14" fmla="*/ 2147483647 w 102"/>
                <a:gd name="T15" fmla="*/ 2147483647 h 324"/>
                <a:gd name="T16" fmla="*/ 2147483647 w 102"/>
                <a:gd name="T17" fmla="*/ 2147483647 h 324"/>
                <a:gd name="T18" fmla="*/ 2147483647 w 102"/>
                <a:gd name="T19" fmla="*/ 2147483647 h 324"/>
                <a:gd name="T20" fmla="*/ 2147483647 w 102"/>
                <a:gd name="T21" fmla="*/ 2147483647 h 324"/>
                <a:gd name="T22" fmla="*/ 2147483647 w 102"/>
                <a:gd name="T23" fmla="*/ 2147483647 h 324"/>
                <a:gd name="T24" fmla="*/ 2147483647 w 102"/>
                <a:gd name="T25" fmla="*/ 2147483647 h 324"/>
                <a:gd name="T26" fmla="*/ 2147483647 w 102"/>
                <a:gd name="T27" fmla="*/ 2147483647 h 324"/>
                <a:gd name="T28" fmla="*/ 2147483647 w 102"/>
                <a:gd name="T29" fmla="*/ 2147483647 h 324"/>
                <a:gd name="T30" fmla="*/ 2147483647 w 102"/>
                <a:gd name="T31" fmla="*/ 2147483647 h 324"/>
                <a:gd name="T32" fmla="*/ 2147483647 w 102"/>
                <a:gd name="T33" fmla="*/ 2147483647 h 324"/>
                <a:gd name="T34" fmla="*/ 2147483647 w 102"/>
                <a:gd name="T35" fmla="*/ 2147483647 h 324"/>
                <a:gd name="T36" fmla="*/ 2147483647 w 102"/>
                <a:gd name="T37" fmla="*/ 2147483647 h 324"/>
                <a:gd name="T38" fmla="*/ 2147483647 w 102"/>
                <a:gd name="T39" fmla="*/ 2147483647 h 324"/>
                <a:gd name="T40" fmla="*/ 2147483647 w 102"/>
                <a:gd name="T41" fmla="*/ 2147483647 h 324"/>
                <a:gd name="T42" fmla="*/ 2147483647 w 102"/>
                <a:gd name="T43" fmla="*/ 2147483647 h 324"/>
                <a:gd name="T44" fmla="*/ 2147483647 w 102"/>
                <a:gd name="T45" fmla="*/ 2147483647 h 324"/>
                <a:gd name="T46" fmla="*/ 2147483647 w 102"/>
                <a:gd name="T47" fmla="*/ 2147483647 h 324"/>
                <a:gd name="T48" fmla="*/ 2147483647 w 102"/>
                <a:gd name="T49" fmla="*/ 0 h 324"/>
                <a:gd name="T50" fmla="*/ 2147483647 w 102"/>
                <a:gd name="T51" fmla="*/ 2147483647 h 324"/>
                <a:gd name="T52" fmla="*/ 2147483647 w 102"/>
                <a:gd name="T53" fmla="*/ 2147483647 h 324"/>
                <a:gd name="T54" fmla="*/ 2147483647 w 102"/>
                <a:gd name="T55" fmla="*/ 2147483647 h 324"/>
                <a:gd name="T56" fmla="*/ 2147483647 w 102"/>
                <a:gd name="T57" fmla="*/ 2147483647 h 324"/>
                <a:gd name="T58" fmla="*/ 2147483647 w 102"/>
                <a:gd name="T59" fmla="*/ 2147483647 h 324"/>
                <a:gd name="T60" fmla="*/ 2147483647 w 102"/>
                <a:gd name="T61" fmla="*/ 2147483647 h 324"/>
                <a:gd name="T62" fmla="*/ 2147483647 w 102"/>
                <a:gd name="T63" fmla="*/ 2147483647 h 324"/>
                <a:gd name="T64" fmla="*/ 2147483647 w 102"/>
                <a:gd name="T65" fmla="*/ 2147483647 h 324"/>
                <a:gd name="T66" fmla="*/ 2147483647 w 102"/>
                <a:gd name="T67" fmla="*/ 2147483647 h 324"/>
                <a:gd name="T68" fmla="*/ 2147483647 w 102"/>
                <a:gd name="T69" fmla="*/ 2147483647 h 324"/>
                <a:gd name="T70" fmla="*/ 2147483647 w 102"/>
                <a:gd name="T71" fmla="*/ 2147483647 h 324"/>
                <a:gd name="T72" fmla="*/ 2147483647 w 102"/>
                <a:gd name="T73" fmla="*/ 2147483647 h 324"/>
                <a:gd name="T74" fmla="*/ 2147483647 w 102"/>
                <a:gd name="T75" fmla="*/ 2147483647 h 324"/>
                <a:gd name="T76" fmla="*/ 2147483647 w 102"/>
                <a:gd name="T77" fmla="*/ 2147483647 h 324"/>
                <a:gd name="T78" fmla="*/ 0 w 102"/>
                <a:gd name="T79" fmla="*/ 2147483647 h 32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2"/>
                <a:gd name="T121" fmla="*/ 0 h 324"/>
                <a:gd name="T122" fmla="*/ 102 w 102"/>
                <a:gd name="T123" fmla="*/ 324 h 32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2" h="324">
                  <a:moveTo>
                    <a:pt x="0" y="168"/>
                  </a:moveTo>
                  <a:lnTo>
                    <a:pt x="54" y="312"/>
                  </a:lnTo>
                  <a:lnTo>
                    <a:pt x="60" y="324"/>
                  </a:lnTo>
                  <a:lnTo>
                    <a:pt x="60" y="306"/>
                  </a:lnTo>
                  <a:lnTo>
                    <a:pt x="66" y="294"/>
                  </a:lnTo>
                  <a:lnTo>
                    <a:pt x="66" y="234"/>
                  </a:lnTo>
                  <a:lnTo>
                    <a:pt x="72" y="228"/>
                  </a:lnTo>
                  <a:lnTo>
                    <a:pt x="78" y="216"/>
                  </a:lnTo>
                  <a:lnTo>
                    <a:pt x="84" y="210"/>
                  </a:lnTo>
                  <a:lnTo>
                    <a:pt x="90" y="198"/>
                  </a:lnTo>
                  <a:lnTo>
                    <a:pt x="90" y="186"/>
                  </a:lnTo>
                  <a:lnTo>
                    <a:pt x="78" y="174"/>
                  </a:lnTo>
                  <a:lnTo>
                    <a:pt x="78" y="162"/>
                  </a:lnTo>
                  <a:lnTo>
                    <a:pt x="72" y="156"/>
                  </a:lnTo>
                  <a:lnTo>
                    <a:pt x="66" y="162"/>
                  </a:lnTo>
                  <a:lnTo>
                    <a:pt x="66" y="168"/>
                  </a:lnTo>
                  <a:lnTo>
                    <a:pt x="60" y="168"/>
                  </a:lnTo>
                  <a:lnTo>
                    <a:pt x="54" y="174"/>
                  </a:lnTo>
                  <a:lnTo>
                    <a:pt x="48" y="168"/>
                  </a:lnTo>
                  <a:lnTo>
                    <a:pt x="48" y="96"/>
                  </a:lnTo>
                  <a:lnTo>
                    <a:pt x="66" y="78"/>
                  </a:lnTo>
                  <a:lnTo>
                    <a:pt x="84" y="78"/>
                  </a:lnTo>
                  <a:lnTo>
                    <a:pt x="90" y="60"/>
                  </a:lnTo>
                  <a:lnTo>
                    <a:pt x="84" y="18"/>
                  </a:lnTo>
                  <a:lnTo>
                    <a:pt x="102" y="0"/>
                  </a:lnTo>
                  <a:lnTo>
                    <a:pt x="78" y="6"/>
                  </a:lnTo>
                  <a:lnTo>
                    <a:pt x="78" y="18"/>
                  </a:lnTo>
                  <a:lnTo>
                    <a:pt x="72" y="30"/>
                  </a:lnTo>
                  <a:lnTo>
                    <a:pt x="66" y="36"/>
                  </a:lnTo>
                  <a:lnTo>
                    <a:pt x="60" y="36"/>
                  </a:lnTo>
                  <a:lnTo>
                    <a:pt x="54" y="30"/>
                  </a:lnTo>
                  <a:lnTo>
                    <a:pt x="42" y="54"/>
                  </a:lnTo>
                  <a:lnTo>
                    <a:pt x="30" y="60"/>
                  </a:lnTo>
                  <a:lnTo>
                    <a:pt x="36" y="72"/>
                  </a:lnTo>
                  <a:lnTo>
                    <a:pt x="36" y="84"/>
                  </a:lnTo>
                  <a:lnTo>
                    <a:pt x="42" y="90"/>
                  </a:lnTo>
                  <a:lnTo>
                    <a:pt x="42" y="96"/>
                  </a:lnTo>
                  <a:lnTo>
                    <a:pt x="18" y="138"/>
                  </a:lnTo>
                  <a:lnTo>
                    <a:pt x="18" y="156"/>
                  </a:lnTo>
                  <a:lnTo>
                    <a:pt x="0" y="16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2" name="Ireland" descr="© INSCALE GmbH, 05.05.2010&#10;http://www.presentationload.com/">
              <a:extLst>
                <a:ext uri="{FF2B5EF4-FFF2-40B4-BE49-F238E27FC236}">
                  <a16:creationId xmlns:a16="http://schemas.microsoft.com/office/drawing/2014/main" id="{09F67B2B-3B51-20D5-8AA8-9A0AEDB8B7B3}"/>
                </a:ext>
              </a:extLst>
            </p:cNvPr>
            <p:cNvSpPr>
              <a:spLocks/>
            </p:cNvSpPr>
            <p:nvPr/>
          </p:nvSpPr>
          <p:spPr bwMode="gray">
            <a:xfrm>
              <a:off x="4033788" y="1541909"/>
              <a:ext cx="106731" cy="112660"/>
            </a:xfrm>
            <a:custGeom>
              <a:avLst/>
              <a:gdLst>
                <a:gd name="T0" fmla="*/ 2147483647 w 282"/>
                <a:gd name="T1" fmla="*/ 2147483647 h 300"/>
                <a:gd name="T2" fmla="*/ 2147483647 w 282"/>
                <a:gd name="T3" fmla="*/ 2147483647 h 300"/>
                <a:gd name="T4" fmla="*/ 2147483647 w 282"/>
                <a:gd name="T5" fmla="*/ 2147483647 h 300"/>
                <a:gd name="T6" fmla="*/ 2147483647 w 282"/>
                <a:gd name="T7" fmla="*/ 2147483647 h 300"/>
                <a:gd name="T8" fmla="*/ 2147483647 w 282"/>
                <a:gd name="T9" fmla="*/ 2147483647 h 300"/>
                <a:gd name="T10" fmla="*/ 2147483647 w 282"/>
                <a:gd name="T11" fmla="*/ 2147483647 h 300"/>
                <a:gd name="T12" fmla="*/ 2147483647 w 282"/>
                <a:gd name="T13" fmla="*/ 2147483647 h 300"/>
                <a:gd name="T14" fmla="*/ 2147483647 w 282"/>
                <a:gd name="T15" fmla="*/ 2147483647 h 300"/>
                <a:gd name="T16" fmla="*/ 2147483647 w 282"/>
                <a:gd name="T17" fmla="*/ 2147483647 h 300"/>
                <a:gd name="T18" fmla="*/ 2147483647 w 282"/>
                <a:gd name="T19" fmla="*/ 2147483647 h 300"/>
                <a:gd name="T20" fmla="*/ 2147483647 w 282"/>
                <a:gd name="T21" fmla="*/ 2147483647 h 300"/>
                <a:gd name="T22" fmla="*/ 2147483647 w 282"/>
                <a:gd name="T23" fmla="*/ 2147483647 h 300"/>
                <a:gd name="T24" fmla="*/ 2147483647 w 282"/>
                <a:gd name="T25" fmla="*/ 0 h 300"/>
                <a:gd name="T26" fmla="*/ 2147483647 w 282"/>
                <a:gd name="T27" fmla="*/ 2147483647 h 300"/>
                <a:gd name="T28" fmla="*/ 2147483647 w 282"/>
                <a:gd name="T29" fmla="*/ 2147483647 h 300"/>
                <a:gd name="T30" fmla="*/ 2147483647 w 282"/>
                <a:gd name="T31" fmla="*/ 2147483647 h 300"/>
                <a:gd name="T32" fmla="*/ 2147483647 w 282"/>
                <a:gd name="T33" fmla="*/ 2147483647 h 300"/>
                <a:gd name="T34" fmla="*/ 2147483647 w 282"/>
                <a:gd name="T35" fmla="*/ 2147483647 h 300"/>
                <a:gd name="T36" fmla="*/ 2147483647 w 282"/>
                <a:gd name="T37" fmla="*/ 2147483647 h 300"/>
                <a:gd name="T38" fmla="*/ 2147483647 w 282"/>
                <a:gd name="T39" fmla="*/ 2147483647 h 300"/>
                <a:gd name="T40" fmla="*/ 2147483647 w 282"/>
                <a:gd name="T41" fmla="*/ 2147483647 h 300"/>
                <a:gd name="T42" fmla="*/ 2147483647 w 282"/>
                <a:gd name="T43" fmla="*/ 2147483647 h 300"/>
                <a:gd name="T44" fmla="*/ 2147483647 w 282"/>
                <a:gd name="T45" fmla="*/ 2147483647 h 300"/>
                <a:gd name="T46" fmla="*/ 2147483647 w 282"/>
                <a:gd name="T47" fmla="*/ 2147483647 h 300"/>
                <a:gd name="T48" fmla="*/ 2147483647 w 282"/>
                <a:gd name="T49" fmla="*/ 2147483647 h 300"/>
                <a:gd name="T50" fmla="*/ 2147483647 w 282"/>
                <a:gd name="T51" fmla="*/ 2147483647 h 300"/>
                <a:gd name="T52" fmla="*/ 2147483647 w 282"/>
                <a:gd name="T53" fmla="*/ 2147483647 h 300"/>
                <a:gd name="T54" fmla="*/ 2147483647 w 282"/>
                <a:gd name="T55" fmla="*/ 2147483647 h 300"/>
                <a:gd name="T56" fmla="*/ 2147483647 w 282"/>
                <a:gd name="T57" fmla="*/ 2147483647 h 300"/>
                <a:gd name="T58" fmla="*/ 2147483647 w 282"/>
                <a:gd name="T59" fmla="*/ 2147483647 h 300"/>
                <a:gd name="T60" fmla="*/ 2147483647 w 282"/>
                <a:gd name="T61" fmla="*/ 2147483647 h 300"/>
                <a:gd name="T62" fmla="*/ 2147483647 w 282"/>
                <a:gd name="T63" fmla="*/ 2147483647 h 300"/>
                <a:gd name="T64" fmla="*/ 2147483647 w 282"/>
                <a:gd name="T65" fmla="*/ 2147483647 h 300"/>
                <a:gd name="T66" fmla="*/ 2147483647 w 282"/>
                <a:gd name="T67" fmla="*/ 2147483647 h 300"/>
                <a:gd name="T68" fmla="*/ 2147483647 w 282"/>
                <a:gd name="T69" fmla="*/ 2147483647 h 300"/>
                <a:gd name="T70" fmla="*/ 2147483647 w 282"/>
                <a:gd name="T71" fmla="*/ 2147483647 h 300"/>
                <a:gd name="T72" fmla="*/ 2147483647 w 282"/>
                <a:gd name="T73" fmla="*/ 2147483647 h 300"/>
                <a:gd name="T74" fmla="*/ 2147483647 w 282"/>
                <a:gd name="T75" fmla="*/ 2147483647 h 300"/>
                <a:gd name="T76" fmla="*/ 2147483647 w 282"/>
                <a:gd name="T77" fmla="*/ 2147483647 h 300"/>
                <a:gd name="T78" fmla="*/ 2147483647 w 282"/>
                <a:gd name="T79" fmla="*/ 2147483647 h 300"/>
                <a:gd name="T80" fmla="*/ 0 w 282"/>
                <a:gd name="T81" fmla="*/ 2147483647 h 300"/>
                <a:gd name="T82" fmla="*/ 2147483647 w 282"/>
                <a:gd name="T83" fmla="*/ 2147483647 h 300"/>
                <a:gd name="T84" fmla="*/ 2147483647 w 282"/>
                <a:gd name="T85" fmla="*/ 2147483647 h 300"/>
                <a:gd name="T86" fmla="*/ 2147483647 w 282"/>
                <a:gd name="T87" fmla="*/ 2147483647 h 300"/>
                <a:gd name="T88" fmla="*/ 2147483647 w 282"/>
                <a:gd name="T89" fmla="*/ 2147483647 h 300"/>
                <a:gd name="T90" fmla="*/ 2147483647 w 282"/>
                <a:gd name="T91" fmla="*/ 2147483647 h 300"/>
                <a:gd name="T92" fmla="*/ 2147483647 w 282"/>
                <a:gd name="T93" fmla="*/ 2147483647 h 300"/>
                <a:gd name="T94" fmla="*/ 2147483647 w 282"/>
                <a:gd name="T95" fmla="*/ 2147483647 h 300"/>
                <a:gd name="T96" fmla="*/ 2147483647 w 282"/>
                <a:gd name="T97" fmla="*/ 2147483647 h 300"/>
                <a:gd name="T98" fmla="*/ 2147483647 w 282"/>
                <a:gd name="T99" fmla="*/ 2147483647 h 300"/>
                <a:gd name="T100" fmla="*/ 2147483647 w 282"/>
                <a:gd name="T101" fmla="*/ 2147483647 h 300"/>
                <a:gd name="T102" fmla="*/ 2147483647 w 282"/>
                <a:gd name="T103" fmla="*/ 2147483647 h 300"/>
                <a:gd name="T104" fmla="*/ 2147483647 w 282"/>
                <a:gd name="T105" fmla="*/ 2147483647 h 300"/>
                <a:gd name="T106" fmla="*/ 2147483647 w 282"/>
                <a:gd name="T107" fmla="*/ 2147483647 h 300"/>
                <a:gd name="T108" fmla="*/ 2147483647 w 282"/>
                <a:gd name="T109" fmla="*/ 2147483647 h 300"/>
                <a:gd name="T110" fmla="*/ 2147483647 w 282"/>
                <a:gd name="T111" fmla="*/ 2147483647 h 3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82"/>
                <a:gd name="T169" fmla="*/ 0 h 300"/>
                <a:gd name="T170" fmla="*/ 282 w 282"/>
                <a:gd name="T171" fmla="*/ 300 h 30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82" h="300">
                  <a:moveTo>
                    <a:pt x="276" y="156"/>
                  </a:moveTo>
                  <a:lnTo>
                    <a:pt x="276" y="144"/>
                  </a:lnTo>
                  <a:lnTo>
                    <a:pt x="270" y="132"/>
                  </a:lnTo>
                  <a:lnTo>
                    <a:pt x="264" y="126"/>
                  </a:lnTo>
                  <a:lnTo>
                    <a:pt x="264" y="114"/>
                  </a:lnTo>
                  <a:lnTo>
                    <a:pt x="258" y="108"/>
                  </a:lnTo>
                  <a:lnTo>
                    <a:pt x="258" y="102"/>
                  </a:lnTo>
                  <a:lnTo>
                    <a:pt x="276" y="102"/>
                  </a:lnTo>
                  <a:lnTo>
                    <a:pt x="282" y="96"/>
                  </a:lnTo>
                  <a:lnTo>
                    <a:pt x="246" y="90"/>
                  </a:lnTo>
                  <a:lnTo>
                    <a:pt x="228" y="66"/>
                  </a:lnTo>
                  <a:lnTo>
                    <a:pt x="204" y="90"/>
                  </a:lnTo>
                  <a:lnTo>
                    <a:pt x="192" y="90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74" y="60"/>
                  </a:lnTo>
                  <a:lnTo>
                    <a:pt x="180" y="60"/>
                  </a:lnTo>
                  <a:lnTo>
                    <a:pt x="186" y="54"/>
                  </a:lnTo>
                  <a:lnTo>
                    <a:pt x="192" y="54"/>
                  </a:lnTo>
                  <a:lnTo>
                    <a:pt x="192" y="42"/>
                  </a:lnTo>
                  <a:lnTo>
                    <a:pt x="234" y="18"/>
                  </a:lnTo>
                  <a:lnTo>
                    <a:pt x="240" y="12"/>
                  </a:lnTo>
                  <a:lnTo>
                    <a:pt x="240" y="6"/>
                  </a:lnTo>
                  <a:lnTo>
                    <a:pt x="234" y="6"/>
                  </a:lnTo>
                  <a:lnTo>
                    <a:pt x="228" y="0"/>
                  </a:lnTo>
                  <a:lnTo>
                    <a:pt x="222" y="0"/>
                  </a:lnTo>
                  <a:lnTo>
                    <a:pt x="210" y="6"/>
                  </a:lnTo>
                  <a:lnTo>
                    <a:pt x="204" y="18"/>
                  </a:lnTo>
                  <a:lnTo>
                    <a:pt x="198" y="6"/>
                  </a:lnTo>
                  <a:lnTo>
                    <a:pt x="174" y="6"/>
                  </a:lnTo>
                  <a:lnTo>
                    <a:pt x="162" y="12"/>
                  </a:lnTo>
                  <a:lnTo>
                    <a:pt x="156" y="12"/>
                  </a:lnTo>
                  <a:lnTo>
                    <a:pt x="150" y="18"/>
                  </a:lnTo>
                  <a:lnTo>
                    <a:pt x="150" y="30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26" y="42"/>
                  </a:lnTo>
                  <a:lnTo>
                    <a:pt x="120" y="48"/>
                  </a:lnTo>
                  <a:lnTo>
                    <a:pt x="120" y="54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44" y="72"/>
                  </a:lnTo>
                  <a:lnTo>
                    <a:pt x="132" y="72"/>
                  </a:lnTo>
                  <a:lnTo>
                    <a:pt x="132" y="78"/>
                  </a:lnTo>
                  <a:lnTo>
                    <a:pt x="126" y="84"/>
                  </a:lnTo>
                  <a:lnTo>
                    <a:pt x="102" y="84"/>
                  </a:lnTo>
                  <a:lnTo>
                    <a:pt x="102" y="90"/>
                  </a:lnTo>
                  <a:lnTo>
                    <a:pt x="90" y="78"/>
                  </a:lnTo>
                  <a:lnTo>
                    <a:pt x="42" y="78"/>
                  </a:lnTo>
                  <a:lnTo>
                    <a:pt x="42" y="102"/>
                  </a:lnTo>
                  <a:lnTo>
                    <a:pt x="54" y="102"/>
                  </a:lnTo>
                  <a:lnTo>
                    <a:pt x="54" y="108"/>
                  </a:lnTo>
                  <a:lnTo>
                    <a:pt x="60" y="114"/>
                  </a:lnTo>
                  <a:lnTo>
                    <a:pt x="42" y="126"/>
                  </a:lnTo>
                  <a:lnTo>
                    <a:pt x="36" y="126"/>
                  </a:lnTo>
                  <a:lnTo>
                    <a:pt x="30" y="132"/>
                  </a:lnTo>
                  <a:lnTo>
                    <a:pt x="30" y="138"/>
                  </a:lnTo>
                  <a:lnTo>
                    <a:pt x="42" y="150"/>
                  </a:lnTo>
                  <a:lnTo>
                    <a:pt x="54" y="156"/>
                  </a:lnTo>
                  <a:lnTo>
                    <a:pt x="60" y="162"/>
                  </a:lnTo>
                  <a:lnTo>
                    <a:pt x="72" y="162"/>
                  </a:lnTo>
                  <a:lnTo>
                    <a:pt x="78" y="156"/>
                  </a:lnTo>
                  <a:lnTo>
                    <a:pt x="96" y="156"/>
                  </a:lnTo>
                  <a:lnTo>
                    <a:pt x="96" y="168"/>
                  </a:lnTo>
                  <a:lnTo>
                    <a:pt x="90" y="174"/>
                  </a:lnTo>
                  <a:lnTo>
                    <a:pt x="72" y="174"/>
                  </a:lnTo>
                  <a:lnTo>
                    <a:pt x="72" y="192"/>
                  </a:lnTo>
                  <a:lnTo>
                    <a:pt x="54" y="192"/>
                  </a:lnTo>
                  <a:lnTo>
                    <a:pt x="48" y="198"/>
                  </a:lnTo>
                  <a:lnTo>
                    <a:pt x="48" y="210"/>
                  </a:lnTo>
                  <a:lnTo>
                    <a:pt x="42" y="222"/>
                  </a:lnTo>
                  <a:lnTo>
                    <a:pt x="42" y="234"/>
                  </a:lnTo>
                  <a:lnTo>
                    <a:pt x="18" y="234"/>
                  </a:lnTo>
                  <a:lnTo>
                    <a:pt x="12" y="240"/>
                  </a:lnTo>
                  <a:lnTo>
                    <a:pt x="6" y="240"/>
                  </a:lnTo>
                  <a:lnTo>
                    <a:pt x="6" y="246"/>
                  </a:lnTo>
                  <a:lnTo>
                    <a:pt x="12" y="246"/>
                  </a:lnTo>
                  <a:lnTo>
                    <a:pt x="18" y="252"/>
                  </a:lnTo>
                  <a:lnTo>
                    <a:pt x="6" y="252"/>
                  </a:lnTo>
                  <a:lnTo>
                    <a:pt x="0" y="258"/>
                  </a:lnTo>
                  <a:lnTo>
                    <a:pt x="0" y="270"/>
                  </a:lnTo>
                  <a:lnTo>
                    <a:pt x="42" y="270"/>
                  </a:lnTo>
                  <a:lnTo>
                    <a:pt x="24" y="288"/>
                  </a:lnTo>
                  <a:lnTo>
                    <a:pt x="30" y="282"/>
                  </a:lnTo>
                  <a:lnTo>
                    <a:pt x="48" y="282"/>
                  </a:lnTo>
                  <a:lnTo>
                    <a:pt x="48" y="288"/>
                  </a:lnTo>
                  <a:lnTo>
                    <a:pt x="42" y="288"/>
                  </a:lnTo>
                  <a:lnTo>
                    <a:pt x="36" y="294"/>
                  </a:lnTo>
                  <a:lnTo>
                    <a:pt x="30" y="294"/>
                  </a:lnTo>
                  <a:lnTo>
                    <a:pt x="36" y="300"/>
                  </a:lnTo>
                  <a:lnTo>
                    <a:pt x="60" y="300"/>
                  </a:lnTo>
                  <a:lnTo>
                    <a:pt x="96" y="288"/>
                  </a:lnTo>
                  <a:lnTo>
                    <a:pt x="108" y="282"/>
                  </a:lnTo>
                  <a:lnTo>
                    <a:pt x="120" y="270"/>
                  </a:lnTo>
                  <a:lnTo>
                    <a:pt x="120" y="264"/>
                  </a:lnTo>
                  <a:lnTo>
                    <a:pt x="132" y="270"/>
                  </a:lnTo>
                  <a:lnTo>
                    <a:pt x="138" y="270"/>
                  </a:lnTo>
                  <a:lnTo>
                    <a:pt x="150" y="264"/>
                  </a:lnTo>
                  <a:lnTo>
                    <a:pt x="162" y="252"/>
                  </a:lnTo>
                  <a:lnTo>
                    <a:pt x="180" y="246"/>
                  </a:lnTo>
                  <a:lnTo>
                    <a:pt x="204" y="246"/>
                  </a:lnTo>
                  <a:lnTo>
                    <a:pt x="210" y="240"/>
                  </a:lnTo>
                  <a:lnTo>
                    <a:pt x="252" y="240"/>
                  </a:lnTo>
                  <a:lnTo>
                    <a:pt x="246" y="222"/>
                  </a:lnTo>
                  <a:lnTo>
                    <a:pt x="264" y="222"/>
                  </a:lnTo>
                  <a:lnTo>
                    <a:pt x="264" y="198"/>
                  </a:lnTo>
                  <a:lnTo>
                    <a:pt x="270" y="192"/>
                  </a:lnTo>
                  <a:lnTo>
                    <a:pt x="270" y="180"/>
                  </a:lnTo>
                  <a:lnTo>
                    <a:pt x="276" y="168"/>
                  </a:lnTo>
                  <a:lnTo>
                    <a:pt x="276" y="15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3" name="Iraq" descr="© INSCALE GmbH, 05.05.2010&#10;http://www.presentationload.com/">
              <a:extLst>
                <a:ext uri="{FF2B5EF4-FFF2-40B4-BE49-F238E27FC236}">
                  <a16:creationId xmlns:a16="http://schemas.microsoft.com/office/drawing/2014/main" id="{5A8E8610-5E15-72E7-7A7C-DCC771F57DAB}"/>
                </a:ext>
              </a:extLst>
            </p:cNvPr>
            <p:cNvSpPr>
              <a:spLocks/>
            </p:cNvSpPr>
            <p:nvPr/>
          </p:nvSpPr>
          <p:spPr bwMode="gray">
            <a:xfrm>
              <a:off x="5241923" y="2078530"/>
              <a:ext cx="259416" cy="250522"/>
            </a:xfrm>
            <a:custGeom>
              <a:avLst/>
              <a:gdLst>
                <a:gd name="T0" fmla="*/ 2147483647 w 684"/>
                <a:gd name="T1" fmla="*/ 2147483647 h 660"/>
                <a:gd name="T2" fmla="*/ 2147483647 w 684"/>
                <a:gd name="T3" fmla="*/ 2147483647 h 660"/>
                <a:gd name="T4" fmla="*/ 2147483647 w 684"/>
                <a:gd name="T5" fmla="*/ 2147483647 h 660"/>
                <a:gd name="T6" fmla="*/ 2147483647 w 684"/>
                <a:gd name="T7" fmla="*/ 2147483647 h 660"/>
                <a:gd name="T8" fmla="*/ 2147483647 w 684"/>
                <a:gd name="T9" fmla="*/ 2147483647 h 660"/>
                <a:gd name="T10" fmla="*/ 2147483647 w 684"/>
                <a:gd name="T11" fmla="*/ 2147483647 h 660"/>
                <a:gd name="T12" fmla="*/ 2147483647 w 684"/>
                <a:gd name="T13" fmla="*/ 2147483647 h 660"/>
                <a:gd name="T14" fmla="*/ 2147483647 w 684"/>
                <a:gd name="T15" fmla="*/ 2147483647 h 660"/>
                <a:gd name="T16" fmla="*/ 2147483647 w 684"/>
                <a:gd name="T17" fmla="*/ 2147483647 h 660"/>
                <a:gd name="T18" fmla="*/ 2147483647 w 684"/>
                <a:gd name="T19" fmla="*/ 2147483647 h 660"/>
                <a:gd name="T20" fmla="*/ 2147483647 w 684"/>
                <a:gd name="T21" fmla="*/ 2147483647 h 660"/>
                <a:gd name="T22" fmla="*/ 2147483647 w 684"/>
                <a:gd name="T23" fmla="*/ 2147483647 h 660"/>
                <a:gd name="T24" fmla="*/ 2147483647 w 684"/>
                <a:gd name="T25" fmla="*/ 2147483647 h 660"/>
                <a:gd name="T26" fmla="*/ 2147483647 w 684"/>
                <a:gd name="T27" fmla="*/ 2147483647 h 660"/>
                <a:gd name="T28" fmla="*/ 2147483647 w 684"/>
                <a:gd name="T29" fmla="*/ 2147483647 h 660"/>
                <a:gd name="T30" fmla="*/ 2147483647 w 684"/>
                <a:gd name="T31" fmla="*/ 2147483647 h 660"/>
                <a:gd name="T32" fmla="*/ 2147483647 w 684"/>
                <a:gd name="T33" fmla="*/ 2147483647 h 660"/>
                <a:gd name="T34" fmla="*/ 2147483647 w 684"/>
                <a:gd name="T35" fmla="*/ 2147483647 h 660"/>
                <a:gd name="T36" fmla="*/ 2147483647 w 684"/>
                <a:gd name="T37" fmla="*/ 2147483647 h 660"/>
                <a:gd name="T38" fmla="*/ 2147483647 w 684"/>
                <a:gd name="T39" fmla="*/ 2147483647 h 660"/>
                <a:gd name="T40" fmla="*/ 2147483647 w 684"/>
                <a:gd name="T41" fmla="*/ 2147483647 h 660"/>
                <a:gd name="T42" fmla="*/ 2147483647 w 684"/>
                <a:gd name="T43" fmla="*/ 2147483647 h 660"/>
                <a:gd name="T44" fmla="*/ 2147483647 w 684"/>
                <a:gd name="T45" fmla="*/ 2147483647 h 660"/>
                <a:gd name="T46" fmla="*/ 2147483647 w 684"/>
                <a:gd name="T47" fmla="*/ 2147483647 h 660"/>
                <a:gd name="T48" fmla="*/ 2147483647 w 684"/>
                <a:gd name="T49" fmla="*/ 2147483647 h 660"/>
                <a:gd name="T50" fmla="*/ 2147483647 w 684"/>
                <a:gd name="T51" fmla="*/ 2147483647 h 660"/>
                <a:gd name="T52" fmla="*/ 2147483647 w 684"/>
                <a:gd name="T53" fmla="*/ 0 h 660"/>
                <a:gd name="T54" fmla="*/ 2147483647 w 684"/>
                <a:gd name="T55" fmla="*/ 2147483647 h 660"/>
                <a:gd name="T56" fmla="*/ 2147483647 w 684"/>
                <a:gd name="T57" fmla="*/ 2147483647 h 660"/>
                <a:gd name="T58" fmla="*/ 2147483647 w 684"/>
                <a:gd name="T59" fmla="*/ 0 h 660"/>
                <a:gd name="T60" fmla="*/ 2147483647 w 684"/>
                <a:gd name="T61" fmla="*/ 2147483647 h 660"/>
                <a:gd name="T62" fmla="*/ 2147483647 w 684"/>
                <a:gd name="T63" fmla="*/ 2147483647 h 660"/>
                <a:gd name="T64" fmla="*/ 2147483647 w 684"/>
                <a:gd name="T65" fmla="*/ 2147483647 h 660"/>
                <a:gd name="T66" fmla="*/ 2147483647 w 684"/>
                <a:gd name="T67" fmla="*/ 2147483647 h 660"/>
                <a:gd name="T68" fmla="*/ 2147483647 w 684"/>
                <a:gd name="T69" fmla="*/ 2147483647 h 660"/>
                <a:gd name="T70" fmla="*/ 2147483647 w 684"/>
                <a:gd name="T71" fmla="*/ 2147483647 h 660"/>
                <a:gd name="T72" fmla="*/ 2147483647 w 684"/>
                <a:gd name="T73" fmla="*/ 2147483647 h 660"/>
                <a:gd name="T74" fmla="*/ 2147483647 w 684"/>
                <a:gd name="T75" fmla="*/ 2147483647 h 660"/>
                <a:gd name="T76" fmla="*/ 2147483647 w 684"/>
                <a:gd name="T77" fmla="*/ 2147483647 h 660"/>
                <a:gd name="T78" fmla="*/ 2147483647 w 684"/>
                <a:gd name="T79" fmla="*/ 2147483647 h 660"/>
                <a:gd name="T80" fmla="*/ 2147483647 w 684"/>
                <a:gd name="T81" fmla="*/ 2147483647 h 660"/>
                <a:gd name="T82" fmla="*/ 2147483647 w 684"/>
                <a:gd name="T83" fmla="*/ 2147483647 h 660"/>
                <a:gd name="T84" fmla="*/ 2147483647 w 684"/>
                <a:gd name="T85" fmla="*/ 2147483647 h 660"/>
                <a:gd name="T86" fmla="*/ 0 w 684"/>
                <a:gd name="T87" fmla="*/ 2147483647 h 660"/>
                <a:gd name="T88" fmla="*/ 2147483647 w 684"/>
                <a:gd name="T89" fmla="*/ 2147483647 h 660"/>
                <a:gd name="T90" fmla="*/ 2147483647 w 684"/>
                <a:gd name="T91" fmla="*/ 2147483647 h 660"/>
                <a:gd name="T92" fmla="*/ 2147483647 w 684"/>
                <a:gd name="T93" fmla="*/ 2147483647 h 660"/>
                <a:gd name="T94" fmla="*/ 2147483647 w 684"/>
                <a:gd name="T95" fmla="*/ 2147483647 h 660"/>
                <a:gd name="T96" fmla="*/ 2147483647 w 684"/>
                <a:gd name="T97" fmla="*/ 2147483647 h 660"/>
                <a:gd name="T98" fmla="*/ 2147483647 w 684"/>
                <a:gd name="T99" fmla="*/ 2147483647 h 660"/>
                <a:gd name="T100" fmla="*/ 2147483647 w 684"/>
                <a:gd name="T101" fmla="*/ 2147483647 h 660"/>
                <a:gd name="T102" fmla="*/ 2147483647 w 684"/>
                <a:gd name="T103" fmla="*/ 2147483647 h 660"/>
                <a:gd name="T104" fmla="*/ 2147483647 w 684"/>
                <a:gd name="T105" fmla="*/ 2147483647 h 660"/>
                <a:gd name="T106" fmla="*/ 2147483647 w 684"/>
                <a:gd name="T107" fmla="*/ 2147483647 h 660"/>
                <a:gd name="T108" fmla="*/ 2147483647 w 684"/>
                <a:gd name="T109" fmla="*/ 2147483647 h 660"/>
                <a:gd name="T110" fmla="*/ 2147483647 w 684"/>
                <a:gd name="T111" fmla="*/ 2147483647 h 660"/>
                <a:gd name="T112" fmla="*/ 2147483647 w 684"/>
                <a:gd name="T113" fmla="*/ 2147483647 h 660"/>
                <a:gd name="T114" fmla="*/ 2147483647 w 684"/>
                <a:gd name="T115" fmla="*/ 2147483647 h 6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84"/>
                <a:gd name="T175" fmla="*/ 0 h 660"/>
                <a:gd name="T176" fmla="*/ 684 w 684"/>
                <a:gd name="T177" fmla="*/ 660 h 6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84" h="660">
                  <a:moveTo>
                    <a:pt x="678" y="564"/>
                  </a:moveTo>
                  <a:lnTo>
                    <a:pt x="666" y="552"/>
                  </a:lnTo>
                  <a:lnTo>
                    <a:pt x="654" y="546"/>
                  </a:lnTo>
                  <a:lnTo>
                    <a:pt x="648" y="516"/>
                  </a:lnTo>
                  <a:lnTo>
                    <a:pt x="642" y="516"/>
                  </a:lnTo>
                  <a:lnTo>
                    <a:pt x="636" y="510"/>
                  </a:lnTo>
                  <a:lnTo>
                    <a:pt x="624" y="504"/>
                  </a:lnTo>
                  <a:lnTo>
                    <a:pt x="618" y="498"/>
                  </a:lnTo>
                  <a:lnTo>
                    <a:pt x="618" y="462"/>
                  </a:lnTo>
                  <a:lnTo>
                    <a:pt x="624" y="450"/>
                  </a:lnTo>
                  <a:lnTo>
                    <a:pt x="624" y="438"/>
                  </a:lnTo>
                  <a:lnTo>
                    <a:pt x="594" y="402"/>
                  </a:lnTo>
                  <a:lnTo>
                    <a:pt x="588" y="390"/>
                  </a:lnTo>
                  <a:lnTo>
                    <a:pt x="582" y="384"/>
                  </a:lnTo>
                  <a:lnTo>
                    <a:pt x="564" y="384"/>
                  </a:lnTo>
                  <a:lnTo>
                    <a:pt x="546" y="366"/>
                  </a:lnTo>
                  <a:lnTo>
                    <a:pt x="534" y="360"/>
                  </a:lnTo>
                  <a:lnTo>
                    <a:pt x="528" y="354"/>
                  </a:lnTo>
                  <a:lnTo>
                    <a:pt x="504" y="354"/>
                  </a:lnTo>
                  <a:lnTo>
                    <a:pt x="504" y="312"/>
                  </a:lnTo>
                  <a:lnTo>
                    <a:pt x="498" y="312"/>
                  </a:lnTo>
                  <a:lnTo>
                    <a:pt x="492" y="306"/>
                  </a:lnTo>
                  <a:lnTo>
                    <a:pt x="468" y="294"/>
                  </a:lnTo>
                  <a:lnTo>
                    <a:pt x="456" y="282"/>
                  </a:lnTo>
                  <a:lnTo>
                    <a:pt x="444" y="276"/>
                  </a:lnTo>
                  <a:lnTo>
                    <a:pt x="438" y="270"/>
                  </a:lnTo>
                  <a:lnTo>
                    <a:pt x="438" y="264"/>
                  </a:lnTo>
                  <a:lnTo>
                    <a:pt x="444" y="252"/>
                  </a:lnTo>
                  <a:lnTo>
                    <a:pt x="450" y="246"/>
                  </a:lnTo>
                  <a:lnTo>
                    <a:pt x="438" y="234"/>
                  </a:lnTo>
                  <a:lnTo>
                    <a:pt x="438" y="228"/>
                  </a:lnTo>
                  <a:lnTo>
                    <a:pt x="450" y="216"/>
                  </a:lnTo>
                  <a:lnTo>
                    <a:pt x="462" y="216"/>
                  </a:lnTo>
                  <a:lnTo>
                    <a:pt x="462" y="186"/>
                  </a:lnTo>
                  <a:lnTo>
                    <a:pt x="468" y="186"/>
                  </a:lnTo>
                  <a:lnTo>
                    <a:pt x="480" y="174"/>
                  </a:lnTo>
                  <a:lnTo>
                    <a:pt x="480" y="168"/>
                  </a:lnTo>
                  <a:lnTo>
                    <a:pt x="474" y="156"/>
                  </a:lnTo>
                  <a:lnTo>
                    <a:pt x="462" y="144"/>
                  </a:lnTo>
                  <a:lnTo>
                    <a:pt x="462" y="138"/>
                  </a:lnTo>
                  <a:lnTo>
                    <a:pt x="480" y="120"/>
                  </a:lnTo>
                  <a:lnTo>
                    <a:pt x="480" y="114"/>
                  </a:lnTo>
                  <a:lnTo>
                    <a:pt x="468" y="114"/>
                  </a:lnTo>
                  <a:lnTo>
                    <a:pt x="456" y="120"/>
                  </a:lnTo>
                  <a:lnTo>
                    <a:pt x="450" y="126"/>
                  </a:lnTo>
                  <a:lnTo>
                    <a:pt x="438" y="108"/>
                  </a:lnTo>
                  <a:lnTo>
                    <a:pt x="414" y="102"/>
                  </a:lnTo>
                  <a:lnTo>
                    <a:pt x="414" y="84"/>
                  </a:lnTo>
                  <a:lnTo>
                    <a:pt x="402" y="72"/>
                  </a:lnTo>
                  <a:lnTo>
                    <a:pt x="378" y="24"/>
                  </a:lnTo>
                  <a:lnTo>
                    <a:pt x="378" y="12"/>
                  </a:lnTo>
                  <a:lnTo>
                    <a:pt x="336" y="24"/>
                  </a:lnTo>
                  <a:lnTo>
                    <a:pt x="336" y="6"/>
                  </a:lnTo>
                  <a:lnTo>
                    <a:pt x="330" y="0"/>
                  </a:lnTo>
                  <a:lnTo>
                    <a:pt x="306" y="0"/>
                  </a:lnTo>
                  <a:lnTo>
                    <a:pt x="306" y="6"/>
                  </a:lnTo>
                  <a:lnTo>
                    <a:pt x="300" y="12"/>
                  </a:lnTo>
                  <a:lnTo>
                    <a:pt x="288" y="12"/>
                  </a:lnTo>
                  <a:lnTo>
                    <a:pt x="276" y="0"/>
                  </a:lnTo>
                  <a:lnTo>
                    <a:pt x="234" y="0"/>
                  </a:lnTo>
                  <a:lnTo>
                    <a:pt x="234" y="12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204" y="36"/>
                  </a:lnTo>
                  <a:lnTo>
                    <a:pt x="198" y="48"/>
                  </a:lnTo>
                  <a:lnTo>
                    <a:pt x="192" y="54"/>
                  </a:lnTo>
                  <a:lnTo>
                    <a:pt x="180" y="54"/>
                  </a:lnTo>
                  <a:lnTo>
                    <a:pt x="168" y="60"/>
                  </a:lnTo>
                  <a:lnTo>
                    <a:pt x="156" y="60"/>
                  </a:lnTo>
                  <a:lnTo>
                    <a:pt x="150" y="66"/>
                  </a:lnTo>
                  <a:lnTo>
                    <a:pt x="144" y="78"/>
                  </a:lnTo>
                  <a:lnTo>
                    <a:pt x="144" y="90"/>
                  </a:lnTo>
                  <a:lnTo>
                    <a:pt x="150" y="102"/>
                  </a:lnTo>
                  <a:lnTo>
                    <a:pt x="156" y="108"/>
                  </a:lnTo>
                  <a:lnTo>
                    <a:pt x="156" y="120"/>
                  </a:lnTo>
                  <a:lnTo>
                    <a:pt x="162" y="132"/>
                  </a:lnTo>
                  <a:lnTo>
                    <a:pt x="162" y="162"/>
                  </a:lnTo>
                  <a:lnTo>
                    <a:pt x="156" y="174"/>
                  </a:lnTo>
                  <a:lnTo>
                    <a:pt x="150" y="192"/>
                  </a:lnTo>
                  <a:lnTo>
                    <a:pt x="150" y="198"/>
                  </a:lnTo>
                  <a:lnTo>
                    <a:pt x="168" y="216"/>
                  </a:lnTo>
                  <a:lnTo>
                    <a:pt x="168" y="222"/>
                  </a:lnTo>
                  <a:lnTo>
                    <a:pt x="162" y="228"/>
                  </a:lnTo>
                  <a:lnTo>
                    <a:pt x="138" y="240"/>
                  </a:lnTo>
                  <a:lnTo>
                    <a:pt x="78" y="264"/>
                  </a:lnTo>
                  <a:lnTo>
                    <a:pt x="66" y="270"/>
                  </a:lnTo>
                  <a:lnTo>
                    <a:pt x="6" y="318"/>
                  </a:lnTo>
                  <a:lnTo>
                    <a:pt x="0" y="318"/>
                  </a:lnTo>
                  <a:lnTo>
                    <a:pt x="0" y="324"/>
                  </a:lnTo>
                  <a:lnTo>
                    <a:pt x="24" y="366"/>
                  </a:lnTo>
                  <a:lnTo>
                    <a:pt x="24" y="384"/>
                  </a:lnTo>
                  <a:lnTo>
                    <a:pt x="48" y="402"/>
                  </a:lnTo>
                  <a:lnTo>
                    <a:pt x="48" y="414"/>
                  </a:lnTo>
                  <a:lnTo>
                    <a:pt x="60" y="426"/>
                  </a:lnTo>
                  <a:lnTo>
                    <a:pt x="126" y="426"/>
                  </a:lnTo>
                  <a:lnTo>
                    <a:pt x="156" y="456"/>
                  </a:lnTo>
                  <a:lnTo>
                    <a:pt x="168" y="462"/>
                  </a:lnTo>
                  <a:lnTo>
                    <a:pt x="180" y="474"/>
                  </a:lnTo>
                  <a:lnTo>
                    <a:pt x="228" y="498"/>
                  </a:lnTo>
                  <a:lnTo>
                    <a:pt x="234" y="504"/>
                  </a:lnTo>
                  <a:lnTo>
                    <a:pt x="246" y="510"/>
                  </a:lnTo>
                  <a:lnTo>
                    <a:pt x="438" y="654"/>
                  </a:lnTo>
                  <a:lnTo>
                    <a:pt x="522" y="654"/>
                  </a:lnTo>
                  <a:lnTo>
                    <a:pt x="570" y="660"/>
                  </a:lnTo>
                  <a:lnTo>
                    <a:pt x="564" y="660"/>
                  </a:lnTo>
                  <a:lnTo>
                    <a:pt x="570" y="654"/>
                  </a:lnTo>
                  <a:lnTo>
                    <a:pt x="588" y="618"/>
                  </a:lnTo>
                  <a:lnTo>
                    <a:pt x="588" y="606"/>
                  </a:lnTo>
                  <a:lnTo>
                    <a:pt x="594" y="600"/>
                  </a:lnTo>
                  <a:lnTo>
                    <a:pt x="600" y="588"/>
                  </a:lnTo>
                  <a:lnTo>
                    <a:pt x="648" y="588"/>
                  </a:lnTo>
                  <a:lnTo>
                    <a:pt x="654" y="594"/>
                  </a:lnTo>
                  <a:lnTo>
                    <a:pt x="678" y="582"/>
                  </a:lnTo>
                  <a:lnTo>
                    <a:pt x="684" y="576"/>
                  </a:lnTo>
                  <a:lnTo>
                    <a:pt x="678" y="570"/>
                  </a:lnTo>
                  <a:lnTo>
                    <a:pt x="678" y="56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4" name="Iran" descr="© INSCALE GmbH, 05.05.2010&#10;http://www.presentationload.com/">
              <a:extLst>
                <a:ext uri="{FF2B5EF4-FFF2-40B4-BE49-F238E27FC236}">
                  <a16:creationId xmlns:a16="http://schemas.microsoft.com/office/drawing/2014/main" id="{063F9C09-4AE4-5354-D2F1-B943580FF63B}"/>
                </a:ext>
              </a:extLst>
            </p:cNvPr>
            <p:cNvSpPr>
              <a:spLocks/>
            </p:cNvSpPr>
            <p:nvPr/>
          </p:nvSpPr>
          <p:spPr bwMode="gray">
            <a:xfrm>
              <a:off x="5353100" y="2002928"/>
              <a:ext cx="545513" cy="447678"/>
            </a:xfrm>
            <a:custGeom>
              <a:avLst/>
              <a:gdLst>
                <a:gd name="T0" fmla="*/ 2147483647 w 1440"/>
                <a:gd name="T1" fmla="*/ 2147483647 h 1182"/>
                <a:gd name="T2" fmla="*/ 2147483647 w 1440"/>
                <a:gd name="T3" fmla="*/ 2147483647 h 1182"/>
                <a:gd name="T4" fmla="*/ 2147483647 w 1440"/>
                <a:gd name="T5" fmla="*/ 2147483647 h 1182"/>
                <a:gd name="T6" fmla="*/ 2147483647 w 1440"/>
                <a:gd name="T7" fmla="*/ 2147483647 h 1182"/>
                <a:gd name="T8" fmla="*/ 2147483647 w 1440"/>
                <a:gd name="T9" fmla="*/ 2147483647 h 1182"/>
                <a:gd name="T10" fmla="*/ 2147483647 w 1440"/>
                <a:gd name="T11" fmla="*/ 2147483647 h 1182"/>
                <a:gd name="T12" fmla="*/ 2147483647 w 1440"/>
                <a:gd name="T13" fmla="*/ 2147483647 h 1182"/>
                <a:gd name="T14" fmla="*/ 2147483647 w 1440"/>
                <a:gd name="T15" fmla="*/ 2147483647 h 1182"/>
                <a:gd name="T16" fmla="*/ 2147483647 w 1440"/>
                <a:gd name="T17" fmla="*/ 2147483647 h 1182"/>
                <a:gd name="T18" fmla="*/ 2147483647 w 1440"/>
                <a:gd name="T19" fmla="*/ 2147483647 h 1182"/>
                <a:gd name="T20" fmla="*/ 2147483647 w 1440"/>
                <a:gd name="T21" fmla="*/ 2147483647 h 1182"/>
                <a:gd name="T22" fmla="*/ 2147483647 w 1440"/>
                <a:gd name="T23" fmla="*/ 2147483647 h 1182"/>
                <a:gd name="T24" fmla="*/ 2147483647 w 1440"/>
                <a:gd name="T25" fmla="*/ 2147483647 h 1182"/>
                <a:gd name="T26" fmla="*/ 2147483647 w 1440"/>
                <a:gd name="T27" fmla="*/ 2147483647 h 1182"/>
                <a:gd name="T28" fmla="*/ 2147483647 w 1440"/>
                <a:gd name="T29" fmla="*/ 2147483647 h 1182"/>
                <a:gd name="T30" fmla="*/ 2147483647 w 1440"/>
                <a:gd name="T31" fmla="*/ 2147483647 h 1182"/>
                <a:gd name="T32" fmla="*/ 2147483647 w 1440"/>
                <a:gd name="T33" fmla="*/ 2147483647 h 1182"/>
                <a:gd name="T34" fmla="*/ 2147483647 w 1440"/>
                <a:gd name="T35" fmla="*/ 2147483647 h 1182"/>
                <a:gd name="T36" fmla="*/ 2147483647 w 1440"/>
                <a:gd name="T37" fmla="*/ 2147483647 h 1182"/>
                <a:gd name="T38" fmla="*/ 2147483647 w 1440"/>
                <a:gd name="T39" fmla="*/ 2147483647 h 1182"/>
                <a:gd name="T40" fmla="*/ 2147483647 w 1440"/>
                <a:gd name="T41" fmla="*/ 2147483647 h 1182"/>
                <a:gd name="T42" fmla="*/ 2147483647 w 1440"/>
                <a:gd name="T43" fmla="*/ 2147483647 h 1182"/>
                <a:gd name="T44" fmla="*/ 2147483647 w 1440"/>
                <a:gd name="T45" fmla="*/ 2147483647 h 1182"/>
                <a:gd name="T46" fmla="*/ 2147483647 w 1440"/>
                <a:gd name="T47" fmla="*/ 2147483647 h 1182"/>
                <a:gd name="T48" fmla="*/ 2147483647 w 1440"/>
                <a:gd name="T49" fmla="*/ 2147483647 h 1182"/>
                <a:gd name="T50" fmla="*/ 2147483647 w 1440"/>
                <a:gd name="T51" fmla="*/ 2147483647 h 1182"/>
                <a:gd name="T52" fmla="*/ 2147483647 w 1440"/>
                <a:gd name="T53" fmla="*/ 2147483647 h 1182"/>
                <a:gd name="T54" fmla="*/ 2147483647 w 1440"/>
                <a:gd name="T55" fmla="*/ 2147483647 h 1182"/>
                <a:gd name="T56" fmla="*/ 2147483647 w 1440"/>
                <a:gd name="T57" fmla="*/ 2147483647 h 1182"/>
                <a:gd name="T58" fmla="*/ 2147483647 w 1440"/>
                <a:gd name="T59" fmla="*/ 2147483647 h 1182"/>
                <a:gd name="T60" fmla="*/ 2147483647 w 1440"/>
                <a:gd name="T61" fmla="*/ 0 h 1182"/>
                <a:gd name="T62" fmla="*/ 2147483647 w 1440"/>
                <a:gd name="T63" fmla="*/ 2147483647 h 1182"/>
                <a:gd name="T64" fmla="*/ 2147483647 w 1440"/>
                <a:gd name="T65" fmla="*/ 2147483647 h 1182"/>
                <a:gd name="T66" fmla="*/ 2147483647 w 1440"/>
                <a:gd name="T67" fmla="*/ 2147483647 h 1182"/>
                <a:gd name="T68" fmla="*/ 2147483647 w 1440"/>
                <a:gd name="T69" fmla="*/ 2147483647 h 1182"/>
                <a:gd name="T70" fmla="*/ 2147483647 w 1440"/>
                <a:gd name="T71" fmla="*/ 2147483647 h 1182"/>
                <a:gd name="T72" fmla="*/ 2147483647 w 1440"/>
                <a:gd name="T73" fmla="*/ 2147483647 h 1182"/>
                <a:gd name="T74" fmla="*/ 2147483647 w 1440"/>
                <a:gd name="T75" fmla="*/ 2147483647 h 1182"/>
                <a:gd name="T76" fmla="*/ 2147483647 w 1440"/>
                <a:gd name="T77" fmla="*/ 2147483647 h 1182"/>
                <a:gd name="T78" fmla="*/ 2147483647 w 1440"/>
                <a:gd name="T79" fmla="*/ 2147483647 h 1182"/>
                <a:gd name="T80" fmla="*/ 2147483647 w 1440"/>
                <a:gd name="T81" fmla="*/ 2147483647 h 1182"/>
                <a:gd name="T82" fmla="*/ 2147483647 w 1440"/>
                <a:gd name="T83" fmla="*/ 2147483647 h 1182"/>
                <a:gd name="T84" fmla="*/ 2147483647 w 1440"/>
                <a:gd name="T85" fmla="*/ 2147483647 h 1182"/>
                <a:gd name="T86" fmla="*/ 2147483647 w 1440"/>
                <a:gd name="T87" fmla="*/ 2147483647 h 1182"/>
                <a:gd name="T88" fmla="*/ 2147483647 w 1440"/>
                <a:gd name="T89" fmla="*/ 2147483647 h 1182"/>
                <a:gd name="T90" fmla="*/ 2147483647 w 1440"/>
                <a:gd name="T91" fmla="*/ 2147483647 h 1182"/>
                <a:gd name="T92" fmla="*/ 2147483647 w 1440"/>
                <a:gd name="T93" fmla="*/ 2147483647 h 1182"/>
                <a:gd name="T94" fmla="*/ 2147483647 w 1440"/>
                <a:gd name="T95" fmla="*/ 2147483647 h 1182"/>
                <a:gd name="T96" fmla="*/ 2147483647 w 1440"/>
                <a:gd name="T97" fmla="*/ 2147483647 h 1182"/>
                <a:gd name="T98" fmla="*/ 2147483647 w 1440"/>
                <a:gd name="T99" fmla="*/ 2147483647 h 1182"/>
                <a:gd name="T100" fmla="*/ 2147483647 w 1440"/>
                <a:gd name="T101" fmla="*/ 2147483647 h 1182"/>
                <a:gd name="T102" fmla="*/ 2147483647 w 1440"/>
                <a:gd name="T103" fmla="*/ 2147483647 h 1182"/>
                <a:gd name="T104" fmla="*/ 2147483647 w 1440"/>
                <a:gd name="T105" fmla="*/ 2147483647 h 1182"/>
                <a:gd name="T106" fmla="*/ 2147483647 w 1440"/>
                <a:gd name="T107" fmla="*/ 2147483647 h 1182"/>
                <a:gd name="T108" fmla="*/ 2147483647 w 1440"/>
                <a:gd name="T109" fmla="*/ 2147483647 h 1182"/>
                <a:gd name="T110" fmla="*/ 2147483647 w 1440"/>
                <a:gd name="T111" fmla="*/ 2147483647 h 11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440"/>
                <a:gd name="T169" fmla="*/ 0 h 1182"/>
                <a:gd name="T170" fmla="*/ 1440 w 1440"/>
                <a:gd name="T171" fmla="*/ 1182 h 11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440" h="1182">
                  <a:moveTo>
                    <a:pt x="1338" y="1176"/>
                  </a:moveTo>
                  <a:lnTo>
                    <a:pt x="1338" y="1170"/>
                  </a:lnTo>
                  <a:lnTo>
                    <a:pt x="1332" y="1158"/>
                  </a:lnTo>
                  <a:lnTo>
                    <a:pt x="1332" y="1128"/>
                  </a:lnTo>
                  <a:lnTo>
                    <a:pt x="1344" y="1116"/>
                  </a:lnTo>
                  <a:lnTo>
                    <a:pt x="1344" y="1110"/>
                  </a:lnTo>
                  <a:lnTo>
                    <a:pt x="1350" y="1104"/>
                  </a:lnTo>
                  <a:lnTo>
                    <a:pt x="1356" y="1086"/>
                  </a:lnTo>
                  <a:lnTo>
                    <a:pt x="1368" y="1086"/>
                  </a:lnTo>
                  <a:lnTo>
                    <a:pt x="1374" y="1080"/>
                  </a:lnTo>
                  <a:lnTo>
                    <a:pt x="1374" y="1074"/>
                  </a:lnTo>
                  <a:lnTo>
                    <a:pt x="1380" y="1074"/>
                  </a:lnTo>
                  <a:lnTo>
                    <a:pt x="1380" y="1068"/>
                  </a:lnTo>
                  <a:lnTo>
                    <a:pt x="1386" y="1062"/>
                  </a:lnTo>
                  <a:lnTo>
                    <a:pt x="1398" y="1056"/>
                  </a:lnTo>
                  <a:lnTo>
                    <a:pt x="1428" y="1056"/>
                  </a:lnTo>
                  <a:lnTo>
                    <a:pt x="1428" y="1062"/>
                  </a:lnTo>
                  <a:lnTo>
                    <a:pt x="1434" y="1062"/>
                  </a:lnTo>
                  <a:lnTo>
                    <a:pt x="1440" y="1056"/>
                  </a:lnTo>
                  <a:lnTo>
                    <a:pt x="1440" y="1044"/>
                  </a:lnTo>
                  <a:lnTo>
                    <a:pt x="1434" y="1026"/>
                  </a:lnTo>
                  <a:lnTo>
                    <a:pt x="1428" y="1014"/>
                  </a:lnTo>
                  <a:lnTo>
                    <a:pt x="1422" y="1008"/>
                  </a:lnTo>
                  <a:lnTo>
                    <a:pt x="1404" y="1008"/>
                  </a:lnTo>
                  <a:lnTo>
                    <a:pt x="1404" y="996"/>
                  </a:lnTo>
                  <a:lnTo>
                    <a:pt x="1398" y="984"/>
                  </a:lnTo>
                  <a:lnTo>
                    <a:pt x="1398" y="960"/>
                  </a:lnTo>
                  <a:lnTo>
                    <a:pt x="1392" y="960"/>
                  </a:lnTo>
                  <a:lnTo>
                    <a:pt x="1398" y="930"/>
                  </a:lnTo>
                  <a:lnTo>
                    <a:pt x="1374" y="930"/>
                  </a:lnTo>
                  <a:lnTo>
                    <a:pt x="1362" y="912"/>
                  </a:lnTo>
                  <a:lnTo>
                    <a:pt x="1350" y="918"/>
                  </a:lnTo>
                  <a:lnTo>
                    <a:pt x="1332" y="918"/>
                  </a:lnTo>
                  <a:lnTo>
                    <a:pt x="1326" y="912"/>
                  </a:lnTo>
                  <a:lnTo>
                    <a:pt x="1314" y="894"/>
                  </a:lnTo>
                  <a:lnTo>
                    <a:pt x="1308" y="876"/>
                  </a:lnTo>
                  <a:lnTo>
                    <a:pt x="1296" y="864"/>
                  </a:lnTo>
                  <a:lnTo>
                    <a:pt x="1284" y="846"/>
                  </a:lnTo>
                  <a:lnTo>
                    <a:pt x="1278" y="840"/>
                  </a:lnTo>
                  <a:lnTo>
                    <a:pt x="1272" y="828"/>
                  </a:lnTo>
                  <a:lnTo>
                    <a:pt x="1248" y="804"/>
                  </a:lnTo>
                  <a:lnTo>
                    <a:pt x="1242" y="804"/>
                  </a:lnTo>
                  <a:lnTo>
                    <a:pt x="1242" y="792"/>
                  </a:lnTo>
                  <a:lnTo>
                    <a:pt x="1260" y="774"/>
                  </a:lnTo>
                  <a:lnTo>
                    <a:pt x="1266" y="762"/>
                  </a:lnTo>
                  <a:lnTo>
                    <a:pt x="1272" y="756"/>
                  </a:lnTo>
                  <a:lnTo>
                    <a:pt x="1296" y="708"/>
                  </a:lnTo>
                  <a:lnTo>
                    <a:pt x="1284" y="684"/>
                  </a:lnTo>
                  <a:lnTo>
                    <a:pt x="1278" y="678"/>
                  </a:lnTo>
                  <a:lnTo>
                    <a:pt x="1242" y="678"/>
                  </a:lnTo>
                  <a:lnTo>
                    <a:pt x="1230" y="672"/>
                  </a:lnTo>
                  <a:lnTo>
                    <a:pt x="1224" y="672"/>
                  </a:lnTo>
                  <a:lnTo>
                    <a:pt x="1218" y="666"/>
                  </a:lnTo>
                  <a:lnTo>
                    <a:pt x="1218" y="612"/>
                  </a:lnTo>
                  <a:lnTo>
                    <a:pt x="1212" y="606"/>
                  </a:lnTo>
                  <a:lnTo>
                    <a:pt x="1200" y="582"/>
                  </a:lnTo>
                  <a:lnTo>
                    <a:pt x="1188" y="564"/>
                  </a:lnTo>
                  <a:lnTo>
                    <a:pt x="1176" y="540"/>
                  </a:lnTo>
                  <a:lnTo>
                    <a:pt x="1182" y="528"/>
                  </a:lnTo>
                  <a:lnTo>
                    <a:pt x="1200" y="510"/>
                  </a:lnTo>
                  <a:lnTo>
                    <a:pt x="1200" y="504"/>
                  </a:lnTo>
                  <a:lnTo>
                    <a:pt x="1194" y="498"/>
                  </a:lnTo>
                  <a:lnTo>
                    <a:pt x="1170" y="498"/>
                  </a:lnTo>
                  <a:lnTo>
                    <a:pt x="1170" y="468"/>
                  </a:lnTo>
                  <a:lnTo>
                    <a:pt x="1158" y="456"/>
                  </a:lnTo>
                  <a:lnTo>
                    <a:pt x="1158" y="450"/>
                  </a:lnTo>
                  <a:lnTo>
                    <a:pt x="1164" y="444"/>
                  </a:lnTo>
                  <a:lnTo>
                    <a:pt x="1176" y="438"/>
                  </a:lnTo>
                  <a:lnTo>
                    <a:pt x="1182" y="432"/>
                  </a:lnTo>
                  <a:lnTo>
                    <a:pt x="1188" y="432"/>
                  </a:lnTo>
                  <a:lnTo>
                    <a:pt x="1176" y="414"/>
                  </a:lnTo>
                  <a:lnTo>
                    <a:pt x="1200" y="408"/>
                  </a:lnTo>
                  <a:lnTo>
                    <a:pt x="1200" y="402"/>
                  </a:lnTo>
                  <a:lnTo>
                    <a:pt x="1194" y="396"/>
                  </a:lnTo>
                  <a:lnTo>
                    <a:pt x="1194" y="372"/>
                  </a:lnTo>
                  <a:lnTo>
                    <a:pt x="1188" y="360"/>
                  </a:lnTo>
                  <a:lnTo>
                    <a:pt x="1188" y="354"/>
                  </a:lnTo>
                  <a:lnTo>
                    <a:pt x="1194" y="342"/>
                  </a:lnTo>
                  <a:lnTo>
                    <a:pt x="1200" y="336"/>
                  </a:lnTo>
                  <a:lnTo>
                    <a:pt x="1188" y="306"/>
                  </a:lnTo>
                  <a:lnTo>
                    <a:pt x="1194" y="282"/>
                  </a:lnTo>
                  <a:lnTo>
                    <a:pt x="1182" y="282"/>
                  </a:lnTo>
                  <a:lnTo>
                    <a:pt x="1182" y="246"/>
                  </a:lnTo>
                  <a:lnTo>
                    <a:pt x="1116" y="252"/>
                  </a:lnTo>
                  <a:lnTo>
                    <a:pt x="1110" y="246"/>
                  </a:lnTo>
                  <a:lnTo>
                    <a:pt x="1104" y="234"/>
                  </a:lnTo>
                  <a:lnTo>
                    <a:pt x="1092" y="228"/>
                  </a:lnTo>
                  <a:lnTo>
                    <a:pt x="1080" y="216"/>
                  </a:lnTo>
                  <a:lnTo>
                    <a:pt x="1068" y="216"/>
                  </a:lnTo>
                  <a:lnTo>
                    <a:pt x="1062" y="210"/>
                  </a:lnTo>
                  <a:lnTo>
                    <a:pt x="1056" y="210"/>
                  </a:lnTo>
                  <a:lnTo>
                    <a:pt x="1050" y="204"/>
                  </a:lnTo>
                  <a:lnTo>
                    <a:pt x="1044" y="192"/>
                  </a:lnTo>
                  <a:lnTo>
                    <a:pt x="1044" y="186"/>
                  </a:lnTo>
                  <a:lnTo>
                    <a:pt x="1038" y="180"/>
                  </a:lnTo>
                  <a:lnTo>
                    <a:pt x="1032" y="180"/>
                  </a:lnTo>
                  <a:lnTo>
                    <a:pt x="1020" y="174"/>
                  </a:lnTo>
                  <a:lnTo>
                    <a:pt x="1002" y="174"/>
                  </a:lnTo>
                  <a:lnTo>
                    <a:pt x="990" y="168"/>
                  </a:lnTo>
                  <a:lnTo>
                    <a:pt x="972" y="168"/>
                  </a:lnTo>
                  <a:lnTo>
                    <a:pt x="972" y="174"/>
                  </a:lnTo>
                  <a:lnTo>
                    <a:pt x="960" y="168"/>
                  </a:lnTo>
                  <a:lnTo>
                    <a:pt x="954" y="162"/>
                  </a:lnTo>
                  <a:lnTo>
                    <a:pt x="942" y="156"/>
                  </a:lnTo>
                  <a:lnTo>
                    <a:pt x="936" y="150"/>
                  </a:lnTo>
                  <a:lnTo>
                    <a:pt x="906" y="150"/>
                  </a:lnTo>
                  <a:lnTo>
                    <a:pt x="906" y="138"/>
                  </a:lnTo>
                  <a:lnTo>
                    <a:pt x="894" y="126"/>
                  </a:lnTo>
                  <a:lnTo>
                    <a:pt x="834" y="126"/>
                  </a:lnTo>
                  <a:lnTo>
                    <a:pt x="834" y="132"/>
                  </a:lnTo>
                  <a:lnTo>
                    <a:pt x="828" y="138"/>
                  </a:lnTo>
                  <a:lnTo>
                    <a:pt x="816" y="132"/>
                  </a:lnTo>
                  <a:lnTo>
                    <a:pt x="780" y="132"/>
                  </a:lnTo>
                  <a:lnTo>
                    <a:pt x="768" y="138"/>
                  </a:lnTo>
                  <a:lnTo>
                    <a:pt x="750" y="156"/>
                  </a:lnTo>
                  <a:lnTo>
                    <a:pt x="738" y="162"/>
                  </a:lnTo>
                  <a:lnTo>
                    <a:pt x="732" y="168"/>
                  </a:lnTo>
                  <a:lnTo>
                    <a:pt x="732" y="180"/>
                  </a:lnTo>
                  <a:lnTo>
                    <a:pt x="720" y="186"/>
                  </a:lnTo>
                  <a:lnTo>
                    <a:pt x="708" y="198"/>
                  </a:lnTo>
                  <a:lnTo>
                    <a:pt x="678" y="198"/>
                  </a:lnTo>
                  <a:lnTo>
                    <a:pt x="690" y="210"/>
                  </a:lnTo>
                  <a:lnTo>
                    <a:pt x="690" y="222"/>
                  </a:lnTo>
                  <a:lnTo>
                    <a:pt x="696" y="228"/>
                  </a:lnTo>
                  <a:lnTo>
                    <a:pt x="696" y="234"/>
                  </a:lnTo>
                  <a:lnTo>
                    <a:pt x="690" y="240"/>
                  </a:lnTo>
                  <a:lnTo>
                    <a:pt x="678" y="240"/>
                  </a:lnTo>
                  <a:lnTo>
                    <a:pt x="666" y="234"/>
                  </a:lnTo>
                  <a:lnTo>
                    <a:pt x="660" y="228"/>
                  </a:lnTo>
                  <a:lnTo>
                    <a:pt x="654" y="228"/>
                  </a:lnTo>
                  <a:lnTo>
                    <a:pt x="648" y="234"/>
                  </a:lnTo>
                  <a:lnTo>
                    <a:pt x="624" y="234"/>
                  </a:lnTo>
                  <a:lnTo>
                    <a:pt x="612" y="240"/>
                  </a:lnTo>
                  <a:lnTo>
                    <a:pt x="600" y="240"/>
                  </a:lnTo>
                  <a:lnTo>
                    <a:pt x="582" y="246"/>
                  </a:lnTo>
                  <a:lnTo>
                    <a:pt x="558" y="258"/>
                  </a:lnTo>
                  <a:lnTo>
                    <a:pt x="546" y="252"/>
                  </a:lnTo>
                  <a:lnTo>
                    <a:pt x="534" y="252"/>
                  </a:lnTo>
                  <a:lnTo>
                    <a:pt x="522" y="246"/>
                  </a:lnTo>
                  <a:lnTo>
                    <a:pt x="498" y="246"/>
                  </a:lnTo>
                  <a:lnTo>
                    <a:pt x="480" y="240"/>
                  </a:lnTo>
                  <a:lnTo>
                    <a:pt x="468" y="228"/>
                  </a:lnTo>
                  <a:lnTo>
                    <a:pt x="456" y="222"/>
                  </a:lnTo>
                  <a:lnTo>
                    <a:pt x="444" y="210"/>
                  </a:lnTo>
                  <a:lnTo>
                    <a:pt x="438" y="198"/>
                  </a:lnTo>
                  <a:lnTo>
                    <a:pt x="432" y="192"/>
                  </a:lnTo>
                  <a:lnTo>
                    <a:pt x="432" y="186"/>
                  </a:lnTo>
                  <a:lnTo>
                    <a:pt x="378" y="186"/>
                  </a:lnTo>
                  <a:lnTo>
                    <a:pt x="354" y="162"/>
                  </a:lnTo>
                  <a:lnTo>
                    <a:pt x="336" y="126"/>
                  </a:lnTo>
                  <a:lnTo>
                    <a:pt x="330" y="120"/>
                  </a:lnTo>
                  <a:lnTo>
                    <a:pt x="330" y="114"/>
                  </a:lnTo>
                  <a:lnTo>
                    <a:pt x="312" y="114"/>
                  </a:lnTo>
                  <a:lnTo>
                    <a:pt x="312" y="108"/>
                  </a:lnTo>
                  <a:lnTo>
                    <a:pt x="306" y="102"/>
                  </a:lnTo>
                  <a:lnTo>
                    <a:pt x="300" y="102"/>
                  </a:lnTo>
                  <a:lnTo>
                    <a:pt x="294" y="96"/>
                  </a:lnTo>
                  <a:lnTo>
                    <a:pt x="282" y="90"/>
                  </a:lnTo>
                  <a:lnTo>
                    <a:pt x="270" y="78"/>
                  </a:lnTo>
                  <a:lnTo>
                    <a:pt x="270" y="72"/>
                  </a:lnTo>
                  <a:lnTo>
                    <a:pt x="282" y="72"/>
                  </a:lnTo>
                  <a:lnTo>
                    <a:pt x="288" y="66"/>
                  </a:lnTo>
                  <a:lnTo>
                    <a:pt x="288" y="60"/>
                  </a:lnTo>
                  <a:lnTo>
                    <a:pt x="282" y="54"/>
                  </a:lnTo>
                  <a:lnTo>
                    <a:pt x="276" y="54"/>
                  </a:lnTo>
                  <a:lnTo>
                    <a:pt x="276" y="42"/>
                  </a:lnTo>
                  <a:lnTo>
                    <a:pt x="282" y="36"/>
                  </a:lnTo>
                  <a:lnTo>
                    <a:pt x="282" y="18"/>
                  </a:lnTo>
                  <a:lnTo>
                    <a:pt x="276" y="12"/>
                  </a:lnTo>
                  <a:lnTo>
                    <a:pt x="270" y="0"/>
                  </a:lnTo>
                  <a:lnTo>
                    <a:pt x="258" y="0"/>
                  </a:lnTo>
                  <a:lnTo>
                    <a:pt x="246" y="6"/>
                  </a:lnTo>
                  <a:lnTo>
                    <a:pt x="234" y="18"/>
                  </a:lnTo>
                  <a:lnTo>
                    <a:pt x="222" y="24"/>
                  </a:lnTo>
                  <a:lnTo>
                    <a:pt x="204" y="36"/>
                  </a:lnTo>
                  <a:lnTo>
                    <a:pt x="192" y="48"/>
                  </a:lnTo>
                  <a:lnTo>
                    <a:pt x="192" y="54"/>
                  </a:lnTo>
                  <a:lnTo>
                    <a:pt x="186" y="60"/>
                  </a:lnTo>
                  <a:lnTo>
                    <a:pt x="180" y="72"/>
                  </a:lnTo>
                  <a:lnTo>
                    <a:pt x="132" y="72"/>
                  </a:lnTo>
                  <a:lnTo>
                    <a:pt x="96" y="60"/>
                  </a:lnTo>
                  <a:lnTo>
                    <a:pt x="84" y="54"/>
                  </a:lnTo>
                  <a:lnTo>
                    <a:pt x="66" y="36"/>
                  </a:lnTo>
                  <a:lnTo>
                    <a:pt x="54" y="12"/>
                  </a:lnTo>
                  <a:lnTo>
                    <a:pt x="54" y="6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24" y="18"/>
                  </a:lnTo>
                  <a:lnTo>
                    <a:pt x="24" y="30"/>
                  </a:lnTo>
                  <a:lnTo>
                    <a:pt x="0" y="30"/>
                  </a:lnTo>
                  <a:lnTo>
                    <a:pt x="18" y="54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108"/>
                  </a:lnTo>
                  <a:lnTo>
                    <a:pt x="36" y="114"/>
                  </a:lnTo>
                  <a:lnTo>
                    <a:pt x="42" y="114"/>
                  </a:lnTo>
                  <a:lnTo>
                    <a:pt x="36" y="120"/>
                  </a:lnTo>
                  <a:lnTo>
                    <a:pt x="36" y="126"/>
                  </a:lnTo>
                  <a:lnTo>
                    <a:pt x="30" y="138"/>
                  </a:lnTo>
                  <a:lnTo>
                    <a:pt x="24" y="144"/>
                  </a:lnTo>
                  <a:lnTo>
                    <a:pt x="60" y="162"/>
                  </a:lnTo>
                  <a:lnTo>
                    <a:pt x="60" y="192"/>
                  </a:lnTo>
                  <a:lnTo>
                    <a:pt x="84" y="198"/>
                  </a:lnTo>
                  <a:lnTo>
                    <a:pt x="84" y="210"/>
                  </a:lnTo>
                  <a:lnTo>
                    <a:pt x="96" y="246"/>
                  </a:lnTo>
                  <a:lnTo>
                    <a:pt x="108" y="270"/>
                  </a:lnTo>
                  <a:lnTo>
                    <a:pt x="120" y="282"/>
                  </a:lnTo>
                  <a:lnTo>
                    <a:pt x="120" y="300"/>
                  </a:lnTo>
                  <a:lnTo>
                    <a:pt x="144" y="306"/>
                  </a:lnTo>
                  <a:lnTo>
                    <a:pt x="156" y="324"/>
                  </a:lnTo>
                  <a:lnTo>
                    <a:pt x="162" y="318"/>
                  </a:lnTo>
                  <a:lnTo>
                    <a:pt x="174" y="312"/>
                  </a:lnTo>
                  <a:lnTo>
                    <a:pt x="186" y="312"/>
                  </a:lnTo>
                  <a:lnTo>
                    <a:pt x="186" y="318"/>
                  </a:lnTo>
                  <a:lnTo>
                    <a:pt x="168" y="336"/>
                  </a:lnTo>
                  <a:lnTo>
                    <a:pt x="168" y="342"/>
                  </a:lnTo>
                  <a:lnTo>
                    <a:pt x="180" y="354"/>
                  </a:lnTo>
                  <a:lnTo>
                    <a:pt x="186" y="366"/>
                  </a:lnTo>
                  <a:lnTo>
                    <a:pt x="186" y="372"/>
                  </a:lnTo>
                  <a:lnTo>
                    <a:pt x="174" y="384"/>
                  </a:lnTo>
                  <a:lnTo>
                    <a:pt x="168" y="384"/>
                  </a:lnTo>
                  <a:lnTo>
                    <a:pt x="168" y="414"/>
                  </a:lnTo>
                  <a:lnTo>
                    <a:pt x="156" y="414"/>
                  </a:lnTo>
                  <a:lnTo>
                    <a:pt x="144" y="426"/>
                  </a:lnTo>
                  <a:lnTo>
                    <a:pt x="144" y="432"/>
                  </a:lnTo>
                  <a:lnTo>
                    <a:pt x="156" y="444"/>
                  </a:lnTo>
                  <a:lnTo>
                    <a:pt x="150" y="450"/>
                  </a:lnTo>
                  <a:lnTo>
                    <a:pt x="144" y="462"/>
                  </a:lnTo>
                  <a:lnTo>
                    <a:pt x="144" y="468"/>
                  </a:lnTo>
                  <a:lnTo>
                    <a:pt x="150" y="474"/>
                  </a:lnTo>
                  <a:lnTo>
                    <a:pt x="162" y="480"/>
                  </a:lnTo>
                  <a:lnTo>
                    <a:pt x="174" y="492"/>
                  </a:lnTo>
                  <a:lnTo>
                    <a:pt x="198" y="504"/>
                  </a:lnTo>
                  <a:lnTo>
                    <a:pt x="204" y="510"/>
                  </a:lnTo>
                  <a:lnTo>
                    <a:pt x="210" y="510"/>
                  </a:lnTo>
                  <a:lnTo>
                    <a:pt x="210" y="552"/>
                  </a:lnTo>
                  <a:lnTo>
                    <a:pt x="234" y="552"/>
                  </a:lnTo>
                  <a:lnTo>
                    <a:pt x="240" y="558"/>
                  </a:lnTo>
                  <a:lnTo>
                    <a:pt x="252" y="564"/>
                  </a:lnTo>
                  <a:lnTo>
                    <a:pt x="270" y="582"/>
                  </a:lnTo>
                  <a:lnTo>
                    <a:pt x="288" y="582"/>
                  </a:lnTo>
                  <a:lnTo>
                    <a:pt x="294" y="588"/>
                  </a:lnTo>
                  <a:lnTo>
                    <a:pt x="300" y="600"/>
                  </a:lnTo>
                  <a:lnTo>
                    <a:pt x="330" y="636"/>
                  </a:lnTo>
                  <a:lnTo>
                    <a:pt x="330" y="648"/>
                  </a:lnTo>
                  <a:lnTo>
                    <a:pt x="324" y="660"/>
                  </a:lnTo>
                  <a:lnTo>
                    <a:pt x="324" y="696"/>
                  </a:lnTo>
                  <a:lnTo>
                    <a:pt x="330" y="702"/>
                  </a:lnTo>
                  <a:lnTo>
                    <a:pt x="342" y="708"/>
                  </a:lnTo>
                  <a:lnTo>
                    <a:pt x="348" y="714"/>
                  </a:lnTo>
                  <a:lnTo>
                    <a:pt x="354" y="714"/>
                  </a:lnTo>
                  <a:lnTo>
                    <a:pt x="360" y="744"/>
                  </a:lnTo>
                  <a:lnTo>
                    <a:pt x="372" y="750"/>
                  </a:lnTo>
                  <a:lnTo>
                    <a:pt x="384" y="762"/>
                  </a:lnTo>
                  <a:lnTo>
                    <a:pt x="384" y="768"/>
                  </a:lnTo>
                  <a:lnTo>
                    <a:pt x="390" y="774"/>
                  </a:lnTo>
                  <a:lnTo>
                    <a:pt x="402" y="780"/>
                  </a:lnTo>
                  <a:lnTo>
                    <a:pt x="408" y="786"/>
                  </a:lnTo>
                  <a:lnTo>
                    <a:pt x="420" y="792"/>
                  </a:lnTo>
                  <a:lnTo>
                    <a:pt x="426" y="786"/>
                  </a:lnTo>
                  <a:lnTo>
                    <a:pt x="426" y="774"/>
                  </a:lnTo>
                  <a:lnTo>
                    <a:pt x="420" y="768"/>
                  </a:lnTo>
                  <a:lnTo>
                    <a:pt x="420" y="762"/>
                  </a:lnTo>
                  <a:lnTo>
                    <a:pt x="426" y="756"/>
                  </a:lnTo>
                  <a:lnTo>
                    <a:pt x="438" y="750"/>
                  </a:lnTo>
                  <a:lnTo>
                    <a:pt x="444" y="756"/>
                  </a:lnTo>
                  <a:lnTo>
                    <a:pt x="450" y="756"/>
                  </a:lnTo>
                  <a:lnTo>
                    <a:pt x="450" y="768"/>
                  </a:lnTo>
                  <a:lnTo>
                    <a:pt x="456" y="780"/>
                  </a:lnTo>
                  <a:lnTo>
                    <a:pt x="474" y="780"/>
                  </a:lnTo>
                  <a:lnTo>
                    <a:pt x="474" y="786"/>
                  </a:lnTo>
                  <a:lnTo>
                    <a:pt x="474" y="780"/>
                  </a:lnTo>
                  <a:lnTo>
                    <a:pt x="480" y="780"/>
                  </a:lnTo>
                  <a:lnTo>
                    <a:pt x="480" y="768"/>
                  </a:lnTo>
                  <a:lnTo>
                    <a:pt x="504" y="768"/>
                  </a:lnTo>
                  <a:lnTo>
                    <a:pt x="504" y="804"/>
                  </a:lnTo>
                  <a:lnTo>
                    <a:pt x="510" y="810"/>
                  </a:lnTo>
                  <a:lnTo>
                    <a:pt x="516" y="810"/>
                  </a:lnTo>
                  <a:lnTo>
                    <a:pt x="528" y="816"/>
                  </a:lnTo>
                  <a:lnTo>
                    <a:pt x="540" y="828"/>
                  </a:lnTo>
                  <a:lnTo>
                    <a:pt x="540" y="846"/>
                  </a:lnTo>
                  <a:lnTo>
                    <a:pt x="552" y="858"/>
                  </a:lnTo>
                  <a:lnTo>
                    <a:pt x="558" y="870"/>
                  </a:lnTo>
                  <a:lnTo>
                    <a:pt x="564" y="876"/>
                  </a:lnTo>
                  <a:lnTo>
                    <a:pt x="570" y="876"/>
                  </a:lnTo>
                  <a:lnTo>
                    <a:pt x="582" y="894"/>
                  </a:lnTo>
                  <a:lnTo>
                    <a:pt x="582" y="906"/>
                  </a:lnTo>
                  <a:lnTo>
                    <a:pt x="594" y="930"/>
                  </a:lnTo>
                  <a:lnTo>
                    <a:pt x="600" y="936"/>
                  </a:lnTo>
                  <a:lnTo>
                    <a:pt x="606" y="936"/>
                  </a:lnTo>
                  <a:lnTo>
                    <a:pt x="612" y="942"/>
                  </a:lnTo>
                  <a:lnTo>
                    <a:pt x="618" y="954"/>
                  </a:lnTo>
                  <a:lnTo>
                    <a:pt x="618" y="960"/>
                  </a:lnTo>
                  <a:lnTo>
                    <a:pt x="648" y="960"/>
                  </a:lnTo>
                  <a:lnTo>
                    <a:pt x="666" y="984"/>
                  </a:lnTo>
                  <a:lnTo>
                    <a:pt x="684" y="978"/>
                  </a:lnTo>
                  <a:lnTo>
                    <a:pt x="702" y="978"/>
                  </a:lnTo>
                  <a:lnTo>
                    <a:pt x="720" y="996"/>
                  </a:lnTo>
                  <a:lnTo>
                    <a:pt x="738" y="1008"/>
                  </a:lnTo>
                  <a:lnTo>
                    <a:pt x="756" y="1026"/>
                  </a:lnTo>
                  <a:lnTo>
                    <a:pt x="792" y="1050"/>
                  </a:lnTo>
                  <a:lnTo>
                    <a:pt x="810" y="1050"/>
                  </a:lnTo>
                  <a:lnTo>
                    <a:pt x="822" y="1056"/>
                  </a:lnTo>
                  <a:lnTo>
                    <a:pt x="834" y="1068"/>
                  </a:lnTo>
                  <a:lnTo>
                    <a:pt x="852" y="1068"/>
                  </a:lnTo>
                  <a:lnTo>
                    <a:pt x="876" y="1056"/>
                  </a:lnTo>
                  <a:lnTo>
                    <a:pt x="876" y="1050"/>
                  </a:lnTo>
                  <a:lnTo>
                    <a:pt x="900" y="1056"/>
                  </a:lnTo>
                  <a:lnTo>
                    <a:pt x="912" y="1032"/>
                  </a:lnTo>
                  <a:lnTo>
                    <a:pt x="930" y="1032"/>
                  </a:lnTo>
                  <a:lnTo>
                    <a:pt x="954" y="1008"/>
                  </a:lnTo>
                  <a:lnTo>
                    <a:pt x="966" y="1020"/>
                  </a:lnTo>
                  <a:lnTo>
                    <a:pt x="972" y="1014"/>
                  </a:lnTo>
                  <a:lnTo>
                    <a:pt x="984" y="1014"/>
                  </a:lnTo>
                  <a:lnTo>
                    <a:pt x="1002" y="1032"/>
                  </a:lnTo>
                  <a:lnTo>
                    <a:pt x="1014" y="1050"/>
                  </a:lnTo>
                  <a:lnTo>
                    <a:pt x="1020" y="1068"/>
                  </a:lnTo>
                  <a:lnTo>
                    <a:pt x="1032" y="1080"/>
                  </a:lnTo>
                  <a:lnTo>
                    <a:pt x="1032" y="1098"/>
                  </a:lnTo>
                  <a:lnTo>
                    <a:pt x="1038" y="1110"/>
                  </a:lnTo>
                  <a:lnTo>
                    <a:pt x="1044" y="1116"/>
                  </a:lnTo>
                  <a:lnTo>
                    <a:pt x="1056" y="1122"/>
                  </a:lnTo>
                  <a:lnTo>
                    <a:pt x="1080" y="1122"/>
                  </a:lnTo>
                  <a:lnTo>
                    <a:pt x="1080" y="1128"/>
                  </a:lnTo>
                  <a:lnTo>
                    <a:pt x="1086" y="1134"/>
                  </a:lnTo>
                  <a:lnTo>
                    <a:pt x="1098" y="1140"/>
                  </a:lnTo>
                  <a:lnTo>
                    <a:pt x="1164" y="1140"/>
                  </a:lnTo>
                  <a:lnTo>
                    <a:pt x="1176" y="1146"/>
                  </a:lnTo>
                  <a:lnTo>
                    <a:pt x="1200" y="1170"/>
                  </a:lnTo>
                  <a:lnTo>
                    <a:pt x="1212" y="1170"/>
                  </a:lnTo>
                  <a:lnTo>
                    <a:pt x="1224" y="1164"/>
                  </a:lnTo>
                  <a:lnTo>
                    <a:pt x="1230" y="1164"/>
                  </a:lnTo>
                  <a:lnTo>
                    <a:pt x="1242" y="1158"/>
                  </a:lnTo>
                  <a:lnTo>
                    <a:pt x="1248" y="1158"/>
                  </a:lnTo>
                  <a:lnTo>
                    <a:pt x="1254" y="1164"/>
                  </a:lnTo>
                  <a:lnTo>
                    <a:pt x="1278" y="1176"/>
                  </a:lnTo>
                  <a:lnTo>
                    <a:pt x="1296" y="1182"/>
                  </a:lnTo>
                  <a:lnTo>
                    <a:pt x="1326" y="1182"/>
                  </a:lnTo>
                  <a:lnTo>
                    <a:pt x="1338" y="117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5" name="Indonesia" descr="© INSCALE GmbH, 05.05.2010&#10;http://www.presentationload.com/">
              <a:extLst>
                <a:ext uri="{FF2B5EF4-FFF2-40B4-BE49-F238E27FC236}">
                  <a16:creationId xmlns:a16="http://schemas.microsoft.com/office/drawing/2014/main" id="{97DFC21E-5872-5713-6B47-AA1869A8DD0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801378" y="3045040"/>
              <a:ext cx="1237782" cy="493632"/>
            </a:xfrm>
            <a:custGeom>
              <a:avLst/>
              <a:gdLst>
                <a:gd name="T0" fmla="*/ 2147483647 w 3264"/>
                <a:gd name="T1" fmla="*/ 2147483647 h 1302"/>
                <a:gd name="T2" fmla="*/ 2147483647 w 3264"/>
                <a:gd name="T3" fmla="*/ 2147483647 h 1302"/>
                <a:gd name="T4" fmla="*/ 2147483647 w 3264"/>
                <a:gd name="T5" fmla="*/ 2147483647 h 1302"/>
                <a:gd name="T6" fmla="*/ 2147483647 w 3264"/>
                <a:gd name="T7" fmla="*/ 2147483647 h 1302"/>
                <a:gd name="T8" fmla="*/ 2147483647 w 3264"/>
                <a:gd name="T9" fmla="*/ 2147483647 h 1302"/>
                <a:gd name="T10" fmla="*/ 2147483647 w 3264"/>
                <a:gd name="T11" fmla="*/ 2147483647 h 1302"/>
                <a:gd name="T12" fmla="*/ 2147483647 w 3264"/>
                <a:gd name="T13" fmla="*/ 2147483647 h 1302"/>
                <a:gd name="T14" fmla="*/ 2147483647 w 3264"/>
                <a:gd name="T15" fmla="*/ 2147483647 h 1302"/>
                <a:gd name="T16" fmla="*/ 2147483647 w 3264"/>
                <a:gd name="T17" fmla="*/ 2147483647 h 1302"/>
                <a:gd name="T18" fmla="*/ 2147483647 w 3264"/>
                <a:gd name="T19" fmla="*/ 2147483647 h 1302"/>
                <a:gd name="T20" fmla="*/ 2147483647 w 3264"/>
                <a:gd name="T21" fmla="*/ 2147483647 h 1302"/>
                <a:gd name="T22" fmla="*/ 2147483647 w 3264"/>
                <a:gd name="T23" fmla="*/ 2147483647 h 1302"/>
                <a:gd name="T24" fmla="*/ 2147483647 w 3264"/>
                <a:gd name="T25" fmla="*/ 2147483647 h 1302"/>
                <a:gd name="T26" fmla="*/ 2147483647 w 3264"/>
                <a:gd name="T27" fmla="*/ 2147483647 h 1302"/>
                <a:gd name="T28" fmla="*/ 2147483647 w 3264"/>
                <a:gd name="T29" fmla="*/ 2147483647 h 1302"/>
                <a:gd name="T30" fmla="*/ 2147483647 w 3264"/>
                <a:gd name="T31" fmla="*/ 2147483647 h 1302"/>
                <a:gd name="T32" fmla="*/ 2147483647 w 3264"/>
                <a:gd name="T33" fmla="*/ 2147483647 h 1302"/>
                <a:gd name="T34" fmla="*/ 2147483647 w 3264"/>
                <a:gd name="T35" fmla="*/ 2147483647 h 1302"/>
                <a:gd name="T36" fmla="*/ 2147483647 w 3264"/>
                <a:gd name="T37" fmla="*/ 2147483647 h 1302"/>
                <a:gd name="T38" fmla="*/ 2147483647 w 3264"/>
                <a:gd name="T39" fmla="*/ 2147483647 h 1302"/>
                <a:gd name="T40" fmla="*/ 2147483647 w 3264"/>
                <a:gd name="T41" fmla="*/ 2147483647 h 1302"/>
                <a:gd name="T42" fmla="*/ 2147483647 w 3264"/>
                <a:gd name="T43" fmla="*/ 2147483647 h 1302"/>
                <a:gd name="T44" fmla="*/ 2147483647 w 3264"/>
                <a:gd name="T45" fmla="*/ 2147483647 h 1302"/>
                <a:gd name="T46" fmla="*/ 2147483647 w 3264"/>
                <a:gd name="T47" fmla="*/ 2147483647 h 1302"/>
                <a:gd name="T48" fmla="*/ 2147483647 w 3264"/>
                <a:gd name="T49" fmla="*/ 2147483647 h 1302"/>
                <a:gd name="T50" fmla="*/ 2147483647 w 3264"/>
                <a:gd name="T51" fmla="*/ 2147483647 h 1302"/>
                <a:gd name="T52" fmla="*/ 2147483647 w 3264"/>
                <a:gd name="T53" fmla="*/ 2147483647 h 1302"/>
                <a:gd name="T54" fmla="*/ 2147483647 w 3264"/>
                <a:gd name="T55" fmla="*/ 2147483647 h 1302"/>
                <a:gd name="T56" fmla="*/ 2147483647 w 3264"/>
                <a:gd name="T57" fmla="*/ 2147483647 h 1302"/>
                <a:gd name="T58" fmla="*/ 2147483647 w 3264"/>
                <a:gd name="T59" fmla="*/ 2147483647 h 1302"/>
                <a:gd name="T60" fmla="*/ 2147483647 w 3264"/>
                <a:gd name="T61" fmla="*/ 2147483647 h 1302"/>
                <a:gd name="T62" fmla="*/ 2147483647 w 3264"/>
                <a:gd name="T63" fmla="*/ 2147483647 h 1302"/>
                <a:gd name="T64" fmla="*/ 2147483647 w 3264"/>
                <a:gd name="T65" fmla="*/ 2147483647 h 1302"/>
                <a:gd name="T66" fmla="*/ 2147483647 w 3264"/>
                <a:gd name="T67" fmla="*/ 2147483647 h 1302"/>
                <a:gd name="T68" fmla="*/ 2147483647 w 3264"/>
                <a:gd name="T69" fmla="*/ 2147483647 h 1302"/>
                <a:gd name="T70" fmla="*/ 2147483647 w 3264"/>
                <a:gd name="T71" fmla="*/ 2147483647 h 1302"/>
                <a:gd name="T72" fmla="*/ 2147483647 w 3264"/>
                <a:gd name="T73" fmla="*/ 2147483647 h 1302"/>
                <a:gd name="T74" fmla="*/ 2147483647 w 3264"/>
                <a:gd name="T75" fmla="*/ 2147483647 h 1302"/>
                <a:gd name="T76" fmla="*/ 2147483647 w 3264"/>
                <a:gd name="T77" fmla="*/ 2147483647 h 1302"/>
                <a:gd name="T78" fmla="*/ 2147483647 w 3264"/>
                <a:gd name="T79" fmla="*/ 2147483647 h 1302"/>
                <a:gd name="T80" fmla="*/ 2147483647 w 3264"/>
                <a:gd name="T81" fmla="*/ 2147483647 h 1302"/>
                <a:gd name="T82" fmla="*/ 2147483647 w 3264"/>
                <a:gd name="T83" fmla="*/ 2147483647 h 1302"/>
                <a:gd name="T84" fmla="*/ 2147483647 w 3264"/>
                <a:gd name="T85" fmla="*/ 2147483647 h 1302"/>
                <a:gd name="T86" fmla="*/ 2147483647 w 3264"/>
                <a:gd name="T87" fmla="*/ 2147483647 h 1302"/>
                <a:gd name="T88" fmla="*/ 2147483647 w 3264"/>
                <a:gd name="T89" fmla="*/ 2147483647 h 1302"/>
                <a:gd name="T90" fmla="*/ 2147483647 w 3264"/>
                <a:gd name="T91" fmla="*/ 2147483647 h 1302"/>
                <a:gd name="T92" fmla="*/ 2147483647 w 3264"/>
                <a:gd name="T93" fmla="*/ 2147483647 h 1302"/>
                <a:gd name="T94" fmla="*/ 2147483647 w 3264"/>
                <a:gd name="T95" fmla="*/ 2147483647 h 1302"/>
                <a:gd name="T96" fmla="*/ 2147483647 w 3264"/>
                <a:gd name="T97" fmla="*/ 2147483647 h 1302"/>
                <a:gd name="T98" fmla="*/ 2147483647 w 3264"/>
                <a:gd name="T99" fmla="*/ 2147483647 h 1302"/>
                <a:gd name="T100" fmla="*/ 2147483647 w 3264"/>
                <a:gd name="T101" fmla="*/ 2147483647 h 1302"/>
                <a:gd name="T102" fmla="*/ 2147483647 w 3264"/>
                <a:gd name="T103" fmla="*/ 2147483647 h 1302"/>
                <a:gd name="T104" fmla="*/ 2147483647 w 3264"/>
                <a:gd name="T105" fmla="*/ 2147483647 h 1302"/>
                <a:gd name="T106" fmla="*/ 2147483647 w 3264"/>
                <a:gd name="T107" fmla="*/ 2147483647 h 1302"/>
                <a:gd name="T108" fmla="*/ 2147483647 w 3264"/>
                <a:gd name="T109" fmla="*/ 2147483647 h 1302"/>
                <a:gd name="T110" fmla="*/ 2147483647 w 3264"/>
                <a:gd name="T111" fmla="*/ 2147483647 h 1302"/>
                <a:gd name="T112" fmla="*/ 2147483647 w 3264"/>
                <a:gd name="T113" fmla="*/ 2147483647 h 1302"/>
                <a:gd name="T114" fmla="*/ 2147483647 w 3264"/>
                <a:gd name="T115" fmla="*/ 2147483647 h 1302"/>
                <a:gd name="T116" fmla="*/ 2147483647 w 3264"/>
                <a:gd name="T117" fmla="*/ 2147483647 h 1302"/>
                <a:gd name="T118" fmla="*/ 2147483647 w 3264"/>
                <a:gd name="T119" fmla="*/ 2147483647 h 1302"/>
                <a:gd name="T120" fmla="*/ 2147483647 w 3264"/>
                <a:gd name="T121" fmla="*/ 2147483647 h 1302"/>
                <a:gd name="T122" fmla="*/ 2147483647 w 3264"/>
                <a:gd name="T123" fmla="*/ 2147483647 h 1302"/>
                <a:gd name="T124" fmla="*/ 2147483647 w 3264"/>
                <a:gd name="T125" fmla="*/ 2147483647 h 13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264"/>
                <a:gd name="T190" fmla="*/ 0 h 1302"/>
                <a:gd name="T191" fmla="*/ 3264 w 3264"/>
                <a:gd name="T192" fmla="*/ 1302 h 13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264" h="1302">
                  <a:moveTo>
                    <a:pt x="1788" y="984"/>
                  </a:moveTo>
                  <a:lnTo>
                    <a:pt x="1806" y="978"/>
                  </a:lnTo>
                  <a:lnTo>
                    <a:pt x="1818" y="954"/>
                  </a:lnTo>
                  <a:lnTo>
                    <a:pt x="1812" y="930"/>
                  </a:lnTo>
                  <a:lnTo>
                    <a:pt x="1788" y="984"/>
                  </a:lnTo>
                  <a:close/>
                  <a:moveTo>
                    <a:pt x="672" y="462"/>
                  </a:moveTo>
                  <a:lnTo>
                    <a:pt x="702" y="480"/>
                  </a:lnTo>
                  <a:lnTo>
                    <a:pt x="702" y="450"/>
                  </a:lnTo>
                  <a:lnTo>
                    <a:pt x="672" y="426"/>
                  </a:lnTo>
                  <a:lnTo>
                    <a:pt x="672" y="462"/>
                  </a:lnTo>
                  <a:close/>
                  <a:moveTo>
                    <a:pt x="678" y="492"/>
                  </a:moveTo>
                  <a:lnTo>
                    <a:pt x="654" y="516"/>
                  </a:lnTo>
                  <a:lnTo>
                    <a:pt x="678" y="546"/>
                  </a:lnTo>
                  <a:lnTo>
                    <a:pt x="678" y="492"/>
                  </a:lnTo>
                  <a:close/>
                  <a:moveTo>
                    <a:pt x="906" y="714"/>
                  </a:moveTo>
                  <a:lnTo>
                    <a:pt x="930" y="732"/>
                  </a:lnTo>
                  <a:lnTo>
                    <a:pt x="936" y="708"/>
                  </a:lnTo>
                  <a:lnTo>
                    <a:pt x="936" y="702"/>
                  </a:lnTo>
                  <a:lnTo>
                    <a:pt x="930" y="696"/>
                  </a:lnTo>
                  <a:lnTo>
                    <a:pt x="930" y="690"/>
                  </a:lnTo>
                  <a:lnTo>
                    <a:pt x="912" y="672"/>
                  </a:lnTo>
                  <a:lnTo>
                    <a:pt x="900" y="666"/>
                  </a:lnTo>
                  <a:lnTo>
                    <a:pt x="888" y="666"/>
                  </a:lnTo>
                  <a:lnTo>
                    <a:pt x="882" y="672"/>
                  </a:lnTo>
                  <a:lnTo>
                    <a:pt x="876" y="684"/>
                  </a:lnTo>
                  <a:lnTo>
                    <a:pt x="882" y="696"/>
                  </a:lnTo>
                  <a:lnTo>
                    <a:pt x="882" y="708"/>
                  </a:lnTo>
                  <a:lnTo>
                    <a:pt x="888" y="720"/>
                  </a:lnTo>
                  <a:lnTo>
                    <a:pt x="906" y="714"/>
                  </a:lnTo>
                  <a:close/>
                  <a:moveTo>
                    <a:pt x="684" y="372"/>
                  </a:moveTo>
                  <a:lnTo>
                    <a:pt x="672" y="360"/>
                  </a:lnTo>
                  <a:lnTo>
                    <a:pt x="660" y="372"/>
                  </a:lnTo>
                  <a:lnTo>
                    <a:pt x="672" y="396"/>
                  </a:lnTo>
                  <a:lnTo>
                    <a:pt x="684" y="396"/>
                  </a:lnTo>
                  <a:lnTo>
                    <a:pt x="684" y="372"/>
                  </a:lnTo>
                  <a:close/>
                  <a:moveTo>
                    <a:pt x="750" y="624"/>
                  </a:moveTo>
                  <a:lnTo>
                    <a:pt x="750" y="630"/>
                  </a:lnTo>
                  <a:lnTo>
                    <a:pt x="756" y="636"/>
                  </a:lnTo>
                  <a:lnTo>
                    <a:pt x="756" y="648"/>
                  </a:lnTo>
                  <a:lnTo>
                    <a:pt x="774" y="684"/>
                  </a:lnTo>
                  <a:lnTo>
                    <a:pt x="786" y="690"/>
                  </a:lnTo>
                  <a:lnTo>
                    <a:pt x="804" y="696"/>
                  </a:lnTo>
                  <a:lnTo>
                    <a:pt x="816" y="702"/>
                  </a:lnTo>
                  <a:lnTo>
                    <a:pt x="834" y="702"/>
                  </a:lnTo>
                  <a:lnTo>
                    <a:pt x="828" y="660"/>
                  </a:lnTo>
                  <a:lnTo>
                    <a:pt x="810" y="648"/>
                  </a:lnTo>
                  <a:lnTo>
                    <a:pt x="810" y="618"/>
                  </a:lnTo>
                  <a:lnTo>
                    <a:pt x="804" y="606"/>
                  </a:lnTo>
                  <a:lnTo>
                    <a:pt x="792" y="600"/>
                  </a:lnTo>
                  <a:lnTo>
                    <a:pt x="786" y="588"/>
                  </a:lnTo>
                  <a:lnTo>
                    <a:pt x="768" y="582"/>
                  </a:lnTo>
                  <a:lnTo>
                    <a:pt x="756" y="576"/>
                  </a:lnTo>
                  <a:lnTo>
                    <a:pt x="732" y="576"/>
                  </a:lnTo>
                  <a:lnTo>
                    <a:pt x="732" y="582"/>
                  </a:lnTo>
                  <a:lnTo>
                    <a:pt x="726" y="588"/>
                  </a:lnTo>
                  <a:lnTo>
                    <a:pt x="726" y="600"/>
                  </a:lnTo>
                  <a:lnTo>
                    <a:pt x="714" y="600"/>
                  </a:lnTo>
                  <a:lnTo>
                    <a:pt x="714" y="606"/>
                  </a:lnTo>
                  <a:lnTo>
                    <a:pt x="708" y="612"/>
                  </a:lnTo>
                  <a:lnTo>
                    <a:pt x="714" y="624"/>
                  </a:lnTo>
                  <a:lnTo>
                    <a:pt x="750" y="624"/>
                  </a:lnTo>
                  <a:close/>
                  <a:moveTo>
                    <a:pt x="246" y="438"/>
                  </a:moveTo>
                  <a:lnTo>
                    <a:pt x="222" y="462"/>
                  </a:lnTo>
                  <a:lnTo>
                    <a:pt x="234" y="492"/>
                  </a:lnTo>
                  <a:lnTo>
                    <a:pt x="234" y="498"/>
                  </a:lnTo>
                  <a:lnTo>
                    <a:pt x="228" y="504"/>
                  </a:lnTo>
                  <a:lnTo>
                    <a:pt x="228" y="510"/>
                  </a:lnTo>
                  <a:lnTo>
                    <a:pt x="240" y="510"/>
                  </a:lnTo>
                  <a:lnTo>
                    <a:pt x="246" y="504"/>
                  </a:lnTo>
                  <a:lnTo>
                    <a:pt x="246" y="468"/>
                  </a:lnTo>
                  <a:lnTo>
                    <a:pt x="252" y="456"/>
                  </a:lnTo>
                  <a:lnTo>
                    <a:pt x="246" y="438"/>
                  </a:lnTo>
                  <a:close/>
                  <a:moveTo>
                    <a:pt x="264" y="534"/>
                  </a:moveTo>
                  <a:lnTo>
                    <a:pt x="258" y="546"/>
                  </a:lnTo>
                  <a:lnTo>
                    <a:pt x="258" y="588"/>
                  </a:lnTo>
                  <a:lnTo>
                    <a:pt x="264" y="600"/>
                  </a:lnTo>
                  <a:lnTo>
                    <a:pt x="276" y="612"/>
                  </a:lnTo>
                  <a:lnTo>
                    <a:pt x="288" y="612"/>
                  </a:lnTo>
                  <a:lnTo>
                    <a:pt x="294" y="606"/>
                  </a:lnTo>
                  <a:lnTo>
                    <a:pt x="294" y="588"/>
                  </a:lnTo>
                  <a:lnTo>
                    <a:pt x="288" y="576"/>
                  </a:lnTo>
                  <a:lnTo>
                    <a:pt x="282" y="558"/>
                  </a:lnTo>
                  <a:lnTo>
                    <a:pt x="282" y="546"/>
                  </a:lnTo>
                  <a:lnTo>
                    <a:pt x="276" y="534"/>
                  </a:lnTo>
                  <a:lnTo>
                    <a:pt x="264" y="534"/>
                  </a:lnTo>
                  <a:close/>
                  <a:moveTo>
                    <a:pt x="48" y="222"/>
                  </a:moveTo>
                  <a:lnTo>
                    <a:pt x="42" y="228"/>
                  </a:lnTo>
                  <a:lnTo>
                    <a:pt x="42" y="246"/>
                  </a:lnTo>
                  <a:lnTo>
                    <a:pt x="48" y="258"/>
                  </a:lnTo>
                  <a:lnTo>
                    <a:pt x="66" y="258"/>
                  </a:lnTo>
                  <a:lnTo>
                    <a:pt x="84" y="276"/>
                  </a:lnTo>
                  <a:lnTo>
                    <a:pt x="90" y="270"/>
                  </a:lnTo>
                  <a:lnTo>
                    <a:pt x="90" y="252"/>
                  </a:lnTo>
                  <a:lnTo>
                    <a:pt x="78" y="246"/>
                  </a:lnTo>
                  <a:lnTo>
                    <a:pt x="72" y="234"/>
                  </a:lnTo>
                  <a:lnTo>
                    <a:pt x="60" y="228"/>
                  </a:lnTo>
                  <a:lnTo>
                    <a:pt x="54" y="222"/>
                  </a:lnTo>
                  <a:lnTo>
                    <a:pt x="48" y="222"/>
                  </a:lnTo>
                  <a:close/>
                  <a:moveTo>
                    <a:pt x="162" y="330"/>
                  </a:moveTo>
                  <a:lnTo>
                    <a:pt x="156" y="330"/>
                  </a:lnTo>
                  <a:lnTo>
                    <a:pt x="144" y="342"/>
                  </a:lnTo>
                  <a:lnTo>
                    <a:pt x="144" y="354"/>
                  </a:lnTo>
                  <a:lnTo>
                    <a:pt x="156" y="366"/>
                  </a:lnTo>
                  <a:lnTo>
                    <a:pt x="162" y="378"/>
                  </a:lnTo>
                  <a:lnTo>
                    <a:pt x="174" y="390"/>
                  </a:lnTo>
                  <a:lnTo>
                    <a:pt x="180" y="402"/>
                  </a:lnTo>
                  <a:lnTo>
                    <a:pt x="192" y="414"/>
                  </a:lnTo>
                  <a:lnTo>
                    <a:pt x="198" y="408"/>
                  </a:lnTo>
                  <a:lnTo>
                    <a:pt x="198" y="402"/>
                  </a:lnTo>
                  <a:lnTo>
                    <a:pt x="204" y="390"/>
                  </a:lnTo>
                  <a:lnTo>
                    <a:pt x="204" y="384"/>
                  </a:lnTo>
                  <a:lnTo>
                    <a:pt x="198" y="372"/>
                  </a:lnTo>
                  <a:lnTo>
                    <a:pt x="198" y="366"/>
                  </a:lnTo>
                  <a:lnTo>
                    <a:pt x="192" y="360"/>
                  </a:lnTo>
                  <a:lnTo>
                    <a:pt x="186" y="348"/>
                  </a:lnTo>
                  <a:lnTo>
                    <a:pt x="180" y="342"/>
                  </a:lnTo>
                  <a:lnTo>
                    <a:pt x="168" y="336"/>
                  </a:lnTo>
                  <a:lnTo>
                    <a:pt x="162" y="330"/>
                  </a:lnTo>
                  <a:close/>
                  <a:moveTo>
                    <a:pt x="2574" y="486"/>
                  </a:moveTo>
                  <a:lnTo>
                    <a:pt x="2574" y="474"/>
                  </a:lnTo>
                  <a:lnTo>
                    <a:pt x="2568" y="474"/>
                  </a:lnTo>
                  <a:lnTo>
                    <a:pt x="2556" y="468"/>
                  </a:lnTo>
                  <a:lnTo>
                    <a:pt x="2520" y="468"/>
                  </a:lnTo>
                  <a:lnTo>
                    <a:pt x="2514" y="474"/>
                  </a:lnTo>
                  <a:lnTo>
                    <a:pt x="2520" y="498"/>
                  </a:lnTo>
                  <a:lnTo>
                    <a:pt x="2526" y="498"/>
                  </a:lnTo>
                  <a:lnTo>
                    <a:pt x="2538" y="492"/>
                  </a:lnTo>
                  <a:lnTo>
                    <a:pt x="2562" y="492"/>
                  </a:lnTo>
                  <a:lnTo>
                    <a:pt x="2568" y="486"/>
                  </a:lnTo>
                  <a:lnTo>
                    <a:pt x="2574" y="486"/>
                  </a:lnTo>
                  <a:close/>
                  <a:moveTo>
                    <a:pt x="336" y="648"/>
                  </a:moveTo>
                  <a:lnTo>
                    <a:pt x="342" y="648"/>
                  </a:lnTo>
                  <a:lnTo>
                    <a:pt x="342" y="636"/>
                  </a:lnTo>
                  <a:lnTo>
                    <a:pt x="330" y="624"/>
                  </a:lnTo>
                  <a:lnTo>
                    <a:pt x="318" y="624"/>
                  </a:lnTo>
                  <a:lnTo>
                    <a:pt x="318" y="636"/>
                  </a:lnTo>
                  <a:lnTo>
                    <a:pt x="330" y="648"/>
                  </a:lnTo>
                  <a:lnTo>
                    <a:pt x="336" y="648"/>
                  </a:lnTo>
                  <a:close/>
                  <a:moveTo>
                    <a:pt x="2472" y="654"/>
                  </a:moveTo>
                  <a:lnTo>
                    <a:pt x="2484" y="648"/>
                  </a:lnTo>
                  <a:lnTo>
                    <a:pt x="2502" y="630"/>
                  </a:lnTo>
                  <a:lnTo>
                    <a:pt x="2502" y="618"/>
                  </a:lnTo>
                  <a:lnTo>
                    <a:pt x="2430" y="612"/>
                  </a:lnTo>
                  <a:lnTo>
                    <a:pt x="2430" y="624"/>
                  </a:lnTo>
                  <a:lnTo>
                    <a:pt x="2436" y="630"/>
                  </a:lnTo>
                  <a:lnTo>
                    <a:pt x="2442" y="642"/>
                  </a:lnTo>
                  <a:lnTo>
                    <a:pt x="2448" y="648"/>
                  </a:lnTo>
                  <a:lnTo>
                    <a:pt x="2460" y="654"/>
                  </a:lnTo>
                  <a:lnTo>
                    <a:pt x="2472" y="654"/>
                  </a:lnTo>
                  <a:close/>
                  <a:moveTo>
                    <a:pt x="2406" y="288"/>
                  </a:moveTo>
                  <a:lnTo>
                    <a:pt x="2418" y="276"/>
                  </a:lnTo>
                  <a:lnTo>
                    <a:pt x="2418" y="264"/>
                  </a:lnTo>
                  <a:lnTo>
                    <a:pt x="2412" y="258"/>
                  </a:lnTo>
                  <a:lnTo>
                    <a:pt x="2400" y="252"/>
                  </a:lnTo>
                  <a:lnTo>
                    <a:pt x="2376" y="252"/>
                  </a:lnTo>
                  <a:lnTo>
                    <a:pt x="2370" y="258"/>
                  </a:lnTo>
                  <a:lnTo>
                    <a:pt x="2370" y="264"/>
                  </a:lnTo>
                  <a:lnTo>
                    <a:pt x="2394" y="288"/>
                  </a:lnTo>
                  <a:lnTo>
                    <a:pt x="2406" y="288"/>
                  </a:lnTo>
                  <a:close/>
                  <a:moveTo>
                    <a:pt x="2868" y="528"/>
                  </a:moveTo>
                  <a:lnTo>
                    <a:pt x="2886" y="534"/>
                  </a:lnTo>
                  <a:lnTo>
                    <a:pt x="2892" y="534"/>
                  </a:lnTo>
                  <a:lnTo>
                    <a:pt x="2898" y="528"/>
                  </a:lnTo>
                  <a:lnTo>
                    <a:pt x="2898" y="522"/>
                  </a:lnTo>
                  <a:lnTo>
                    <a:pt x="2874" y="510"/>
                  </a:lnTo>
                  <a:lnTo>
                    <a:pt x="2868" y="516"/>
                  </a:lnTo>
                  <a:lnTo>
                    <a:pt x="2862" y="516"/>
                  </a:lnTo>
                  <a:lnTo>
                    <a:pt x="2862" y="522"/>
                  </a:lnTo>
                  <a:lnTo>
                    <a:pt x="2868" y="528"/>
                  </a:lnTo>
                  <a:close/>
                  <a:moveTo>
                    <a:pt x="2916" y="618"/>
                  </a:moveTo>
                  <a:lnTo>
                    <a:pt x="2928" y="618"/>
                  </a:lnTo>
                  <a:lnTo>
                    <a:pt x="2940" y="612"/>
                  </a:lnTo>
                  <a:lnTo>
                    <a:pt x="2958" y="612"/>
                  </a:lnTo>
                  <a:lnTo>
                    <a:pt x="2964" y="606"/>
                  </a:lnTo>
                  <a:lnTo>
                    <a:pt x="2970" y="606"/>
                  </a:lnTo>
                  <a:lnTo>
                    <a:pt x="2964" y="606"/>
                  </a:lnTo>
                  <a:lnTo>
                    <a:pt x="2958" y="600"/>
                  </a:lnTo>
                  <a:lnTo>
                    <a:pt x="2946" y="594"/>
                  </a:lnTo>
                  <a:lnTo>
                    <a:pt x="2934" y="594"/>
                  </a:lnTo>
                  <a:lnTo>
                    <a:pt x="2928" y="588"/>
                  </a:lnTo>
                  <a:lnTo>
                    <a:pt x="2922" y="588"/>
                  </a:lnTo>
                  <a:lnTo>
                    <a:pt x="2910" y="594"/>
                  </a:lnTo>
                  <a:lnTo>
                    <a:pt x="2892" y="594"/>
                  </a:lnTo>
                  <a:lnTo>
                    <a:pt x="2886" y="600"/>
                  </a:lnTo>
                  <a:lnTo>
                    <a:pt x="2880" y="600"/>
                  </a:lnTo>
                  <a:lnTo>
                    <a:pt x="2892" y="606"/>
                  </a:lnTo>
                  <a:lnTo>
                    <a:pt x="2898" y="612"/>
                  </a:lnTo>
                  <a:lnTo>
                    <a:pt x="2910" y="618"/>
                  </a:lnTo>
                  <a:lnTo>
                    <a:pt x="2916" y="618"/>
                  </a:lnTo>
                  <a:close/>
                  <a:moveTo>
                    <a:pt x="1710" y="552"/>
                  </a:moveTo>
                  <a:lnTo>
                    <a:pt x="1710" y="564"/>
                  </a:lnTo>
                  <a:lnTo>
                    <a:pt x="1716" y="570"/>
                  </a:lnTo>
                  <a:lnTo>
                    <a:pt x="1716" y="582"/>
                  </a:lnTo>
                  <a:lnTo>
                    <a:pt x="1722" y="594"/>
                  </a:lnTo>
                  <a:lnTo>
                    <a:pt x="1722" y="612"/>
                  </a:lnTo>
                  <a:lnTo>
                    <a:pt x="1716" y="618"/>
                  </a:lnTo>
                  <a:lnTo>
                    <a:pt x="1692" y="630"/>
                  </a:lnTo>
                  <a:lnTo>
                    <a:pt x="1686" y="636"/>
                  </a:lnTo>
                  <a:lnTo>
                    <a:pt x="1674" y="642"/>
                  </a:lnTo>
                  <a:lnTo>
                    <a:pt x="1674" y="678"/>
                  </a:lnTo>
                  <a:lnTo>
                    <a:pt x="1680" y="684"/>
                  </a:lnTo>
                  <a:lnTo>
                    <a:pt x="1686" y="696"/>
                  </a:lnTo>
                  <a:lnTo>
                    <a:pt x="1674" y="708"/>
                  </a:lnTo>
                  <a:lnTo>
                    <a:pt x="1674" y="720"/>
                  </a:lnTo>
                  <a:lnTo>
                    <a:pt x="1680" y="726"/>
                  </a:lnTo>
                  <a:lnTo>
                    <a:pt x="1692" y="732"/>
                  </a:lnTo>
                  <a:lnTo>
                    <a:pt x="1698" y="726"/>
                  </a:lnTo>
                  <a:lnTo>
                    <a:pt x="1722" y="726"/>
                  </a:lnTo>
                  <a:lnTo>
                    <a:pt x="1728" y="732"/>
                  </a:lnTo>
                  <a:lnTo>
                    <a:pt x="1728" y="756"/>
                  </a:lnTo>
                  <a:lnTo>
                    <a:pt x="1722" y="762"/>
                  </a:lnTo>
                  <a:lnTo>
                    <a:pt x="1740" y="780"/>
                  </a:lnTo>
                  <a:lnTo>
                    <a:pt x="1728" y="846"/>
                  </a:lnTo>
                  <a:lnTo>
                    <a:pt x="1710" y="864"/>
                  </a:lnTo>
                  <a:lnTo>
                    <a:pt x="1704" y="876"/>
                  </a:lnTo>
                  <a:lnTo>
                    <a:pt x="1704" y="888"/>
                  </a:lnTo>
                  <a:lnTo>
                    <a:pt x="1710" y="906"/>
                  </a:lnTo>
                  <a:lnTo>
                    <a:pt x="1722" y="924"/>
                  </a:lnTo>
                  <a:lnTo>
                    <a:pt x="1746" y="936"/>
                  </a:lnTo>
                  <a:lnTo>
                    <a:pt x="1764" y="930"/>
                  </a:lnTo>
                  <a:lnTo>
                    <a:pt x="1788" y="906"/>
                  </a:lnTo>
                  <a:lnTo>
                    <a:pt x="1788" y="864"/>
                  </a:lnTo>
                  <a:lnTo>
                    <a:pt x="1782" y="858"/>
                  </a:lnTo>
                  <a:lnTo>
                    <a:pt x="1776" y="846"/>
                  </a:lnTo>
                  <a:lnTo>
                    <a:pt x="1800" y="822"/>
                  </a:lnTo>
                  <a:lnTo>
                    <a:pt x="1806" y="804"/>
                  </a:lnTo>
                  <a:lnTo>
                    <a:pt x="1806" y="774"/>
                  </a:lnTo>
                  <a:lnTo>
                    <a:pt x="1812" y="756"/>
                  </a:lnTo>
                  <a:lnTo>
                    <a:pt x="1812" y="726"/>
                  </a:lnTo>
                  <a:lnTo>
                    <a:pt x="1806" y="714"/>
                  </a:lnTo>
                  <a:lnTo>
                    <a:pt x="1800" y="696"/>
                  </a:lnTo>
                  <a:lnTo>
                    <a:pt x="1794" y="684"/>
                  </a:lnTo>
                  <a:lnTo>
                    <a:pt x="1794" y="636"/>
                  </a:lnTo>
                  <a:lnTo>
                    <a:pt x="1800" y="630"/>
                  </a:lnTo>
                  <a:lnTo>
                    <a:pt x="1800" y="624"/>
                  </a:lnTo>
                  <a:lnTo>
                    <a:pt x="1806" y="618"/>
                  </a:lnTo>
                  <a:lnTo>
                    <a:pt x="1812" y="618"/>
                  </a:lnTo>
                  <a:lnTo>
                    <a:pt x="1818" y="624"/>
                  </a:lnTo>
                  <a:lnTo>
                    <a:pt x="1824" y="642"/>
                  </a:lnTo>
                  <a:lnTo>
                    <a:pt x="1830" y="666"/>
                  </a:lnTo>
                  <a:lnTo>
                    <a:pt x="1836" y="684"/>
                  </a:lnTo>
                  <a:lnTo>
                    <a:pt x="1836" y="702"/>
                  </a:lnTo>
                  <a:lnTo>
                    <a:pt x="1866" y="738"/>
                  </a:lnTo>
                  <a:lnTo>
                    <a:pt x="1866" y="792"/>
                  </a:lnTo>
                  <a:lnTo>
                    <a:pt x="1890" y="822"/>
                  </a:lnTo>
                  <a:lnTo>
                    <a:pt x="1890" y="858"/>
                  </a:lnTo>
                  <a:lnTo>
                    <a:pt x="1902" y="930"/>
                  </a:lnTo>
                  <a:lnTo>
                    <a:pt x="1920" y="918"/>
                  </a:lnTo>
                  <a:lnTo>
                    <a:pt x="1962" y="930"/>
                  </a:lnTo>
                  <a:lnTo>
                    <a:pt x="1962" y="870"/>
                  </a:lnTo>
                  <a:lnTo>
                    <a:pt x="1968" y="864"/>
                  </a:lnTo>
                  <a:lnTo>
                    <a:pt x="1974" y="852"/>
                  </a:lnTo>
                  <a:lnTo>
                    <a:pt x="1980" y="876"/>
                  </a:lnTo>
                  <a:lnTo>
                    <a:pt x="1998" y="876"/>
                  </a:lnTo>
                  <a:lnTo>
                    <a:pt x="2004" y="870"/>
                  </a:lnTo>
                  <a:lnTo>
                    <a:pt x="2010" y="858"/>
                  </a:lnTo>
                  <a:lnTo>
                    <a:pt x="2010" y="828"/>
                  </a:lnTo>
                  <a:lnTo>
                    <a:pt x="2004" y="822"/>
                  </a:lnTo>
                  <a:lnTo>
                    <a:pt x="2004" y="816"/>
                  </a:lnTo>
                  <a:lnTo>
                    <a:pt x="1992" y="810"/>
                  </a:lnTo>
                  <a:lnTo>
                    <a:pt x="1986" y="798"/>
                  </a:lnTo>
                  <a:lnTo>
                    <a:pt x="1974" y="792"/>
                  </a:lnTo>
                  <a:lnTo>
                    <a:pt x="1962" y="780"/>
                  </a:lnTo>
                  <a:lnTo>
                    <a:pt x="1956" y="768"/>
                  </a:lnTo>
                  <a:lnTo>
                    <a:pt x="1944" y="756"/>
                  </a:lnTo>
                  <a:lnTo>
                    <a:pt x="1944" y="750"/>
                  </a:lnTo>
                  <a:lnTo>
                    <a:pt x="1956" y="726"/>
                  </a:lnTo>
                  <a:lnTo>
                    <a:pt x="1968" y="720"/>
                  </a:lnTo>
                  <a:lnTo>
                    <a:pt x="1968" y="708"/>
                  </a:lnTo>
                  <a:lnTo>
                    <a:pt x="1962" y="696"/>
                  </a:lnTo>
                  <a:lnTo>
                    <a:pt x="1938" y="684"/>
                  </a:lnTo>
                  <a:lnTo>
                    <a:pt x="1932" y="672"/>
                  </a:lnTo>
                  <a:lnTo>
                    <a:pt x="1932" y="642"/>
                  </a:lnTo>
                  <a:lnTo>
                    <a:pt x="1938" y="636"/>
                  </a:lnTo>
                  <a:lnTo>
                    <a:pt x="1938" y="630"/>
                  </a:lnTo>
                  <a:lnTo>
                    <a:pt x="1926" y="618"/>
                  </a:lnTo>
                  <a:lnTo>
                    <a:pt x="1914" y="612"/>
                  </a:lnTo>
                  <a:lnTo>
                    <a:pt x="1896" y="594"/>
                  </a:lnTo>
                  <a:lnTo>
                    <a:pt x="1884" y="588"/>
                  </a:lnTo>
                  <a:lnTo>
                    <a:pt x="1878" y="582"/>
                  </a:lnTo>
                  <a:lnTo>
                    <a:pt x="1914" y="582"/>
                  </a:lnTo>
                  <a:lnTo>
                    <a:pt x="1926" y="576"/>
                  </a:lnTo>
                  <a:lnTo>
                    <a:pt x="1932" y="570"/>
                  </a:lnTo>
                  <a:lnTo>
                    <a:pt x="1944" y="546"/>
                  </a:lnTo>
                  <a:lnTo>
                    <a:pt x="1950" y="540"/>
                  </a:lnTo>
                  <a:lnTo>
                    <a:pt x="1956" y="528"/>
                  </a:lnTo>
                  <a:lnTo>
                    <a:pt x="1992" y="528"/>
                  </a:lnTo>
                  <a:lnTo>
                    <a:pt x="2004" y="522"/>
                  </a:lnTo>
                  <a:lnTo>
                    <a:pt x="2010" y="522"/>
                  </a:lnTo>
                  <a:lnTo>
                    <a:pt x="2016" y="516"/>
                  </a:lnTo>
                  <a:lnTo>
                    <a:pt x="2016" y="504"/>
                  </a:lnTo>
                  <a:lnTo>
                    <a:pt x="1998" y="486"/>
                  </a:lnTo>
                  <a:lnTo>
                    <a:pt x="1986" y="480"/>
                  </a:lnTo>
                  <a:lnTo>
                    <a:pt x="1974" y="486"/>
                  </a:lnTo>
                  <a:lnTo>
                    <a:pt x="1956" y="504"/>
                  </a:lnTo>
                  <a:lnTo>
                    <a:pt x="1956" y="510"/>
                  </a:lnTo>
                  <a:lnTo>
                    <a:pt x="1944" y="510"/>
                  </a:lnTo>
                  <a:lnTo>
                    <a:pt x="1932" y="504"/>
                  </a:lnTo>
                  <a:lnTo>
                    <a:pt x="1896" y="504"/>
                  </a:lnTo>
                  <a:lnTo>
                    <a:pt x="1890" y="510"/>
                  </a:lnTo>
                  <a:lnTo>
                    <a:pt x="1884" y="522"/>
                  </a:lnTo>
                  <a:lnTo>
                    <a:pt x="1854" y="552"/>
                  </a:lnTo>
                  <a:lnTo>
                    <a:pt x="1848" y="546"/>
                  </a:lnTo>
                  <a:lnTo>
                    <a:pt x="1836" y="540"/>
                  </a:lnTo>
                  <a:lnTo>
                    <a:pt x="1824" y="516"/>
                  </a:lnTo>
                  <a:lnTo>
                    <a:pt x="1788" y="498"/>
                  </a:lnTo>
                  <a:lnTo>
                    <a:pt x="1776" y="498"/>
                  </a:lnTo>
                  <a:lnTo>
                    <a:pt x="1776" y="486"/>
                  </a:lnTo>
                  <a:lnTo>
                    <a:pt x="1782" y="468"/>
                  </a:lnTo>
                  <a:lnTo>
                    <a:pt x="1782" y="456"/>
                  </a:lnTo>
                  <a:lnTo>
                    <a:pt x="1794" y="420"/>
                  </a:lnTo>
                  <a:lnTo>
                    <a:pt x="1806" y="408"/>
                  </a:lnTo>
                  <a:lnTo>
                    <a:pt x="1824" y="408"/>
                  </a:lnTo>
                  <a:lnTo>
                    <a:pt x="1842" y="414"/>
                  </a:lnTo>
                  <a:lnTo>
                    <a:pt x="1896" y="414"/>
                  </a:lnTo>
                  <a:lnTo>
                    <a:pt x="1902" y="408"/>
                  </a:lnTo>
                  <a:lnTo>
                    <a:pt x="1908" y="408"/>
                  </a:lnTo>
                  <a:lnTo>
                    <a:pt x="1908" y="402"/>
                  </a:lnTo>
                  <a:lnTo>
                    <a:pt x="1914" y="396"/>
                  </a:lnTo>
                  <a:lnTo>
                    <a:pt x="1920" y="396"/>
                  </a:lnTo>
                  <a:lnTo>
                    <a:pt x="1944" y="402"/>
                  </a:lnTo>
                  <a:lnTo>
                    <a:pt x="1980" y="420"/>
                  </a:lnTo>
                  <a:lnTo>
                    <a:pt x="2010" y="432"/>
                  </a:lnTo>
                  <a:lnTo>
                    <a:pt x="2034" y="438"/>
                  </a:lnTo>
                  <a:lnTo>
                    <a:pt x="2040" y="438"/>
                  </a:lnTo>
                  <a:lnTo>
                    <a:pt x="2052" y="432"/>
                  </a:lnTo>
                  <a:lnTo>
                    <a:pt x="2064" y="420"/>
                  </a:lnTo>
                  <a:lnTo>
                    <a:pt x="2082" y="420"/>
                  </a:lnTo>
                  <a:lnTo>
                    <a:pt x="2094" y="414"/>
                  </a:lnTo>
                  <a:lnTo>
                    <a:pt x="2106" y="414"/>
                  </a:lnTo>
                  <a:lnTo>
                    <a:pt x="2112" y="408"/>
                  </a:lnTo>
                  <a:lnTo>
                    <a:pt x="2112" y="402"/>
                  </a:lnTo>
                  <a:lnTo>
                    <a:pt x="2106" y="396"/>
                  </a:lnTo>
                  <a:lnTo>
                    <a:pt x="2106" y="390"/>
                  </a:lnTo>
                  <a:lnTo>
                    <a:pt x="2118" y="378"/>
                  </a:lnTo>
                  <a:lnTo>
                    <a:pt x="2142" y="366"/>
                  </a:lnTo>
                  <a:lnTo>
                    <a:pt x="2148" y="360"/>
                  </a:lnTo>
                  <a:lnTo>
                    <a:pt x="2160" y="354"/>
                  </a:lnTo>
                  <a:lnTo>
                    <a:pt x="2148" y="324"/>
                  </a:lnTo>
                  <a:lnTo>
                    <a:pt x="2070" y="360"/>
                  </a:lnTo>
                  <a:lnTo>
                    <a:pt x="2076" y="366"/>
                  </a:lnTo>
                  <a:lnTo>
                    <a:pt x="2076" y="372"/>
                  </a:lnTo>
                  <a:lnTo>
                    <a:pt x="2070" y="378"/>
                  </a:lnTo>
                  <a:lnTo>
                    <a:pt x="2046" y="378"/>
                  </a:lnTo>
                  <a:lnTo>
                    <a:pt x="2022" y="366"/>
                  </a:lnTo>
                  <a:lnTo>
                    <a:pt x="2004" y="366"/>
                  </a:lnTo>
                  <a:lnTo>
                    <a:pt x="1968" y="384"/>
                  </a:lnTo>
                  <a:lnTo>
                    <a:pt x="1950" y="384"/>
                  </a:lnTo>
                  <a:lnTo>
                    <a:pt x="1938" y="378"/>
                  </a:lnTo>
                  <a:lnTo>
                    <a:pt x="1926" y="378"/>
                  </a:lnTo>
                  <a:lnTo>
                    <a:pt x="1902" y="366"/>
                  </a:lnTo>
                  <a:lnTo>
                    <a:pt x="1860" y="366"/>
                  </a:lnTo>
                  <a:lnTo>
                    <a:pt x="1872" y="348"/>
                  </a:lnTo>
                  <a:lnTo>
                    <a:pt x="1860" y="348"/>
                  </a:lnTo>
                  <a:lnTo>
                    <a:pt x="1848" y="342"/>
                  </a:lnTo>
                  <a:lnTo>
                    <a:pt x="1824" y="342"/>
                  </a:lnTo>
                  <a:lnTo>
                    <a:pt x="1824" y="366"/>
                  </a:lnTo>
                  <a:lnTo>
                    <a:pt x="1812" y="378"/>
                  </a:lnTo>
                  <a:lnTo>
                    <a:pt x="1788" y="390"/>
                  </a:lnTo>
                  <a:lnTo>
                    <a:pt x="1764" y="390"/>
                  </a:lnTo>
                  <a:lnTo>
                    <a:pt x="1758" y="396"/>
                  </a:lnTo>
                  <a:lnTo>
                    <a:pt x="1758" y="426"/>
                  </a:lnTo>
                  <a:lnTo>
                    <a:pt x="1740" y="432"/>
                  </a:lnTo>
                  <a:lnTo>
                    <a:pt x="1752" y="498"/>
                  </a:lnTo>
                  <a:lnTo>
                    <a:pt x="1740" y="498"/>
                  </a:lnTo>
                  <a:lnTo>
                    <a:pt x="1734" y="510"/>
                  </a:lnTo>
                  <a:lnTo>
                    <a:pt x="1728" y="516"/>
                  </a:lnTo>
                  <a:lnTo>
                    <a:pt x="1710" y="552"/>
                  </a:lnTo>
                  <a:close/>
                  <a:moveTo>
                    <a:pt x="1986" y="576"/>
                  </a:moveTo>
                  <a:lnTo>
                    <a:pt x="1986" y="594"/>
                  </a:lnTo>
                  <a:lnTo>
                    <a:pt x="1992" y="600"/>
                  </a:lnTo>
                  <a:lnTo>
                    <a:pt x="2004" y="600"/>
                  </a:lnTo>
                  <a:lnTo>
                    <a:pt x="2016" y="588"/>
                  </a:lnTo>
                  <a:lnTo>
                    <a:pt x="2016" y="576"/>
                  </a:lnTo>
                  <a:lnTo>
                    <a:pt x="1986" y="576"/>
                  </a:lnTo>
                  <a:close/>
                  <a:moveTo>
                    <a:pt x="1686" y="1110"/>
                  </a:moveTo>
                  <a:lnTo>
                    <a:pt x="1674" y="1110"/>
                  </a:lnTo>
                  <a:lnTo>
                    <a:pt x="1668" y="1116"/>
                  </a:lnTo>
                  <a:lnTo>
                    <a:pt x="1662" y="1116"/>
                  </a:lnTo>
                  <a:lnTo>
                    <a:pt x="1614" y="1104"/>
                  </a:lnTo>
                  <a:lnTo>
                    <a:pt x="1644" y="1146"/>
                  </a:lnTo>
                  <a:lnTo>
                    <a:pt x="1650" y="1152"/>
                  </a:lnTo>
                  <a:lnTo>
                    <a:pt x="1662" y="1158"/>
                  </a:lnTo>
                  <a:lnTo>
                    <a:pt x="1668" y="1164"/>
                  </a:lnTo>
                  <a:lnTo>
                    <a:pt x="1680" y="1170"/>
                  </a:lnTo>
                  <a:lnTo>
                    <a:pt x="1692" y="1158"/>
                  </a:lnTo>
                  <a:lnTo>
                    <a:pt x="1698" y="1140"/>
                  </a:lnTo>
                  <a:lnTo>
                    <a:pt x="1698" y="1128"/>
                  </a:lnTo>
                  <a:lnTo>
                    <a:pt x="1692" y="1116"/>
                  </a:lnTo>
                  <a:lnTo>
                    <a:pt x="1686" y="1110"/>
                  </a:lnTo>
                  <a:close/>
                  <a:moveTo>
                    <a:pt x="2094" y="1104"/>
                  </a:moveTo>
                  <a:lnTo>
                    <a:pt x="2064" y="1128"/>
                  </a:lnTo>
                  <a:lnTo>
                    <a:pt x="2094" y="1134"/>
                  </a:lnTo>
                  <a:lnTo>
                    <a:pt x="2094" y="1104"/>
                  </a:lnTo>
                  <a:close/>
                  <a:moveTo>
                    <a:pt x="486" y="294"/>
                  </a:moveTo>
                  <a:lnTo>
                    <a:pt x="474" y="288"/>
                  </a:lnTo>
                  <a:lnTo>
                    <a:pt x="468" y="288"/>
                  </a:lnTo>
                  <a:lnTo>
                    <a:pt x="456" y="294"/>
                  </a:lnTo>
                  <a:lnTo>
                    <a:pt x="456" y="312"/>
                  </a:lnTo>
                  <a:lnTo>
                    <a:pt x="468" y="324"/>
                  </a:lnTo>
                  <a:lnTo>
                    <a:pt x="474" y="318"/>
                  </a:lnTo>
                  <a:lnTo>
                    <a:pt x="486" y="318"/>
                  </a:lnTo>
                  <a:lnTo>
                    <a:pt x="486" y="312"/>
                  </a:lnTo>
                  <a:lnTo>
                    <a:pt x="492" y="300"/>
                  </a:lnTo>
                  <a:lnTo>
                    <a:pt x="486" y="294"/>
                  </a:lnTo>
                  <a:close/>
                  <a:moveTo>
                    <a:pt x="2346" y="588"/>
                  </a:moveTo>
                  <a:lnTo>
                    <a:pt x="2340" y="576"/>
                  </a:lnTo>
                  <a:lnTo>
                    <a:pt x="2328" y="570"/>
                  </a:lnTo>
                  <a:lnTo>
                    <a:pt x="2310" y="552"/>
                  </a:lnTo>
                  <a:lnTo>
                    <a:pt x="2304" y="552"/>
                  </a:lnTo>
                  <a:lnTo>
                    <a:pt x="2304" y="600"/>
                  </a:lnTo>
                  <a:lnTo>
                    <a:pt x="2316" y="600"/>
                  </a:lnTo>
                  <a:lnTo>
                    <a:pt x="2328" y="606"/>
                  </a:lnTo>
                  <a:lnTo>
                    <a:pt x="2334" y="606"/>
                  </a:lnTo>
                  <a:lnTo>
                    <a:pt x="2346" y="600"/>
                  </a:lnTo>
                  <a:lnTo>
                    <a:pt x="2346" y="588"/>
                  </a:lnTo>
                  <a:close/>
                  <a:moveTo>
                    <a:pt x="2310" y="474"/>
                  </a:moveTo>
                  <a:lnTo>
                    <a:pt x="2340" y="504"/>
                  </a:lnTo>
                  <a:lnTo>
                    <a:pt x="2358" y="516"/>
                  </a:lnTo>
                  <a:lnTo>
                    <a:pt x="2382" y="528"/>
                  </a:lnTo>
                  <a:lnTo>
                    <a:pt x="2400" y="528"/>
                  </a:lnTo>
                  <a:lnTo>
                    <a:pt x="2400" y="522"/>
                  </a:lnTo>
                  <a:lnTo>
                    <a:pt x="2358" y="480"/>
                  </a:lnTo>
                  <a:lnTo>
                    <a:pt x="2358" y="468"/>
                  </a:lnTo>
                  <a:lnTo>
                    <a:pt x="2364" y="456"/>
                  </a:lnTo>
                  <a:lnTo>
                    <a:pt x="2376" y="450"/>
                  </a:lnTo>
                  <a:lnTo>
                    <a:pt x="2394" y="450"/>
                  </a:lnTo>
                  <a:lnTo>
                    <a:pt x="2406" y="456"/>
                  </a:lnTo>
                  <a:lnTo>
                    <a:pt x="2424" y="444"/>
                  </a:lnTo>
                  <a:lnTo>
                    <a:pt x="2400" y="432"/>
                  </a:lnTo>
                  <a:lnTo>
                    <a:pt x="2412" y="426"/>
                  </a:lnTo>
                  <a:lnTo>
                    <a:pt x="2424" y="402"/>
                  </a:lnTo>
                  <a:lnTo>
                    <a:pt x="2412" y="378"/>
                  </a:lnTo>
                  <a:lnTo>
                    <a:pt x="2400" y="372"/>
                  </a:lnTo>
                  <a:lnTo>
                    <a:pt x="2382" y="372"/>
                  </a:lnTo>
                  <a:lnTo>
                    <a:pt x="2358" y="396"/>
                  </a:lnTo>
                  <a:lnTo>
                    <a:pt x="2346" y="402"/>
                  </a:lnTo>
                  <a:lnTo>
                    <a:pt x="2340" y="408"/>
                  </a:lnTo>
                  <a:lnTo>
                    <a:pt x="2334" y="408"/>
                  </a:lnTo>
                  <a:lnTo>
                    <a:pt x="2328" y="402"/>
                  </a:lnTo>
                  <a:lnTo>
                    <a:pt x="2328" y="366"/>
                  </a:lnTo>
                  <a:lnTo>
                    <a:pt x="2334" y="360"/>
                  </a:lnTo>
                  <a:lnTo>
                    <a:pt x="2346" y="336"/>
                  </a:lnTo>
                  <a:lnTo>
                    <a:pt x="2346" y="318"/>
                  </a:lnTo>
                  <a:lnTo>
                    <a:pt x="2340" y="312"/>
                  </a:lnTo>
                  <a:lnTo>
                    <a:pt x="2358" y="276"/>
                  </a:lnTo>
                  <a:lnTo>
                    <a:pt x="2316" y="312"/>
                  </a:lnTo>
                  <a:lnTo>
                    <a:pt x="2316" y="342"/>
                  </a:lnTo>
                  <a:lnTo>
                    <a:pt x="2304" y="348"/>
                  </a:lnTo>
                  <a:lnTo>
                    <a:pt x="2298" y="354"/>
                  </a:lnTo>
                  <a:lnTo>
                    <a:pt x="2286" y="378"/>
                  </a:lnTo>
                  <a:lnTo>
                    <a:pt x="2286" y="408"/>
                  </a:lnTo>
                  <a:lnTo>
                    <a:pt x="2298" y="420"/>
                  </a:lnTo>
                  <a:lnTo>
                    <a:pt x="2304" y="432"/>
                  </a:lnTo>
                  <a:lnTo>
                    <a:pt x="2310" y="438"/>
                  </a:lnTo>
                  <a:lnTo>
                    <a:pt x="2310" y="444"/>
                  </a:lnTo>
                  <a:lnTo>
                    <a:pt x="2304" y="450"/>
                  </a:lnTo>
                  <a:lnTo>
                    <a:pt x="2304" y="468"/>
                  </a:lnTo>
                  <a:lnTo>
                    <a:pt x="2310" y="474"/>
                  </a:lnTo>
                  <a:close/>
                  <a:moveTo>
                    <a:pt x="2250" y="708"/>
                  </a:moveTo>
                  <a:lnTo>
                    <a:pt x="2238" y="696"/>
                  </a:lnTo>
                  <a:lnTo>
                    <a:pt x="2214" y="708"/>
                  </a:lnTo>
                  <a:lnTo>
                    <a:pt x="2214" y="732"/>
                  </a:lnTo>
                  <a:lnTo>
                    <a:pt x="2220" y="744"/>
                  </a:lnTo>
                  <a:lnTo>
                    <a:pt x="2226" y="750"/>
                  </a:lnTo>
                  <a:lnTo>
                    <a:pt x="2250" y="762"/>
                  </a:lnTo>
                  <a:lnTo>
                    <a:pt x="2274" y="762"/>
                  </a:lnTo>
                  <a:lnTo>
                    <a:pt x="2280" y="750"/>
                  </a:lnTo>
                  <a:lnTo>
                    <a:pt x="2280" y="738"/>
                  </a:lnTo>
                  <a:lnTo>
                    <a:pt x="2274" y="726"/>
                  </a:lnTo>
                  <a:lnTo>
                    <a:pt x="2274" y="714"/>
                  </a:lnTo>
                  <a:lnTo>
                    <a:pt x="2268" y="708"/>
                  </a:lnTo>
                  <a:lnTo>
                    <a:pt x="2268" y="702"/>
                  </a:lnTo>
                  <a:lnTo>
                    <a:pt x="2250" y="708"/>
                  </a:lnTo>
                  <a:close/>
                  <a:moveTo>
                    <a:pt x="2148" y="1104"/>
                  </a:moveTo>
                  <a:lnTo>
                    <a:pt x="2226" y="1092"/>
                  </a:lnTo>
                  <a:lnTo>
                    <a:pt x="2166" y="1074"/>
                  </a:lnTo>
                  <a:lnTo>
                    <a:pt x="2148" y="1104"/>
                  </a:lnTo>
                  <a:close/>
                  <a:moveTo>
                    <a:pt x="2544" y="750"/>
                  </a:moveTo>
                  <a:lnTo>
                    <a:pt x="2520" y="732"/>
                  </a:lnTo>
                  <a:lnTo>
                    <a:pt x="2526" y="714"/>
                  </a:lnTo>
                  <a:lnTo>
                    <a:pt x="2514" y="702"/>
                  </a:lnTo>
                  <a:lnTo>
                    <a:pt x="2508" y="690"/>
                  </a:lnTo>
                  <a:lnTo>
                    <a:pt x="2490" y="684"/>
                  </a:lnTo>
                  <a:lnTo>
                    <a:pt x="2472" y="672"/>
                  </a:lnTo>
                  <a:lnTo>
                    <a:pt x="2442" y="666"/>
                  </a:lnTo>
                  <a:lnTo>
                    <a:pt x="2424" y="666"/>
                  </a:lnTo>
                  <a:lnTo>
                    <a:pt x="2388" y="684"/>
                  </a:lnTo>
                  <a:lnTo>
                    <a:pt x="2358" y="684"/>
                  </a:lnTo>
                  <a:lnTo>
                    <a:pt x="2346" y="696"/>
                  </a:lnTo>
                  <a:lnTo>
                    <a:pt x="2340" y="708"/>
                  </a:lnTo>
                  <a:lnTo>
                    <a:pt x="2340" y="726"/>
                  </a:lnTo>
                  <a:lnTo>
                    <a:pt x="2346" y="732"/>
                  </a:lnTo>
                  <a:lnTo>
                    <a:pt x="2364" y="714"/>
                  </a:lnTo>
                  <a:lnTo>
                    <a:pt x="2364" y="726"/>
                  </a:lnTo>
                  <a:lnTo>
                    <a:pt x="2370" y="738"/>
                  </a:lnTo>
                  <a:lnTo>
                    <a:pt x="2376" y="744"/>
                  </a:lnTo>
                  <a:lnTo>
                    <a:pt x="2388" y="738"/>
                  </a:lnTo>
                  <a:lnTo>
                    <a:pt x="2394" y="732"/>
                  </a:lnTo>
                  <a:lnTo>
                    <a:pt x="2394" y="726"/>
                  </a:lnTo>
                  <a:lnTo>
                    <a:pt x="2400" y="720"/>
                  </a:lnTo>
                  <a:lnTo>
                    <a:pt x="2400" y="714"/>
                  </a:lnTo>
                  <a:lnTo>
                    <a:pt x="2406" y="726"/>
                  </a:lnTo>
                  <a:lnTo>
                    <a:pt x="2418" y="732"/>
                  </a:lnTo>
                  <a:lnTo>
                    <a:pt x="2430" y="732"/>
                  </a:lnTo>
                  <a:lnTo>
                    <a:pt x="2442" y="720"/>
                  </a:lnTo>
                  <a:lnTo>
                    <a:pt x="2454" y="714"/>
                  </a:lnTo>
                  <a:lnTo>
                    <a:pt x="2460" y="708"/>
                  </a:lnTo>
                  <a:lnTo>
                    <a:pt x="2472" y="762"/>
                  </a:lnTo>
                  <a:lnTo>
                    <a:pt x="2502" y="738"/>
                  </a:lnTo>
                  <a:lnTo>
                    <a:pt x="2538" y="774"/>
                  </a:lnTo>
                  <a:lnTo>
                    <a:pt x="2544" y="750"/>
                  </a:lnTo>
                  <a:close/>
                  <a:moveTo>
                    <a:pt x="3264" y="678"/>
                  </a:moveTo>
                  <a:lnTo>
                    <a:pt x="3222" y="648"/>
                  </a:lnTo>
                  <a:lnTo>
                    <a:pt x="3210" y="648"/>
                  </a:lnTo>
                  <a:lnTo>
                    <a:pt x="3198" y="654"/>
                  </a:lnTo>
                  <a:lnTo>
                    <a:pt x="3180" y="654"/>
                  </a:lnTo>
                  <a:lnTo>
                    <a:pt x="3162" y="648"/>
                  </a:lnTo>
                  <a:lnTo>
                    <a:pt x="3126" y="630"/>
                  </a:lnTo>
                  <a:lnTo>
                    <a:pt x="3096" y="612"/>
                  </a:lnTo>
                  <a:lnTo>
                    <a:pt x="3060" y="594"/>
                  </a:lnTo>
                  <a:lnTo>
                    <a:pt x="3042" y="582"/>
                  </a:lnTo>
                  <a:lnTo>
                    <a:pt x="3030" y="582"/>
                  </a:lnTo>
                  <a:lnTo>
                    <a:pt x="3006" y="594"/>
                  </a:lnTo>
                  <a:lnTo>
                    <a:pt x="3000" y="600"/>
                  </a:lnTo>
                  <a:lnTo>
                    <a:pt x="2988" y="606"/>
                  </a:lnTo>
                  <a:lnTo>
                    <a:pt x="3006" y="630"/>
                  </a:lnTo>
                  <a:lnTo>
                    <a:pt x="2928" y="642"/>
                  </a:lnTo>
                  <a:lnTo>
                    <a:pt x="2934" y="666"/>
                  </a:lnTo>
                  <a:lnTo>
                    <a:pt x="2928" y="678"/>
                  </a:lnTo>
                  <a:lnTo>
                    <a:pt x="2922" y="684"/>
                  </a:lnTo>
                  <a:lnTo>
                    <a:pt x="2916" y="696"/>
                  </a:lnTo>
                  <a:lnTo>
                    <a:pt x="2880" y="720"/>
                  </a:lnTo>
                  <a:lnTo>
                    <a:pt x="2862" y="726"/>
                  </a:lnTo>
                  <a:lnTo>
                    <a:pt x="2844" y="726"/>
                  </a:lnTo>
                  <a:lnTo>
                    <a:pt x="2832" y="720"/>
                  </a:lnTo>
                  <a:lnTo>
                    <a:pt x="2826" y="714"/>
                  </a:lnTo>
                  <a:lnTo>
                    <a:pt x="2820" y="702"/>
                  </a:lnTo>
                  <a:lnTo>
                    <a:pt x="2820" y="678"/>
                  </a:lnTo>
                  <a:lnTo>
                    <a:pt x="2814" y="672"/>
                  </a:lnTo>
                  <a:lnTo>
                    <a:pt x="2814" y="660"/>
                  </a:lnTo>
                  <a:lnTo>
                    <a:pt x="2808" y="666"/>
                  </a:lnTo>
                  <a:lnTo>
                    <a:pt x="2808" y="672"/>
                  </a:lnTo>
                  <a:lnTo>
                    <a:pt x="2802" y="684"/>
                  </a:lnTo>
                  <a:lnTo>
                    <a:pt x="2796" y="690"/>
                  </a:lnTo>
                  <a:lnTo>
                    <a:pt x="2796" y="696"/>
                  </a:lnTo>
                  <a:lnTo>
                    <a:pt x="2796" y="690"/>
                  </a:lnTo>
                  <a:lnTo>
                    <a:pt x="2790" y="684"/>
                  </a:lnTo>
                  <a:lnTo>
                    <a:pt x="2790" y="672"/>
                  </a:lnTo>
                  <a:lnTo>
                    <a:pt x="2784" y="660"/>
                  </a:lnTo>
                  <a:lnTo>
                    <a:pt x="2784" y="576"/>
                  </a:lnTo>
                  <a:lnTo>
                    <a:pt x="2778" y="558"/>
                  </a:lnTo>
                  <a:lnTo>
                    <a:pt x="2760" y="522"/>
                  </a:lnTo>
                  <a:lnTo>
                    <a:pt x="2724" y="522"/>
                  </a:lnTo>
                  <a:lnTo>
                    <a:pt x="2718" y="510"/>
                  </a:lnTo>
                  <a:lnTo>
                    <a:pt x="2694" y="498"/>
                  </a:lnTo>
                  <a:lnTo>
                    <a:pt x="2676" y="486"/>
                  </a:lnTo>
                  <a:lnTo>
                    <a:pt x="2652" y="486"/>
                  </a:lnTo>
                  <a:lnTo>
                    <a:pt x="2634" y="498"/>
                  </a:lnTo>
                  <a:lnTo>
                    <a:pt x="2628" y="504"/>
                  </a:lnTo>
                  <a:lnTo>
                    <a:pt x="2616" y="510"/>
                  </a:lnTo>
                  <a:lnTo>
                    <a:pt x="2610" y="522"/>
                  </a:lnTo>
                  <a:lnTo>
                    <a:pt x="2586" y="528"/>
                  </a:lnTo>
                  <a:lnTo>
                    <a:pt x="2580" y="546"/>
                  </a:lnTo>
                  <a:lnTo>
                    <a:pt x="2562" y="558"/>
                  </a:lnTo>
                  <a:lnTo>
                    <a:pt x="2562" y="540"/>
                  </a:lnTo>
                  <a:lnTo>
                    <a:pt x="2556" y="534"/>
                  </a:lnTo>
                  <a:lnTo>
                    <a:pt x="2532" y="534"/>
                  </a:lnTo>
                  <a:lnTo>
                    <a:pt x="2532" y="546"/>
                  </a:lnTo>
                  <a:lnTo>
                    <a:pt x="2544" y="570"/>
                  </a:lnTo>
                  <a:lnTo>
                    <a:pt x="2568" y="582"/>
                  </a:lnTo>
                  <a:lnTo>
                    <a:pt x="2604" y="582"/>
                  </a:lnTo>
                  <a:lnTo>
                    <a:pt x="2616" y="588"/>
                  </a:lnTo>
                  <a:lnTo>
                    <a:pt x="2622" y="594"/>
                  </a:lnTo>
                  <a:lnTo>
                    <a:pt x="2628" y="594"/>
                  </a:lnTo>
                  <a:lnTo>
                    <a:pt x="2628" y="618"/>
                  </a:lnTo>
                  <a:lnTo>
                    <a:pt x="2634" y="630"/>
                  </a:lnTo>
                  <a:lnTo>
                    <a:pt x="2640" y="636"/>
                  </a:lnTo>
                  <a:lnTo>
                    <a:pt x="2652" y="642"/>
                  </a:lnTo>
                  <a:lnTo>
                    <a:pt x="2694" y="642"/>
                  </a:lnTo>
                  <a:lnTo>
                    <a:pt x="2712" y="636"/>
                  </a:lnTo>
                  <a:lnTo>
                    <a:pt x="2754" y="636"/>
                  </a:lnTo>
                  <a:lnTo>
                    <a:pt x="2760" y="642"/>
                  </a:lnTo>
                  <a:lnTo>
                    <a:pt x="2760" y="660"/>
                  </a:lnTo>
                  <a:lnTo>
                    <a:pt x="2700" y="660"/>
                  </a:lnTo>
                  <a:lnTo>
                    <a:pt x="2688" y="666"/>
                  </a:lnTo>
                  <a:lnTo>
                    <a:pt x="2676" y="678"/>
                  </a:lnTo>
                  <a:lnTo>
                    <a:pt x="2640" y="678"/>
                  </a:lnTo>
                  <a:lnTo>
                    <a:pt x="2616" y="690"/>
                  </a:lnTo>
                  <a:lnTo>
                    <a:pt x="2616" y="696"/>
                  </a:lnTo>
                  <a:lnTo>
                    <a:pt x="2622" y="696"/>
                  </a:lnTo>
                  <a:lnTo>
                    <a:pt x="2646" y="708"/>
                  </a:lnTo>
                  <a:lnTo>
                    <a:pt x="2658" y="708"/>
                  </a:lnTo>
                  <a:lnTo>
                    <a:pt x="2676" y="726"/>
                  </a:lnTo>
                  <a:lnTo>
                    <a:pt x="2682" y="738"/>
                  </a:lnTo>
                  <a:lnTo>
                    <a:pt x="2688" y="744"/>
                  </a:lnTo>
                  <a:lnTo>
                    <a:pt x="2682" y="750"/>
                  </a:lnTo>
                  <a:lnTo>
                    <a:pt x="2676" y="762"/>
                  </a:lnTo>
                  <a:lnTo>
                    <a:pt x="2676" y="774"/>
                  </a:lnTo>
                  <a:lnTo>
                    <a:pt x="2670" y="780"/>
                  </a:lnTo>
                  <a:lnTo>
                    <a:pt x="2676" y="792"/>
                  </a:lnTo>
                  <a:lnTo>
                    <a:pt x="2682" y="798"/>
                  </a:lnTo>
                  <a:lnTo>
                    <a:pt x="2694" y="792"/>
                  </a:lnTo>
                  <a:lnTo>
                    <a:pt x="2706" y="780"/>
                  </a:lnTo>
                  <a:lnTo>
                    <a:pt x="2712" y="768"/>
                  </a:lnTo>
                  <a:lnTo>
                    <a:pt x="2718" y="762"/>
                  </a:lnTo>
                  <a:lnTo>
                    <a:pt x="2718" y="750"/>
                  </a:lnTo>
                  <a:lnTo>
                    <a:pt x="2724" y="744"/>
                  </a:lnTo>
                  <a:lnTo>
                    <a:pt x="2736" y="720"/>
                  </a:lnTo>
                  <a:lnTo>
                    <a:pt x="2742" y="714"/>
                  </a:lnTo>
                  <a:lnTo>
                    <a:pt x="2748" y="702"/>
                  </a:lnTo>
                  <a:lnTo>
                    <a:pt x="2748" y="744"/>
                  </a:lnTo>
                  <a:lnTo>
                    <a:pt x="2754" y="750"/>
                  </a:lnTo>
                  <a:lnTo>
                    <a:pt x="2766" y="756"/>
                  </a:lnTo>
                  <a:lnTo>
                    <a:pt x="2772" y="768"/>
                  </a:lnTo>
                  <a:lnTo>
                    <a:pt x="2784" y="774"/>
                  </a:lnTo>
                  <a:lnTo>
                    <a:pt x="2790" y="780"/>
                  </a:lnTo>
                  <a:lnTo>
                    <a:pt x="2814" y="780"/>
                  </a:lnTo>
                  <a:lnTo>
                    <a:pt x="2820" y="774"/>
                  </a:lnTo>
                  <a:lnTo>
                    <a:pt x="2826" y="774"/>
                  </a:lnTo>
                  <a:lnTo>
                    <a:pt x="2814" y="792"/>
                  </a:lnTo>
                  <a:lnTo>
                    <a:pt x="2844" y="822"/>
                  </a:lnTo>
                  <a:lnTo>
                    <a:pt x="2904" y="822"/>
                  </a:lnTo>
                  <a:lnTo>
                    <a:pt x="2940" y="846"/>
                  </a:lnTo>
                  <a:lnTo>
                    <a:pt x="2976" y="864"/>
                  </a:lnTo>
                  <a:lnTo>
                    <a:pt x="3006" y="876"/>
                  </a:lnTo>
                  <a:lnTo>
                    <a:pt x="3036" y="894"/>
                  </a:lnTo>
                  <a:lnTo>
                    <a:pt x="3066" y="924"/>
                  </a:lnTo>
                  <a:lnTo>
                    <a:pt x="3066" y="972"/>
                  </a:lnTo>
                  <a:lnTo>
                    <a:pt x="3090" y="996"/>
                  </a:lnTo>
                  <a:lnTo>
                    <a:pt x="3102" y="1002"/>
                  </a:lnTo>
                  <a:lnTo>
                    <a:pt x="3096" y="1002"/>
                  </a:lnTo>
                  <a:lnTo>
                    <a:pt x="3084" y="1008"/>
                  </a:lnTo>
                  <a:lnTo>
                    <a:pt x="3078" y="1014"/>
                  </a:lnTo>
                  <a:lnTo>
                    <a:pt x="3078" y="1020"/>
                  </a:lnTo>
                  <a:lnTo>
                    <a:pt x="3090" y="1032"/>
                  </a:lnTo>
                  <a:lnTo>
                    <a:pt x="3114" y="1032"/>
                  </a:lnTo>
                  <a:lnTo>
                    <a:pt x="3090" y="1044"/>
                  </a:lnTo>
                  <a:lnTo>
                    <a:pt x="3090" y="1056"/>
                  </a:lnTo>
                  <a:lnTo>
                    <a:pt x="3102" y="1062"/>
                  </a:lnTo>
                  <a:lnTo>
                    <a:pt x="3108" y="1092"/>
                  </a:lnTo>
                  <a:lnTo>
                    <a:pt x="3096" y="1122"/>
                  </a:lnTo>
                  <a:lnTo>
                    <a:pt x="3120" y="1122"/>
                  </a:lnTo>
                  <a:lnTo>
                    <a:pt x="3126" y="1116"/>
                  </a:lnTo>
                  <a:lnTo>
                    <a:pt x="3138" y="1116"/>
                  </a:lnTo>
                  <a:lnTo>
                    <a:pt x="3150" y="1110"/>
                  </a:lnTo>
                  <a:lnTo>
                    <a:pt x="3162" y="1110"/>
                  </a:lnTo>
                  <a:lnTo>
                    <a:pt x="3168" y="1104"/>
                  </a:lnTo>
                  <a:lnTo>
                    <a:pt x="3174" y="1104"/>
                  </a:lnTo>
                  <a:lnTo>
                    <a:pt x="3174" y="1134"/>
                  </a:lnTo>
                  <a:lnTo>
                    <a:pt x="3234" y="1194"/>
                  </a:lnTo>
                  <a:lnTo>
                    <a:pt x="3240" y="1194"/>
                  </a:lnTo>
                  <a:lnTo>
                    <a:pt x="3240" y="1146"/>
                  </a:lnTo>
                  <a:lnTo>
                    <a:pt x="3234" y="1122"/>
                  </a:lnTo>
                  <a:lnTo>
                    <a:pt x="3234" y="1116"/>
                  </a:lnTo>
                  <a:lnTo>
                    <a:pt x="3240" y="1110"/>
                  </a:lnTo>
                  <a:lnTo>
                    <a:pt x="3240" y="1098"/>
                  </a:lnTo>
                  <a:lnTo>
                    <a:pt x="3246" y="1086"/>
                  </a:lnTo>
                  <a:lnTo>
                    <a:pt x="3246" y="1062"/>
                  </a:lnTo>
                  <a:lnTo>
                    <a:pt x="3252" y="1050"/>
                  </a:lnTo>
                  <a:lnTo>
                    <a:pt x="3252" y="1020"/>
                  </a:lnTo>
                  <a:lnTo>
                    <a:pt x="3240" y="1020"/>
                  </a:lnTo>
                  <a:lnTo>
                    <a:pt x="3228" y="1014"/>
                  </a:lnTo>
                  <a:lnTo>
                    <a:pt x="3222" y="1008"/>
                  </a:lnTo>
                  <a:lnTo>
                    <a:pt x="3222" y="1002"/>
                  </a:lnTo>
                  <a:lnTo>
                    <a:pt x="3234" y="990"/>
                  </a:lnTo>
                  <a:lnTo>
                    <a:pt x="3246" y="984"/>
                  </a:lnTo>
                  <a:lnTo>
                    <a:pt x="3252" y="978"/>
                  </a:lnTo>
                  <a:lnTo>
                    <a:pt x="3252" y="864"/>
                  </a:lnTo>
                  <a:lnTo>
                    <a:pt x="3258" y="846"/>
                  </a:lnTo>
                  <a:lnTo>
                    <a:pt x="3258" y="708"/>
                  </a:lnTo>
                  <a:lnTo>
                    <a:pt x="3264" y="678"/>
                  </a:lnTo>
                  <a:close/>
                  <a:moveTo>
                    <a:pt x="336" y="666"/>
                  </a:moveTo>
                  <a:lnTo>
                    <a:pt x="330" y="672"/>
                  </a:lnTo>
                  <a:lnTo>
                    <a:pt x="354" y="696"/>
                  </a:lnTo>
                  <a:lnTo>
                    <a:pt x="360" y="708"/>
                  </a:lnTo>
                  <a:lnTo>
                    <a:pt x="366" y="714"/>
                  </a:lnTo>
                  <a:lnTo>
                    <a:pt x="378" y="714"/>
                  </a:lnTo>
                  <a:lnTo>
                    <a:pt x="378" y="696"/>
                  </a:lnTo>
                  <a:lnTo>
                    <a:pt x="366" y="690"/>
                  </a:lnTo>
                  <a:lnTo>
                    <a:pt x="360" y="678"/>
                  </a:lnTo>
                  <a:lnTo>
                    <a:pt x="348" y="672"/>
                  </a:lnTo>
                  <a:lnTo>
                    <a:pt x="342" y="666"/>
                  </a:lnTo>
                  <a:lnTo>
                    <a:pt x="336" y="666"/>
                  </a:lnTo>
                  <a:close/>
                  <a:moveTo>
                    <a:pt x="2526" y="1104"/>
                  </a:moveTo>
                  <a:lnTo>
                    <a:pt x="2544" y="1116"/>
                  </a:lnTo>
                  <a:lnTo>
                    <a:pt x="2574" y="1092"/>
                  </a:lnTo>
                  <a:lnTo>
                    <a:pt x="2592" y="1092"/>
                  </a:lnTo>
                  <a:lnTo>
                    <a:pt x="2604" y="1080"/>
                  </a:lnTo>
                  <a:lnTo>
                    <a:pt x="2604" y="1062"/>
                  </a:lnTo>
                  <a:lnTo>
                    <a:pt x="2592" y="1056"/>
                  </a:lnTo>
                  <a:lnTo>
                    <a:pt x="2586" y="1056"/>
                  </a:lnTo>
                  <a:lnTo>
                    <a:pt x="2574" y="1062"/>
                  </a:lnTo>
                  <a:lnTo>
                    <a:pt x="2556" y="1068"/>
                  </a:lnTo>
                  <a:lnTo>
                    <a:pt x="2526" y="1098"/>
                  </a:lnTo>
                  <a:lnTo>
                    <a:pt x="2526" y="1104"/>
                  </a:lnTo>
                  <a:close/>
                  <a:moveTo>
                    <a:pt x="3096" y="1068"/>
                  </a:moveTo>
                  <a:lnTo>
                    <a:pt x="3090" y="1068"/>
                  </a:lnTo>
                  <a:lnTo>
                    <a:pt x="3090" y="1062"/>
                  </a:lnTo>
                  <a:lnTo>
                    <a:pt x="3084" y="1062"/>
                  </a:lnTo>
                  <a:lnTo>
                    <a:pt x="3078" y="1056"/>
                  </a:lnTo>
                  <a:lnTo>
                    <a:pt x="3066" y="1056"/>
                  </a:lnTo>
                  <a:lnTo>
                    <a:pt x="3048" y="1062"/>
                  </a:lnTo>
                  <a:lnTo>
                    <a:pt x="3024" y="1086"/>
                  </a:lnTo>
                  <a:lnTo>
                    <a:pt x="3012" y="1122"/>
                  </a:lnTo>
                  <a:lnTo>
                    <a:pt x="3012" y="1134"/>
                  </a:lnTo>
                  <a:lnTo>
                    <a:pt x="3072" y="1128"/>
                  </a:lnTo>
                  <a:lnTo>
                    <a:pt x="3084" y="1128"/>
                  </a:lnTo>
                  <a:lnTo>
                    <a:pt x="3090" y="1122"/>
                  </a:lnTo>
                  <a:lnTo>
                    <a:pt x="3102" y="1092"/>
                  </a:lnTo>
                  <a:lnTo>
                    <a:pt x="3096" y="1068"/>
                  </a:lnTo>
                  <a:close/>
                  <a:moveTo>
                    <a:pt x="2778" y="942"/>
                  </a:moveTo>
                  <a:lnTo>
                    <a:pt x="2766" y="960"/>
                  </a:lnTo>
                  <a:lnTo>
                    <a:pt x="2766" y="1014"/>
                  </a:lnTo>
                  <a:lnTo>
                    <a:pt x="2784" y="1014"/>
                  </a:lnTo>
                  <a:lnTo>
                    <a:pt x="2778" y="996"/>
                  </a:lnTo>
                  <a:lnTo>
                    <a:pt x="2790" y="990"/>
                  </a:lnTo>
                  <a:lnTo>
                    <a:pt x="2790" y="972"/>
                  </a:lnTo>
                  <a:lnTo>
                    <a:pt x="2778" y="972"/>
                  </a:lnTo>
                  <a:lnTo>
                    <a:pt x="2796" y="936"/>
                  </a:lnTo>
                  <a:lnTo>
                    <a:pt x="2814" y="906"/>
                  </a:lnTo>
                  <a:lnTo>
                    <a:pt x="2784" y="912"/>
                  </a:lnTo>
                  <a:lnTo>
                    <a:pt x="2778" y="942"/>
                  </a:lnTo>
                  <a:close/>
                  <a:moveTo>
                    <a:pt x="2136" y="600"/>
                  </a:moveTo>
                  <a:lnTo>
                    <a:pt x="2124" y="594"/>
                  </a:lnTo>
                  <a:lnTo>
                    <a:pt x="2118" y="594"/>
                  </a:lnTo>
                  <a:lnTo>
                    <a:pt x="2106" y="588"/>
                  </a:lnTo>
                  <a:lnTo>
                    <a:pt x="2088" y="588"/>
                  </a:lnTo>
                  <a:lnTo>
                    <a:pt x="2082" y="594"/>
                  </a:lnTo>
                  <a:lnTo>
                    <a:pt x="2082" y="600"/>
                  </a:lnTo>
                  <a:lnTo>
                    <a:pt x="2076" y="606"/>
                  </a:lnTo>
                  <a:lnTo>
                    <a:pt x="2082" y="612"/>
                  </a:lnTo>
                  <a:lnTo>
                    <a:pt x="2094" y="618"/>
                  </a:lnTo>
                  <a:lnTo>
                    <a:pt x="2136" y="618"/>
                  </a:lnTo>
                  <a:lnTo>
                    <a:pt x="2214" y="606"/>
                  </a:lnTo>
                  <a:lnTo>
                    <a:pt x="2136" y="600"/>
                  </a:lnTo>
                  <a:close/>
                  <a:moveTo>
                    <a:pt x="1308" y="1038"/>
                  </a:moveTo>
                  <a:lnTo>
                    <a:pt x="1368" y="1002"/>
                  </a:lnTo>
                  <a:lnTo>
                    <a:pt x="1362" y="990"/>
                  </a:lnTo>
                  <a:lnTo>
                    <a:pt x="1350" y="990"/>
                  </a:lnTo>
                  <a:lnTo>
                    <a:pt x="1332" y="996"/>
                  </a:lnTo>
                  <a:lnTo>
                    <a:pt x="1320" y="996"/>
                  </a:lnTo>
                  <a:lnTo>
                    <a:pt x="1302" y="1002"/>
                  </a:lnTo>
                  <a:lnTo>
                    <a:pt x="1290" y="1008"/>
                  </a:lnTo>
                  <a:lnTo>
                    <a:pt x="1284" y="1014"/>
                  </a:lnTo>
                  <a:lnTo>
                    <a:pt x="1284" y="1032"/>
                  </a:lnTo>
                  <a:lnTo>
                    <a:pt x="1290" y="1038"/>
                  </a:lnTo>
                  <a:lnTo>
                    <a:pt x="1308" y="1038"/>
                  </a:lnTo>
                  <a:close/>
                  <a:moveTo>
                    <a:pt x="1428" y="1116"/>
                  </a:moveTo>
                  <a:lnTo>
                    <a:pt x="1392" y="1116"/>
                  </a:lnTo>
                  <a:lnTo>
                    <a:pt x="1386" y="1146"/>
                  </a:lnTo>
                  <a:lnTo>
                    <a:pt x="1386" y="1152"/>
                  </a:lnTo>
                  <a:lnTo>
                    <a:pt x="1404" y="1170"/>
                  </a:lnTo>
                  <a:lnTo>
                    <a:pt x="1416" y="1176"/>
                  </a:lnTo>
                  <a:lnTo>
                    <a:pt x="1428" y="1164"/>
                  </a:lnTo>
                  <a:lnTo>
                    <a:pt x="1440" y="1140"/>
                  </a:lnTo>
                  <a:lnTo>
                    <a:pt x="1440" y="1128"/>
                  </a:lnTo>
                  <a:lnTo>
                    <a:pt x="1428" y="1116"/>
                  </a:lnTo>
                  <a:close/>
                  <a:moveTo>
                    <a:pt x="708" y="930"/>
                  </a:moveTo>
                  <a:lnTo>
                    <a:pt x="714" y="924"/>
                  </a:lnTo>
                  <a:lnTo>
                    <a:pt x="714" y="900"/>
                  </a:lnTo>
                  <a:lnTo>
                    <a:pt x="744" y="924"/>
                  </a:lnTo>
                  <a:lnTo>
                    <a:pt x="744" y="918"/>
                  </a:lnTo>
                  <a:lnTo>
                    <a:pt x="750" y="912"/>
                  </a:lnTo>
                  <a:lnTo>
                    <a:pt x="750" y="900"/>
                  </a:lnTo>
                  <a:lnTo>
                    <a:pt x="756" y="882"/>
                  </a:lnTo>
                  <a:lnTo>
                    <a:pt x="756" y="840"/>
                  </a:lnTo>
                  <a:lnTo>
                    <a:pt x="762" y="822"/>
                  </a:lnTo>
                  <a:lnTo>
                    <a:pt x="762" y="810"/>
                  </a:lnTo>
                  <a:lnTo>
                    <a:pt x="768" y="792"/>
                  </a:lnTo>
                  <a:lnTo>
                    <a:pt x="768" y="780"/>
                  </a:lnTo>
                  <a:lnTo>
                    <a:pt x="762" y="774"/>
                  </a:lnTo>
                  <a:lnTo>
                    <a:pt x="756" y="762"/>
                  </a:lnTo>
                  <a:lnTo>
                    <a:pt x="756" y="750"/>
                  </a:lnTo>
                  <a:lnTo>
                    <a:pt x="768" y="726"/>
                  </a:lnTo>
                  <a:lnTo>
                    <a:pt x="774" y="720"/>
                  </a:lnTo>
                  <a:lnTo>
                    <a:pt x="774" y="714"/>
                  </a:lnTo>
                  <a:lnTo>
                    <a:pt x="756" y="696"/>
                  </a:lnTo>
                  <a:lnTo>
                    <a:pt x="744" y="654"/>
                  </a:lnTo>
                  <a:lnTo>
                    <a:pt x="702" y="654"/>
                  </a:lnTo>
                  <a:lnTo>
                    <a:pt x="702" y="618"/>
                  </a:lnTo>
                  <a:lnTo>
                    <a:pt x="666" y="618"/>
                  </a:lnTo>
                  <a:lnTo>
                    <a:pt x="660" y="546"/>
                  </a:lnTo>
                  <a:lnTo>
                    <a:pt x="606" y="546"/>
                  </a:lnTo>
                  <a:lnTo>
                    <a:pt x="594" y="534"/>
                  </a:lnTo>
                  <a:lnTo>
                    <a:pt x="594" y="504"/>
                  </a:lnTo>
                  <a:lnTo>
                    <a:pt x="600" y="498"/>
                  </a:lnTo>
                  <a:lnTo>
                    <a:pt x="606" y="486"/>
                  </a:lnTo>
                  <a:lnTo>
                    <a:pt x="582" y="486"/>
                  </a:lnTo>
                  <a:lnTo>
                    <a:pt x="600" y="468"/>
                  </a:lnTo>
                  <a:lnTo>
                    <a:pt x="606" y="456"/>
                  </a:lnTo>
                  <a:lnTo>
                    <a:pt x="612" y="450"/>
                  </a:lnTo>
                  <a:lnTo>
                    <a:pt x="612" y="438"/>
                  </a:lnTo>
                  <a:lnTo>
                    <a:pt x="600" y="426"/>
                  </a:lnTo>
                  <a:lnTo>
                    <a:pt x="588" y="432"/>
                  </a:lnTo>
                  <a:lnTo>
                    <a:pt x="570" y="432"/>
                  </a:lnTo>
                  <a:lnTo>
                    <a:pt x="552" y="438"/>
                  </a:lnTo>
                  <a:lnTo>
                    <a:pt x="540" y="438"/>
                  </a:lnTo>
                  <a:lnTo>
                    <a:pt x="534" y="444"/>
                  </a:lnTo>
                  <a:lnTo>
                    <a:pt x="528" y="444"/>
                  </a:lnTo>
                  <a:lnTo>
                    <a:pt x="534" y="438"/>
                  </a:lnTo>
                  <a:lnTo>
                    <a:pt x="546" y="432"/>
                  </a:lnTo>
                  <a:lnTo>
                    <a:pt x="552" y="420"/>
                  </a:lnTo>
                  <a:lnTo>
                    <a:pt x="558" y="414"/>
                  </a:lnTo>
                  <a:lnTo>
                    <a:pt x="558" y="402"/>
                  </a:lnTo>
                  <a:lnTo>
                    <a:pt x="546" y="396"/>
                  </a:lnTo>
                  <a:lnTo>
                    <a:pt x="534" y="396"/>
                  </a:lnTo>
                  <a:lnTo>
                    <a:pt x="522" y="390"/>
                  </a:lnTo>
                  <a:lnTo>
                    <a:pt x="510" y="390"/>
                  </a:lnTo>
                  <a:lnTo>
                    <a:pt x="516" y="384"/>
                  </a:lnTo>
                  <a:lnTo>
                    <a:pt x="516" y="378"/>
                  </a:lnTo>
                  <a:lnTo>
                    <a:pt x="504" y="354"/>
                  </a:lnTo>
                  <a:lnTo>
                    <a:pt x="492" y="342"/>
                  </a:lnTo>
                  <a:lnTo>
                    <a:pt x="480" y="336"/>
                  </a:lnTo>
                  <a:lnTo>
                    <a:pt x="462" y="330"/>
                  </a:lnTo>
                  <a:lnTo>
                    <a:pt x="456" y="324"/>
                  </a:lnTo>
                  <a:lnTo>
                    <a:pt x="450" y="324"/>
                  </a:lnTo>
                  <a:lnTo>
                    <a:pt x="450" y="318"/>
                  </a:lnTo>
                  <a:lnTo>
                    <a:pt x="444" y="312"/>
                  </a:lnTo>
                  <a:lnTo>
                    <a:pt x="438" y="300"/>
                  </a:lnTo>
                  <a:lnTo>
                    <a:pt x="438" y="288"/>
                  </a:lnTo>
                  <a:lnTo>
                    <a:pt x="426" y="276"/>
                  </a:lnTo>
                  <a:lnTo>
                    <a:pt x="414" y="276"/>
                  </a:lnTo>
                  <a:lnTo>
                    <a:pt x="408" y="282"/>
                  </a:lnTo>
                  <a:lnTo>
                    <a:pt x="414" y="306"/>
                  </a:lnTo>
                  <a:lnTo>
                    <a:pt x="408" y="300"/>
                  </a:lnTo>
                  <a:lnTo>
                    <a:pt x="396" y="294"/>
                  </a:lnTo>
                  <a:lnTo>
                    <a:pt x="360" y="258"/>
                  </a:lnTo>
                  <a:lnTo>
                    <a:pt x="360" y="246"/>
                  </a:lnTo>
                  <a:lnTo>
                    <a:pt x="354" y="240"/>
                  </a:lnTo>
                  <a:lnTo>
                    <a:pt x="348" y="228"/>
                  </a:lnTo>
                  <a:lnTo>
                    <a:pt x="342" y="222"/>
                  </a:lnTo>
                  <a:lnTo>
                    <a:pt x="342" y="216"/>
                  </a:lnTo>
                  <a:lnTo>
                    <a:pt x="330" y="210"/>
                  </a:lnTo>
                  <a:lnTo>
                    <a:pt x="312" y="192"/>
                  </a:lnTo>
                  <a:lnTo>
                    <a:pt x="294" y="186"/>
                  </a:lnTo>
                  <a:lnTo>
                    <a:pt x="288" y="174"/>
                  </a:lnTo>
                  <a:lnTo>
                    <a:pt x="276" y="168"/>
                  </a:lnTo>
                  <a:lnTo>
                    <a:pt x="264" y="156"/>
                  </a:lnTo>
                  <a:lnTo>
                    <a:pt x="252" y="150"/>
                  </a:lnTo>
                  <a:lnTo>
                    <a:pt x="240" y="138"/>
                  </a:lnTo>
                  <a:lnTo>
                    <a:pt x="234" y="126"/>
                  </a:lnTo>
                  <a:lnTo>
                    <a:pt x="222" y="120"/>
                  </a:lnTo>
                  <a:lnTo>
                    <a:pt x="222" y="102"/>
                  </a:lnTo>
                  <a:lnTo>
                    <a:pt x="204" y="84"/>
                  </a:lnTo>
                  <a:lnTo>
                    <a:pt x="198" y="72"/>
                  </a:lnTo>
                  <a:lnTo>
                    <a:pt x="168" y="42"/>
                  </a:lnTo>
                  <a:lnTo>
                    <a:pt x="150" y="42"/>
                  </a:lnTo>
                  <a:lnTo>
                    <a:pt x="66" y="36"/>
                  </a:lnTo>
                  <a:lnTo>
                    <a:pt x="42" y="12"/>
                  </a:lnTo>
                  <a:lnTo>
                    <a:pt x="30" y="6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8" y="78"/>
                  </a:lnTo>
                  <a:lnTo>
                    <a:pt x="66" y="126"/>
                  </a:lnTo>
                  <a:lnTo>
                    <a:pt x="96" y="150"/>
                  </a:lnTo>
                  <a:lnTo>
                    <a:pt x="126" y="180"/>
                  </a:lnTo>
                  <a:lnTo>
                    <a:pt x="162" y="234"/>
                  </a:lnTo>
                  <a:lnTo>
                    <a:pt x="174" y="228"/>
                  </a:lnTo>
                  <a:lnTo>
                    <a:pt x="174" y="252"/>
                  </a:lnTo>
                  <a:lnTo>
                    <a:pt x="180" y="264"/>
                  </a:lnTo>
                  <a:lnTo>
                    <a:pt x="186" y="270"/>
                  </a:lnTo>
                  <a:lnTo>
                    <a:pt x="198" y="276"/>
                  </a:lnTo>
                  <a:lnTo>
                    <a:pt x="216" y="288"/>
                  </a:lnTo>
                  <a:lnTo>
                    <a:pt x="228" y="300"/>
                  </a:lnTo>
                  <a:lnTo>
                    <a:pt x="246" y="312"/>
                  </a:lnTo>
                  <a:lnTo>
                    <a:pt x="258" y="324"/>
                  </a:lnTo>
                  <a:lnTo>
                    <a:pt x="264" y="336"/>
                  </a:lnTo>
                  <a:lnTo>
                    <a:pt x="276" y="372"/>
                  </a:lnTo>
                  <a:lnTo>
                    <a:pt x="276" y="384"/>
                  </a:lnTo>
                  <a:lnTo>
                    <a:pt x="282" y="390"/>
                  </a:lnTo>
                  <a:lnTo>
                    <a:pt x="282" y="426"/>
                  </a:lnTo>
                  <a:lnTo>
                    <a:pt x="288" y="438"/>
                  </a:lnTo>
                  <a:lnTo>
                    <a:pt x="288" y="444"/>
                  </a:lnTo>
                  <a:lnTo>
                    <a:pt x="294" y="450"/>
                  </a:lnTo>
                  <a:lnTo>
                    <a:pt x="300" y="450"/>
                  </a:lnTo>
                  <a:lnTo>
                    <a:pt x="312" y="444"/>
                  </a:lnTo>
                  <a:lnTo>
                    <a:pt x="324" y="444"/>
                  </a:lnTo>
                  <a:lnTo>
                    <a:pt x="324" y="450"/>
                  </a:lnTo>
                  <a:lnTo>
                    <a:pt x="330" y="462"/>
                  </a:lnTo>
                  <a:lnTo>
                    <a:pt x="330" y="474"/>
                  </a:lnTo>
                  <a:lnTo>
                    <a:pt x="336" y="480"/>
                  </a:lnTo>
                  <a:lnTo>
                    <a:pt x="336" y="486"/>
                  </a:lnTo>
                  <a:lnTo>
                    <a:pt x="378" y="522"/>
                  </a:lnTo>
                  <a:lnTo>
                    <a:pt x="372" y="546"/>
                  </a:lnTo>
                  <a:lnTo>
                    <a:pt x="408" y="606"/>
                  </a:lnTo>
                  <a:lnTo>
                    <a:pt x="402" y="618"/>
                  </a:lnTo>
                  <a:lnTo>
                    <a:pt x="402" y="636"/>
                  </a:lnTo>
                  <a:lnTo>
                    <a:pt x="408" y="648"/>
                  </a:lnTo>
                  <a:lnTo>
                    <a:pt x="438" y="678"/>
                  </a:lnTo>
                  <a:lnTo>
                    <a:pt x="438" y="684"/>
                  </a:lnTo>
                  <a:lnTo>
                    <a:pt x="444" y="690"/>
                  </a:lnTo>
                  <a:lnTo>
                    <a:pt x="462" y="726"/>
                  </a:lnTo>
                  <a:lnTo>
                    <a:pt x="498" y="744"/>
                  </a:lnTo>
                  <a:lnTo>
                    <a:pt x="504" y="750"/>
                  </a:lnTo>
                  <a:lnTo>
                    <a:pt x="510" y="750"/>
                  </a:lnTo>
                  <a:lnTo>
                    <a:pt x="510" y="786"/>
                  </a:lnTo>
                  <a:lnTo>
                    <a:pt x="522" y="792"/>
                  </a:lnTo>
                  <a:lnTo>
                    <a:pt x="528" y="804"/>
                  </a:lnTo>
                  <a:lnTo>
                    <a:pt x="540" y="810"/>
                  </a:lnTo>
                  <a:lnTo>
                    <a:pt x="564" y="834"/>
                  </a:lnTo>
                  <a:lnTo>
                    <a:pt x="576" y="840"/>
                  </a:lnTo>
                  <a:lnTo>
                    <a:pt x="594" y="858"/>
                  </a:lnTo>
                  <a:lnTo>
                    <a:pt x="600" y="858"/>
                  </a:lnTo>
                  <a:lnTo>
                    <a:pt x="606" y="864"/>
                  </a:lnTo>
                  <a:lnTo>
                    <a:pt x="612" y="864"/>
                  </a:lnTo>
                  <a:lnTo>
                    <a:pt x="612" y="870"/>
                  </a:lnTo>
                  <a:lnTo>
                    <a:pt x="618" y="876"/>
                  </a:lnTo>
                  <a:lnTo>
                    <a:pt x="630" y="900"/>
                  </a:lnTo>
                  <a:lnTo>
                    <a:pt x="642" y="912"/>
                  </a:lnTo>
                  <a:lnTo>
                    <a:pt x="654" y="936"/>
                  </a:lnTo>
                  <a:lnTo>
                    <a:pt x="660" y="942"/>
                  </a:lnTo>
                  <a:lnTo>
                    <a:pt x="660" y="906"/>
                  </a:lnTo>
                  <a:lnTo>
                    <a:pt x="672" y="906"/>
                  </a:lnTo>
                  <a:lnTo>
                    <a:pt x="684" y="918"/>
                  </a:lnTo>
                  <a:lnTo>
                    <a:pt x="696" y="924"/>
                  </a:lnTo>
                  <a:lnTo>
                    <a:pt x="702" y="930"/>
                  </a:lnTo>
                  <a:lnTo>
                    <a:pt x="708" y="930"/>
                  </a:lnTo>
                  <a:close/>
                  <a:moveTo>
                    <a:pt x="2118" y="1194"/>
                  </a:moveTo>
                  <a:lnTo>
                    <a:pt x="2106" y="1176"/>
                  </a:lnTo>
                  <a:lnTo>
                    <a:pt x="2088" y="1176"/>
                  </a:lnTo>
                  <a:lnTo>
                    <a:pt x="2064" y="1200"/>
                  </a:lnTo>
                  <a:lnTo>
                    <a:pt x="2064" y="1212"/>
                  </a:lnTo>
                  <a:lnTo>
                    <a:pt x="2052" y="1212"/>
                  </a:lnTo>
                  <a:lnTo>
                    <a:pt x="2040" y="1218"/>
                  </a:lnTo>
                  <a:lnTo>
                    <a:pt x="2010" y="1248"/>
                  </a:lnTo>
                  <a:lnTo>
                    <a:pt x="1998" y="1272"/>
                  </a:lnTo>
                  <a:lnTo>
                    <a:pt x="1992" y="1278"/>
                  </a:lnTo>
                  <a:lnTo>
                    <a:pt x="1992" y="1290"/>
                  </a:lnTo>
                  <a:lnTo>
                    <a:pt x="2004" y="1302"/>
                  </a:lnTo>
                  <a:lnTo>
                    <a:pt x="2022" y="1302"/>
                  </a:lnTo>
                  <a:lnTo>
                    <a:pt x="2052" y="1284"/>
                  </a:lnTo>
                  <a:lnTo>
                    <a:pt x="2082" y="1260"/>
                  </a:lnTo>
                  <a:lnTo>
                    <a:pt x="2106" y="1242"/>
                  </a:lnTo>
                  <a:lnTo>
                    <a:pt x="2100" y="1236"/>
                  </a:lnTo>
                  <a:lnTo>
                    <a:pt x="2100" y="1224"/>
                  </a:lnTo>
                  <a:lnTo>
                    <a:pt x="2112" y="1200"/>
                  </a:lnTo>
                  <a:lnTo>
                    <a:pt x="2118" y="1194"/>
                  </a:lnTo>
                  <a:close/>
                  <a:moveTo>
                    <a:pt x="1374" y="1128"/>
                  </a:moveTo>
                  <a:lnTo>
                    <a:pt x="1374" y="1116"/>
                  </a:lnTo>
                  <a:lnTo>
                    <a:pt x="1368" y="1110"/>
                  </a:lnTo>
                  <a:lnTo>
                    <a:pt x="1344" y="1098"/>
                  </a:lnTo>
                  <a:lnTo>
                    <a:pt x="1332" y="1098"/>
                  </a:lnTo>
                  <a:lnTo>
                    <a:pt x="1320" y="1092"/>
                  </a:lnTo>
                  <a:lnTo>
                    <a:pt x="1314" y="1092"/>
                  </a:lnTo>
                  <a:lnTo>
                    <a:pt x="1302" y="1098"/>
                  </a:lnTo>
                  <a:lnTo>
                    <a:pt x="1296" y="1104"/>
                  </a:lnTo>
                  <a:lnTo>
                    <a:pt x="1296" y="1116"/>
                  </a:lnTo>
                  <a:lnTo>
                    <a:pt x="1290" y="1122"/>
                  </a:lnTo>
                  <a:lnTo>
                    <a:pt x="1290" y="1134"/>
                  </a:lnTo>
                  <a:lnTo>
                    <a:pt x="1254" y="1104"/>
                  </a:lnTo>
                  <a:lnTo>
                    <a:pt x="1260" y="1092"/>
                  </a:lnTo>
                  <a:lnTo>
                    <a:pt x="1260" y="1080"/>
                  </a:lnTo>
                  <a:lnTo>
                    <a:pt x="1266" y="1068"/>
                  </a:lnTo>
                  <a:lnTo>
                    <a:pt x="1266" y="1050"/>
                  </a:lnTo>
                  <a:lnTo>
                    <a:pt x="1260" y="1038"/>
                  </a:lnTo>
                  <a:lnTo>
                    <a:pt x="1254" y="1032"/>
                  </a:lnTo>
                  <a:lnTo>
                    <a:pt x="1242" y="1026"/>
                  </a:lnTo>
                  <a:lnTo>
                    <a:pt x="1188" y="1026"/>
                  </a:lnTo>
                  <a:lnTo>
                    <a:pt x="1158" y="1008"/>
                  </a:lnTo>
                  <a:lnTo>
                    <a:pt x="1158" y="984"/>
                  </a:lnTo>
                  <a:lnTo>
                    <a:pt x="1116" y="984"/>
                  </a:lnTo>
                  <a:lnTo>
                    <a:pt x="1116" y="996"/>
                  </a:lnTo>
                  <a:lnTo>
                    <a:pt x="1110" y="1008"/>
                  </a:lnTo>
                  <a:lnTo>
                    <a:pt x="1110" y="1026"/>
                  </a:lnTo>
                  <a:lnTo>
                    <a:pt x="1086" y="1026"/>
                  </a:lnTo>
                  <a:lnTo>
                    <a:pt x="1074" y="1020"/>
                  </a:lnTo>
                  <a:lnTo>
                    <a:pt x="1056" y="1014"/>
                  </a:lnTo>
                  <a:lnTo>
                    <a:pt x="1044" y="1014"/>
                  </a:lnTo>
                  <a:lnTo>
                    <a:pt x="1032" y="1008"/>
                  </a:lnTo>
                  <a:lnTo>
                    <a:pt x="966" y="1008"/>
                  </a:lnTo>
                  <a:lnTo>
                    <a:pt x="960" y="996"/>
                  </a:lnTo>
                  <a:lnTo>
                    <a:pt x="948" y="990"/>
                  </a:lnTo>
                  <a:lnTo>
                    <a:pt x="942" y="978"/>
                  </a:lnTo>
                  <a:lnTo>
                    <a:pt x="918" y="954"/>
                  </a:lnTo>
                  <a:lnTo>
                    <a:pt x="900" y="954"/>
                  </a:lnTo>
                  <a:lnTo>
                    <a:pt x="888" y="960"/>
                  </a:lnTo>
                  <a:lnTo>
                    <a:pt x="876" y="954"/>
                  </a:lnTo>
                  <a:lnTo>
                    <a:pt x="870" y="948"/>
                  </a:lnTo>
                  <a:lnTo>
                    <a:pt x="858" y="942"/>
                  </a:lnTo>
                  <a:lnTo>
                    <a:pt x="846" y="942"/>
                  </a:lnTo>
                  <a:lnTo>
                    <a:pt x="840" y="936"/>
                  </a:lnTo>
                  <a:lnTo>
                    <a:pt x="822" y="936"/>
                  </a:lnTo>
                  <a:lnTo>
                    <a:pt x="810" y="930"/>
                  </a:lnTo>
                  <a:lnTo>
                    <a:pt x="792" y="930"/>
                  </a:lnTo>
                  <a:lnTo>
                    <a:pt x="786" y="924"/>
                  </a:lnTo>
                  <a:lnTo>
                    <a:pt x="762" y="924"/>
                  </a:lnTo>
                  <a:lnTo>
                    <a:pt x="750" y="930"/>
                  </a:lnTo>
                  <a:lnTo>
                    <a:pt x="738" y="954"/>
                  </a:lnTo>
                  <a:lnTo>
                    <a:pt x="738" y="966"/>
                  </a:lnTo>
                  <a:lnTo>
                    <a:pt x="732" y="978"/>
                  </a:lnTo>
                  <a:lnTo>
                    <a:pt x="720" y="990"/>
                  </a:lnTo>
                  <a:lnTo>
                    <a:pt x="714" y="990"/>
                  </a:lnTo>
                  <a:lnTo>
                    <a:pt x="702" y="1002"/>
                  </a:lnTo>
                  <a:lnTo>
                    <a:pt x="702" y="1014"/>
                  </a:lnTo>
                  <a:lnTo>
                    <a:pt x="738" y="1008"/>
                  </a:lnTo>
                  <a:lnTo>
                    <a:pt x="786" y="1008"/>
                  </a:lnTo>
                  <a:lnTo>
                    <a:pt x="780" y="1014"/>
                  </a:lnTo>
                  <a:lnTo>
                    <a:pt x="768" y="1020"/>
                  </a:lnTo>
                  <a:lnTo>
                    <a:pt x="762" y="1032"/>
                  </a:lnTo>
                  <a:lnTo>
                    <a:pt x="762" y="1044"/>
                  </a:lnTo>
                  <a:lnTo>
                    <a:pt x="774" y="1050"/>
                  </a:lnTo>
                  <a:lnTo>
                    <a:pt x="780" y="1050"/>
                  </a:lnTo>
                  <a:lnTo>
                    <a:pt x="798" y="1044"/>
                  </a:lnTo>
                  <a:lnTo>
                    <a:pt x="810" y="1044"/>
                  </a:lnTo>
                  <a:lnTo>
                    <a:pt x="816" y="1038"/>
                  </a:lnTo>
                  <a:lnTo>
                    <a:pt x="828" y="1032"/>
                  </a:lnTo>
                  <a:lnTo>
                    <a:pt x="840" y="1038"/>
                  </a:lnTo>
                  <a:lnTo>
                    <a:pt x="870" y="1056"/>
                  </a:lnTo>
                  <a:lnTo>
                    <a:pt x="900" y="1068"/>
                  </a:lnTo>
                  <a:lnTo>
                    <a:pt x="924" y="1080"/>
                  </a:lnTo>
                  <a:lnTo>
                    <a:pt x="960" y="1086"/>
                  </a:lnTo>
                  <a:lnTo>
                    <a:pt x="1014" y="1092"/>
                  </a:lnTo>
                  <a:lnTo>
                    <a:pt x="1062" y="1092"/>
                  </a:lnTo>
                  <a:lnTo>
                    <a:pt x="1080" y="1110"/>
                  </a:lnTo>
                  <a:lnTo>
                    <a:pt x="1086" y="1122"/>
                  </a:lnTo>
                  <a:lnTo>
                    <a:pt x="1098" y="1128"/>
                  </a:lnTo>
                  <a:lnTo>
                    <a:pt x="1110" y="1140"/>
                  </a:lnTo>
                  <a:lnTo>
                    <a:pt x="1128" y="1146"/>
                  </a:lnTo>
                  <a:lnTo>
                    <a:pt x="1152" y="1152"/>
                  </a:lnTo>
                  <a:lnTo>
                    <a:pt x="1170" y="1152"/>
                  </a:lnTo>
                  <a:lnTo>
                    <a:pt x="1182" y="1158"/>
                  </a:lnTo>
                  <a:lnTo>
                    <a:pt x="1248" y="1158"/>
                  </a:lnTo>
                  <a:lnTo>
                    <a:pt x="1260" y="1164"/>
                  </a:lnTo>
                  <a:lnTo>
                    <a:pt x="1278" y="1170"/>
                  </a:lnTo>
                  <a:lnTo>
                    <a:pt x="1290" y="1182"/>
                  </a:lnTo>
                  <a:lnTo>
                    <a:pt x="1302" y="1188"/>
                  </a:lnTo>
                  <a:lnTo>
                    <a:pt x="1320" y="1206"/>
                  </a:lnTo>
                  <a:lnTo>
                    <a:pt x="1338" y="1206"/>
                  </a:lnTo>
                  <a:lnTo>
                    <a:pt x="1350" y="1200"/>
                  </a:lnTo>
                  <a:lnTo>
                    <a:pt x="1356" y="1206"/>
                  </a:lnTo>
                  <a:lnTo>
                    <a:pt x="1374" y="1206"/>
                  </a:lnTo>
                  <a:lnTo>
                    <a:pt x="1374" y="1194"/>
                  </a:lnTo>
                  <a:lnTo>
                    <a:pt x="1368" y="1182"/>
                  </a:lnTo>
                  <a:lnTo>
                    <a:pt x="1362" y="1176"/>
                  </a:lnTo>
                  <a:lnTo>
                    <a:pt x="1356" y="1164"/>
                  </a:lnTo>
                  <a:lnTo>
                    <a:pt x="1374" y="1146"/>
                  </a:lnTo>
                  <a:lnTo>
                    <a:pt x="1374" y="1128"/>
                  </a:lnTo>
                  <a:close/>
                  <a:moveTo>
                    <a:pt x="1500" y="726"/>
                  </a:moveTo>
                  <a:lnTo>
                    <a:pt x="1542" y="684"/>
                  </a:lnTo>
                  <a:lnTo>
                    <a:pt x="1548" y="672"/>
                  </a:lnTo>
                  <a:lnTo>
                    <a:pt x="1554" y="654"/>
                  </a:lnTo>
                  <a:lnTo>
                    <a:pt x="1560" y="642"/>
                  </a:lnTo>
                  <a:lnTo>
                    <a:pt x="1566" y="624"/>
                  </a:lnTo>
                  <a:lnTo>
                    <a:pt x="1566" y="612"/>
                  </a:lnTo>
                  <a:lnTo>
                    <a:pt x="1572" y="606"/>
                  </a:lnTo>
                  <a:lnTo>
                    <a:pt x="1572" y="600"/>
                  </a:lnTo>
                  <a:lnTo>
                    <a:pt x="1566" y="600"/>
                  </a:lnTo>
                  <a:lnTo>
                    <a:pt x="1554" y="594"/>
                  </a:lnTo>
                  <a:lnTo>
                    <a:pt x="1542" y="582"/>
                  </a:lnTo>
                  <a:lnTo>
                    <a:pt x="1542" y="564"/>
                  </a:lnTo>
                  <a:lnTo>
                    <a:pt x="1554" y="516"/>
                  </a:lnTo>
                  <a:lnTo>
                    <a:pt x="1590" y="498"/>
                  </a:lnTo>
                  <a:lnTo>
                    <a:pt x="1626" y="498"/>
                  </a:lnTo>
                  <a:lnTo>
                    <a:pt x="1632" y="486"/>
                  </a:lnTo>
                  <a:lnTo>
                    <a:pt x="1638" y="480"/>
                  </a:lnTo>
                  <a:lnTo>
                    <a:pt x="1644" y="468"/>
                  </a:lnTo>
                  <a:lnTo>
                    <a:pt x="1644" y="444"/>
                  </a:lnTo>
                  <a:lnTo>
                    <a:pt x="1626" y="444"/>
                  </a:lnTo>
                  <a:lnTo>
                    <a:pt x="1620" y="450"/>
                  </a:lnTo>
                  <a:lnTo>
                    <a:pt x="1608" y="450"/>
                  </a:lnTo>
                  <a:lnTo>
                    <a:pt x="1608" y="438"/>
                  </a:lnTo>
                  <a:lnTo>
                    <a:pt x="1614" y="420"/>
                  </a:lnTo>
                  <a:lnTo>
                    <a:pt x="1626" y="408"/>
                  </a:lnTo>
                  <a:lnTo>
                    <a:pt x="1650" y="396"/>
                  </a:lnTo>
                  <a:lnTo>
                    <a:pt x="1662" y="396"/>
                  </a:lnTo>
                  <a:lnTo>
                    <a:pt x="1680" y="402"/>
                  </a:lnTo>
                  <a:lnTo>
                    <a:pt x="1704" y="402"/>
                  </a:lnTo>
                  <a:lnTo>
                    <a:pt x="1716" y="390"/>
                  </a:lnTo>
                  <a:lnTo>
                    <a:pt x="1716" y="384"/>
                  </a:lnTo>
                  <a:lnTo>
                    <a:pt x="1680" y="348"/>
                  </a:lnTo>
                  <a:lnTo>
                    <a:pt x="1680" y="312"/>
                  </a:lnTo>
                  <a:lnTo>
                    <a:pt x="1668" y="312"/>
                  </a:lnTo>
                  <a:lnTo>
                    <a:pt x="1650" y="294"/>
                  </a:lnTo>
                  <a:lnTo>
                    <a:pt x="1650" y="282"/>
                  </a:lnTo>
                  <a:lnTo>
                    <a:pt x="1662" y="270"/>
                  </a:lnTo>
                  <a:lnTo>
                    <a:pt x="1668" y="258"/>
                  </a:lnTo>
                  <a:lnTo>
                    <a:pt x="1668" y="246"/>
                  </a:lnTo>
                  <a:lnTo>
                    <a:pt x="1662" y="240"/>
                  </a:lnTo>
                  <a:lnTo>
                    <a:pt x="1638" y="228"/>
                  </a:lnTo>
                  <a:lnTo>
                    <a:pt x="1614" y="228"/>
                  </a:lnTo>
                  <a:lnTo>
                    <a:pt x="1632" y="198"/>
                  </a:lnTo>
                  <a:lnTo>
                    <a:pt x="1614" y="192"/>
                  </a:lnTo>
                  <a:lnTo>
                    <a:pt x="1620" y="162"/>
                  </a:lnTo>
                  <a:lnTo>
                    <a:pt x="1608" y="144"/>
                  </a:lnTo>
                  <a:lnTo>
                    <a:pt x="1602" y="138"/>
                  </a:lnTo>
                  <a:lnTo>
                    <a:pt x="1590" y="132"/>
                  </a:lnTo>
                  <a:lnTo>
                    <a:pt x="1566" y="108"/>
                  </a:lnTo>
                  <a:lnTo>
                    <a:pt x="1470" y="108"/>
                  </a:lnTo>
                  <a:lnTo>
                    <a:pt x="1464" y="114"/>
                  </a:lnTo>
                  <a:lnTo>
                    <a:pt x="1458" y="126"/>
                  </a:lnTo>
                  <a:lnTo>
                    <a:pt x="1458" y="180"/>
                  </a:lnTo>
                  <a:lnTo>
                    <a:pt x="1452" y="198"/>
                  </a:lnTo>
                  <a:lnTo>
                    <a:pt x="1452" y="204"/>
                  </a:lnTo>
                  <a:lnTo>
                    <a:pt x="1446" y="216"/>
                  </a:lnTo>
                  <a:lnTo>
                    <a:pt x="1428" y="216"/>
                  </a:lnTo>
                  <a:lnTo>
                    <a:pt x="1422" y="222"/>
                  </a:lnTo>
                  <a:lnTo>
                    <a:pt x="1422" y="246"/>
                  </a:lnTo>
                  <a:lnTo>
                    <a:pt x="1428" y="252"/>
                  </a:lnTo>
                  <a:lnTo>
                    <a:pt x="1434" y="264"/>
                  </a:lnTo>
                  <a:lnTo>
                    <a:pt x="1398" y="294"/>
                  </a:lnTo>
                  <a:lnTo>
                    <a:pt x="1404" y="306"/>
                  </a:lnTo>
                  <a:lnTo>
                    <a:pt x="1374" y="342"/>
                  </a:lnTo>
                  <a:lnTo>
                    <a:pt x="1350" y="342"/>
                  </a:lnTo>
                  <a:lnTo>
                    <a:pt x="1344" y="348"/>
                  </a:lnTo>
                  <a:lnTo>
                    <a:pt x="1332" y="354"/>
                  </a:lnTo>
                  <a:lnTo>
                    <a:pt x="1320" y="366"/>
                  </a:lnTo>
                  <a:lnTo>
                    <a:pt x="1314" y="366"/>
                  </a:lnTo>
                  <a:lnTo>
                    <a:pt x="1308" y="360"/>
                  </a:lnTo>
                  <a:lnTo>
                    <a:pt x="1284" y="348"/>
                  </a:lnTo>
                  <a:lnTo>
                    <a:pt x="1272" y="336"/>
                  </a:lnTo>
                  <a:lnTo>
                    <a:pt x="1230" y="336"/>
                  </a:lnTo>
                  <a:lnTo>
                    <a:pt x="1224" y="348"/>
                  </a:lnTo>
                  <a:lnTo>
                    <a:pt x="1194" y="378"/>
                  </a:lnTo>
                  <a:lnTo>
                    <a:pt x="1170" y="378"/>
                  </a:lnTo>
                  <a:lnTo>
                    <a:pt x="1152" y="372"/>
                  </a:lnTo>
                  <a:lnTo>
                    <a:pt x="1128" y="372"/>
                  </a:lnTo>
                  <a:lnTo>
                    <a:pt x="1110" y="390"/>
                  </a:lnTo>
                  <a:lnTo>
                    <a:pt x="1104" y="390"/>
                  </a:lnTo>
                  <a:lnTo>
                    <a:pt x="1080" y="378"/>
                  </a:lnTo>
                  <a:lnTo>
                    <a:pt x="1074" y="372"/>
                  </a:lnTo>
                  <a:lnTo>
                    <a:pt x="1062" y="366"/>
                  </a:lnTo>
                  <a:lnTo>
                    <a:pt x="1050" y="354"/>
                  </a:lnTo>
                  <a:lnTo>
                    <a:pt x="1050" y="342"/>
                  </a:lnTo>
                  <a:lnTo>
                    <a:pt x="1044" y="336"/>
                  </a:lnTo>
                  <a:lnTo>
                    <a:pt x="1032" y="330"/>
                  </a:lnTo>
                  <a:lnTo>
                    <a:pt x="1008" y="330"/>
                  </a:lnTo>
                  <a:lnTo>
                    <a:pt x="996" y="336"/>
                  </a:lnTo>
                  <a:lnTo>
                    <a:pt x="990" y="348"/>
                  </a:lnTo>
                  <a:lnTo>
                    <a:pt x="978" y="366"/>
                  </a:lnTo>
                  <a:lnTo>
                    <a:pt x="972" y="384"/>
                  </a:lnTo>
                  <a:lnTo>
                    <a:pt x="972" y="402"/>
                  </a:lnTo>
                  <a:lnTo>
                    <a:pt x="966" y="408"/>
                  </a:lnTo>
                  <a:lnTo>
                    <a:pt x="966" y="414"/>
                  </a:lnTo>
                  <a:lnTo>
                    <a:pt x="990" y="444"/>
                  </a:lnTo>
                  <a:lnTo>
                    <a:pt x="1002" y="498"/>
                  </a:lnTo>
                  <a:lnTo>
                    <a:pt x="1050" y="528"/>
                  </a:lnTo>
                  <a:lnTo>
                    <a:pt x="1038" y="564"/>
                  </a:lnTo>
                  <a:lnTo>
                    <a:pt x="1068" y="582"/>
                  </a:lnTo>
                  <a:lnTo>
                    <a:pt x="1050" y="606"/>
                  </a:lnTo>
                  <a:lnTo>
                    <a:pt x="1068" y="636"/>
                  </a:lnTo>
                  <a:lnTo>
                    <a:pt x="1056" y="648"/>
                  </a:lnTo>
                  <a:lnTo>
                    <a:pt x="1068" y="702"/>
                  </a:lnTo>
                  <a:lnTo>
                    <a:pt x="1110" y="696"/>
                  </a:lnTo>
                  <a:lnTo>
                    <a:pt x="1140" y="708"/>
                  </a:lnTo>
                  <a:lnTo>
                    <a:pt x="1146" y="696"/>
                  </a:lnTo>
                  <a:lnTo>
                    <a:pt x="1170" y="672"/>
                  </a:lnTo>
                  <a:lnTo>
                    <a:pt x="1182" y="672"/>
                  </a:lnTo>
                  <a:lnTo>
                    <a:pt x="1182" y="690"/>
                  </a:lnTo>
                  <a:lnTo>
                    <a:pt x="1188" y="702"/>
                  </a:lnTo>
                  <a:lnTo>
                    <a:pt x="1188" y="726"/>
                  </a:lnTo>
                  <a:lnTo>
                    <a:pt x="1194" y="738"/>
                  </a:lnTo>
                  <a:lnTo>
                    <a:pt x="1212" y="738"/>
                  </a:lnTo>
                  <a:lnTo>
                    <a:pt x="1218" y="726"/>
                  </a:lnTo>
                  <a:lnTo>
                    <a:pt x="1218" y="720"/>
                  </a:lnTo>
                  <a:lnTo>
                    <a:pt x="1224" y="714"/>
                  </a:lnTo>
                  <a:lnTo>
                    <a:pt x="1224" y="708"/>
                  </a:lnTo>
                  <a:lnTo>
                    <a:pt x="1254" y="726"/>
                  </a:lnTo>
                  <a:lnTo>
                    <a:pt x="1266" y="720"/>
                  </a:lnTo>
                  <a:lnTo>
                    <a:pt x="1272" y="708"/>
                  </a:lnTo>
                  <a:lnTo>
                    <a:pt x="1284" y="702"/>
                  </a:lnTo>
                  <a:lnTo>
                    <a:pt x="1296" y="702"/>
                  </a:lnTo>
                  <a:lnTo>
                    <a:pt x="1296" y="714"/>
                  </a:lnTo>
                  <a:lnTo>
                    <a:pt x="1302" y="720"/>
                  </a:lnTo>
                  <a:lnTo>
                    <a:pt x="1302" y="738"/>
                  </a:lnTo>
                  <a:lnTo>
                    <a:pt x="1308" y="744"/>
                  </a:lnTo>
                  <a:lnTo>
                    <a:pt x="1332" y="744"/>
                  </a:lnTo>
                  <a:lnTo>
                    <a:pt x="1350" y="738"/>
                  </a:lnTo>
                  <a:lnTo>
                    <a:pt x="1362" y="732"/>
                  </a:lnTo>
                  <a:lnTo>
                    <a:pt x="1392" y="732"/>
                  </a:lnTo>
                  <a:lnTo>
                    <a:pt x="1404" y="744"/>
                  </a:lnTo>
                  <a:lnTo>
                    <a:pt x="1404" y="786"/>
                  </a:lnTo>
                  <a:lnTo>
                    <a:pt x="1398" y="798"/>
                  </a:lnTo>
                  <a:lnTo>
                    <a:pt x="1398" y="810"/>
                  </a:lnTo>
                  <a:lnTo>
                    <a:pt x="1404" y="810"/>
                  </a:lnTo>
                  <a:lnTo>
                    <a:pt x="1410" y="804"/>
                  </a:lnTo>
                  <a:lnTo>
                    <a:pt x="1422" y="798"/>
                  </a:lnTo>
                  <a:lnTo>
                    <a:pt x="1440" y="792"/>
                  </a:lnTo>
                  <a:lnTo>
                    <a:pt x="1452" y="786"/>
                  </a:lnTo>
                  <a:lnTo>
                    <a:pt x="1476" y="762"/>
                  </a:lnTo>
                  <a:lnTo>
                    <a:pt x="1482" y="750"/>
                  </a:lnTo>
                  <a:lnTo>
                    <a:pt x="1500" y="732"/>
                  </a:lnTo>
                  <a:lnTo>
                    <a:pt x="1500" y="726"/>
                  </a:lnTo>
                  <a:close/>
                  <a:moveTo>
                    <a:pt x="1476" y="1116"/>
                  </a:moveTo>
                  <a:lnTo>
                    <a:pt x="1470" y="1116"/>
                  </a:lnTo>
                  <a:lnTo>
                    <a:pt x="1458" y="1122"/>
                  </a:lnTo>
                  <a:lnTo>
                    <a:pt x="1452" y="1128"/>
                  </a:lnTo>
                  <a:lnTo>
                    <a:pt x="1458" y="1134"/>
                  </a:lnTo>
                  <a:lnTo>
                    <a:pt x="1470" y="1140"/>
                  </a:lnTo>
                  <a:lnTo>
                    <a:pt x="1476" y="1140"/>
                  </a:lnTo>
                  <a:lnTo>
                    <a:pt x="1488" y="1146"/>
                  </a:lnTo>
                  <a:lnTo>
                    <a:pt x="1500" y="1134"/>
                  </a:lnTo>
                  <a:lnTo>
                    <a:pt x="1500" y="1128"/>
                  </a:lnTo>
                  <a:lnTo>
                    <a:pt x="1488" y="1116"/>
                  </a:lnTo>
                  <a:lnTo>
                    <a:pt x="1476" y="1116"/>
                  </a:lnTo>
                  <a:close/>
                  <a:moveTo>
                    <a:pt x="1716" y="1230"/>
                  </a:moveTo>
                  <a:lnTo>
                    <a:pt x="1680" y="1218"/>
                  </a:lnTo>
                  <a:lnTo>
                    <a:pt x="1674" y="1224"/>
                  </a:lnTo>
                  <a:lnTo>
                    <a:pt x="1674" y="1230"/>
                  </a:lnTo>
                  <a:lnTo>
                    <a:pt x="1686" y="1254"/>
                  </a:lnTo>
                  <a:lnTo>
                    <a:pt x="1692" y="1260"/>
                  </a:lnTo>
                  <a:lnTo>
                    <a:pt x="1704" y="1266"/>
                  </a:lnTo>
                  <a:lnTo>
                    <a:pt x="1716" y="1266"/>
                  </a:lnTo>
                  <a:lnTo>
                    <a:pt x="1722" y="1260"/>
                  </a:lnTo>
                  <a:lnTo>
                    <a:pt x="1740" y="1260"/>
                  </a:lnTo>
                  <a:lnTo>
                    <a:pt x="1746" y="1266"/>
                  </a:lnTo>
                  <a:lnTo>
                    <a:pt x="1746" y="1278"/>
                  </a:lnTo>
                  <a:lnTo>
                    <a:pt x="1752" y="1290"/>
                  </a:lnTo>
                  <a:lnTo>
                    <a:pt x="1764" y="1296"/>
                  </a:lnTo>
                  <a:lnTo>
                    <a:pt x="1788" y="1296"/>
                  </a:lnTo>
                  <a:lnTo>
                    <a:pt x="1794" y="1290"/>
                  </a:lnTo>
                  <a:lnTo>
                    <a:pt x="1800" y="1290"/>
                  </a:lnTo>
                  <a:lnTo>
                    <a:pt x="1800" y="1284"/>
                  </a:lnTo>
                  <a:lnTo>
                    <a:pt x="1794" y="1272"/>
                  </a:lnTo>
                  <a:lnTo>
                    <a:pt x="1782" y="1260"/>
                  </a:lnTo>
                  <a:lnTo>
                    <a:pt x="1770" y="1236"/>
                  </a:lnTo>
                  <a:lnTo>
                    <a:pt x="1746" y="1224"/>
                  </a:lnTo>
                  <a:lnTo>
                    <a:pt x="1728" y="1224"/>
                  </a:lnTo>
                  <a:lnTo>
                    <a:pt x="1716" y="1230"/>
                  </a:lnTo>
                  <a:close/>
                  <a:moveTo>
                    <a:pt x="1962" y="1122"/>
                  </a:moveTo>
                  <a:lnTo>
                    <a:pt x="1932" y="1146"/>
                  </a:lnTo>
                  <a:lnTo>
                    <a:pt x="1920" y="1134"/>
                  </a:lnTo>
                  <a:lnTo>
                    <a:pt x="1890" y="1134"/>
                  </a:lnTo>
                  <a:lnTo>
                    <a:pt x="1884" y="1140"/>
                  </a:lnTo>
                  <a:lnTo>
                    <a:pt x="1872" y="1146"/>
                  </a:lnTo>
                  <a:lnTo>
                    <a:pt x="1866" y="1152"/>
                  </a:lnTo>
                  <a:lnTo>
                    <a:pt x="1860" y="1140"/>
                  </a:lnTo>
                  <a:lnTo>
                    <a:pt x="1836" y="1116"/>
                  </a:lnTo>
                  <a:lnTo>
                    <a:pt x="1824" y="1116"/>
                  </a:lnTo>
                  <a:lnTo>
                    <a:pt x="1800" y="1128"/>
                  </a:lnTo>
                  <a:lnTo>
                    <a:pt x="1764" y="1164"/>
                  </a:lnTo>
                  <a:lnTo>
                    <a:pt x="1728" y="1158"/>
                  </a:lnTo>
                  <a:lnTo>
                    <a:pt x="1716" y="1176"/>
                  </a:lnTo>
                  <a:lnTo>
                    <a:pt x="1746" y="1176"/>
                  </a:lnTo>
                  <a:lnTo>
                    <a:pt x="1752" y="1182"/>
                  </a:lnTo>
                  <a:lnTo>
                    <a:pt x="1764" y="1182"/>
                  </a:lnTo>
                  <a:lnTo>
                    <a:pt x="1776" y="1188"/>
                  </a:lnTo>
                  <a:lnTo>
                    <a:pt x="1788" y="1188"/>
                  </a:lnTo>
                  <a:lnTo>
                    <a:pt x="1794" y="1182"/>
                  </a:lnTo>
                  <a:lnTo>
                    <a:pt x="1806" y="1176"/>
                  </a:lnTo>
                  <a:lnTo>
                    <a:pt x="1812" y="1170"/>
                  </a:lnTo>
                  <a:lnTo>
                    <a:pt x="1908" y="1164"/>
                  </a:lnTo>
                  <a:lnTo>
                    <a:pt x="1956" y="1158"/>
                  </a:lnTo>
                  <a:lnTo>
                    <a:pt x="1992" y="1128"/>
                  </a:lnTo>
                  <a:lnTo>
                    <a:pt x="1992" y="1110"/>
                  </a:lnTo>
                  <a:lnTo>
                    <a:pt x="1962" y="1122"/>
                  </a:lnTo>
                  <a:close/>
                  <a:moveTo>
                    <a:pt x="1578" y="1158"/>
                  </a:moveTo>
                  <a:lnTo>
                    <a:pt x="1566" y="1152"/>
                  </a:lnTo>
                  <a:lnTo>
                    <a:pt x="1560" y="1146"/>
                  </a:lnTo>
                  <a:lnTo>
                    <a:pt x="1548" y="1140"/>
                  </a:lnTo>
                  <a:lnTo>
                    <a:pt x="1536" y="1140"/>
                  </a:lnTo>
                  <a:lnTo>
                    <a:pt x="1512" y="1164"/>
                  </a:lnTo>
                  <a:lnTo>
                    <a:pt x="1506" y="1176"/>
                  </a:lnTo>
                  <a:lnTo>
                    <a:pt x="1500" y="1182"/>
                  </a:lnTo>
                  <a:lnTo>
                    <a:pt x="1554" y="1188"/>
                  </a:lnTo>
                  <a:lnTo>
                    <a:pt x="1554" y="1212"/>
                  </a:lnTo>
                  <a:lnTo>
                    <a:pt x="1578" y="1206"/>
                  </a:lnTo>
                  <a:lnTo>
                    <a:pt x="1590" y="1188"/>
                  </a:lnTo>
                  <a:lnTo>
                    <a:pt x="1614" y="1206"/>
                  </a:lnTo>
                  <a:lnTo>
                    <a:pt x="1644" y="1170"/>
                  </a:lnTo>
                  <a:lnTo>
                    <a:pt x="1596" y="1152"/>
                  </a:lnTo>
                  <a:lnTo>
                    <a:pt x="1578" y="115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6" name="India" descr="© INSCALE GmbH, 05.05.2010&#10;http://www.presentationload.com/">
              <a:extLst>
                <a:ext uri="{FF2B5EF4-FFF2-40B4-BE49-F238E27FC236}">
                  <a16:creationId xmlns:a16="http://schemas.microsoft.com/office/drawing/2014/main" id="{EA7E9958-5A7E-69AD-BA76-0A5222112227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042403" y="2118554"/>
              <a:ext cx="741186" cy="893874"/>
            </a:xfrm>
            <a:custGeom>
              <a:avLst/>
              <a:gdLst>
                <a:gd name="T0" fmla="*/ 2147483647 w 1956"/>
                <a:gd name="T1" fmla="*/ 2147483647 h 2358"/>
                <a:gd name="T2" fmla="*/ 2147483647 w 1956"/>
                <a:gd name="T3" fmla="*/ 2147483647 h 2358"/>
                <a:gd name="T4" fmla="*/ 2147483647 w 1956"/>
                <a:gd name="T5" fmla="*/ 2147483647 h 2358"/>
                <a:gd name="T6" fmla="*/ 2147483647 w 1956"/>
                <a:gd name="T7" fmla="*/ 2147483647 h 2358"/>
                <a:gd name="T8" fmla="*/ 2147483647 w 1956"/>
                <a:gd name="T9" fmla="*/ 2147483647 h 2358"/>
                <a:gd name="T10" fmla="*/ 2147483647 w 1956"/>
                <a:gd name="T11" fmla="*/ 2147483647 h 2358"/>
                <a:gd name="T12" fmla="*/ 2147483647 w 1956"/>
                <a:gd name="T13" fmla="*/ 2147483647 h 2358"/>
                <a:gd name="T14" fmla="*/ 2147483647 w 1956"/>
                <a:gd name="T15" fmla="*/ 2147483647 h 2358"/>
                <a:gd name="T16" fmla="*/ 2147483647 w 1956"/>
                <a:gd name="T17" fmla="*/ 2147483647 h 2358"/>
                <a:gd name="T18" fmla="*/ 2147483647 w 1956"/>
                <a:gd name="T19" fmla="*/ 2147483647 h 2358"/>
                <a:gd name="T20" fmla="*/ 2147483647 w 1956"/>
                <a:gd name="T21" fmla="*/ 2147483647 h 2358"/>
                <a:gd name="T22" fmla="*/ 2147483647 w 1956"/>
                <a:gd name="T23" fmla="*/ 2147483647 h 2358"/>
                <a:gd name="T24" fmla="*/ 2147483647 w 1956"/>
                <a:gd name="T25" fmla="*/ 2147483647 h 2358"/>
                <a:gd name="T26" fmla="*/ 2147483647 w 1956"/>
                <a:gd name="T27" fmla="*/ 2147483647 h 2358"/>
                <a:gd name="T28" fmla="*/ 2147483647 w 1956"/>
                <a:gd name="T29" fmla="*/ 2147483647 h 2358"/>
                <a:gd name="T30" fmla="*/ 2147483647 w 1956"/>
                <a:gd name="T31" fmla="*/ 2147483647 h 2358"/>
                <a:gd name="T32" fmla="*/ 2147483647 w 1956"/>
                <a:gd name="T33" fmla="*/ 2147483647 h 2358"/>
                <a:gd name="T34" fmla="*/ 2147483647 w 1956"/>
                <a:gd name="T35" fmla="*/ 2147483647 h 2358"/>
                <a:gd name="T36" fmla="*/ 2147483647 w 1956"/>
                <a:gd name="T37" fmla="*/ 2147483647 h 2358"/>
                <a:gd name="T38" fmla="*/ 2147483647 w 1956"/>
                <a:gd name="T39" fmla="*/ 2147483647 h 2358"/>
                <a:gd name="T40" fmla="*/ 2147483647 w 1956"/>
                <a:gd name="T41" fmla="*/ 2147483647 h 2358"/>
                <a:gd name="T42" fmla="*/ 2147483647 w 1956"/>
                <a:gd name="T43" fmla="*/ 2147483647 h 2358"/>
                <a:gd name="T44" fmla="*/ 2147483647 w 1956"/>
                <a:gd name="T45" fmla="*/ 2147483647 h 2358"/>
                <a:gd name="T46" fmla="*/ 2147483647 w 1956"/>
                <a:gd name="T47" fmla="*/ 2147483647 h 2358"/>
                <a:gd name="T48" fmla="*/ 2147483647 w 1956"/>
                <a:gd name="T49" fmla="*/ 2147483647 h 2358"/>
                <a:gd name="T50" fmla="*/ 2147483647 w 1956"/>
                <a:gd name="T51" fmla="*/ 2147483647 h 2358"/>
                <a:gd name="T52" fmla="*/ 2147483647 w 1956"/>
                <a:gd name="T53" fmla="*/ 2147483647 h 2358"/>
                <a:gd name="T54" fmla="*/ 2147483647 w 1956"/>
                <a:gd name="T55" fmla="*/ 2147483647 h 2358"/>
                <a:gd name="T56" fmla="*/ 2147483647 w 1956"/>
                <a:gd name="T57" fmla="*/ 2147483647 h 2358"/>
                <a:gd name="T58" fmla="*/ 2147483647 w 1956"/>
                <a:gd name="T59" fmla="*/ 2147483647 h 2358"/>
                <a:gd name="T60" fmla="*/ 2147483647 w 1956"/>
                <a:gd name="T61" fmla="*/ 2147483647 h 2358"/>
                <a:gd name="T62" fmla="*/ 2147483647 w 1956"/>
                <a:gd name="T63" fmla="*/ 2147483647 h 2358"/>
                <a:gd name="T64" fmla="*/ 2147483647 w 1956"/>
                <a:gd name="T65" fmla="*/ 2147483647 h 2358"/>
                <a:gd name="T66" fmla="*/ 2147483647 w 1956"/>
                <a:gd name="T67" fmla="*/ 2147483647 h 2358"/>
                <a:gd name="T68" fmla="*/ 2147483647 w 1956"/>
                <a:gd name="T69" fmla="*/ 2147483647 h 2358"/>
                <a:gd name="T70" fmla="*/ 2147483647 w 1956"/>
                <a:gd name="T71" fmla="*/ 2147483647 h 2358"/>
                <a:gd name="T72" fmla="*/ 2147483647 w 1956"/>
                <a:gd name="T73" fmla="*/ 2147483647 h 2358"/>
                <a:gd name="T74" fmla="*/ 2147483647 w 1956"/>
                <a:gd name="T75" fmla="*/ 2147483647 h 2358"/>
                <a:gd name="T76" fmla="*/ 2147483647 w 1956"/>
                <a:gd name="T77" fmla="*/ 2147483647 h 2358"/>
                <a:gd name="T78" fmla="*/ 2147483647 w 1956"/>
                <a:gd name="T79" fmla="*/ 2147483647 h 2358"/>
                <a:gd name="T80" fmla="*/ 2147483647 w 1956"/>
                <a:gd name="T81" fmla="*/ 2147483647 h 2358"/>
                <a:gd name="T82" fmla="*/ 2147483647 w 1956"/>
                <a:gd name="T83" fmla="*/ 2147483647 h 2358"/>
                <a:gd name="T84" fmla="*/ 2147483647 w 1956"/>
                <a:gd name="T85" fmla="*/ 2147483647 h 2358"/>
                <a:gd name="T86" fmla="*/ 2147483647 w 1956"/>
                <a:gd name="T87" fmla="*/ 2147483647 h 2358"/>
                <a:gd name="T88" fmla="*/ 2147483647 w 1956"/>
                <a:gd name="T89" fmla="*/ 2147483647 h 2358"/>
                <a:gd name="T90" fmla="*/ 2147483647 w 1956"/>
                <a:gd name="T91" fmla="*/ 2147483647 h 2358"/>
                <a:gd name="T92" fmla="*/ 2147483647 w 1956"/>
                <a:gd name="T93" fmla="*/ 2147483647 h 2358"/>
                <a:gd name="T94" fmla="*/ 2147483647 w 1956"/>
                <a:gd name="T95" fmla="*/ 2147483647 h 2358"/>
                <a:gd name="T96" fmla="*/ 2147483647 w 1956"/>
                <a:gd name="T97" fmla="*/ 2147483647 h 2358"/>
                <a:gd name="T98" fmla="*/ 2147483647 w 1956"/>
                <a:gd name="T99" fmla="*/ 2147483647 h 2358"/>
                <a:gd name="T100" fmla="*/ 2147483647 w 1956"/>
                <a:gd name="T101" fmla="*/ 2147483647 h 2358"/>
                <a:gd name="T102" fmla="*/ 2147483647 w 1956"/>
                <a:gd name="T103" fmla="*/ 2147483647 h 2358"/>
                <a:gd name="T104" fmla="*/ 2147483647 w 1956"/>
                <a:gd name="T105" fmla="*/ 2147483647 h 2358"/>
                <a:gd name="T106" fmla="*/ 2147483647 w 1956"/>
                <a:gd name="T107" fmla="*/ 2147483647 h 2358"/>
                <a:gd name="T108" fmla="*/ 2147483647 w 1956"/>
                <a:gd name="T109" fmla="*/ 2147483647 h 2358"/>
                <a:gd name="T110" fmla="*/ 2147483647 w 1956"/>
                <a:gd name="T111" fmla="*/ 2147483647 h 2358"/>
                <a:gd name="T112" fmla="*/ 2147483647 w 1956"/>
                <a:gd name="T113" fmla="*/ 2147483647 h 2358"/>
                <a:gd name="T114" fmla="*/ 2147483647 w 1956"/>
                <a:gd name="T115" fmla="*/ 2147483647 h 2358"/>
                <a:gd name="T116" fmla="*/ 2147483647 w 1956"/>
                <a:gd name="T117" fmla="*/ 2147483647 h 2358"/>
                <a:gd name="T118" fmla="*/ 2147483647 w 1956"/>
                <a:gd name="T119" fmla="*/ 2147483647 h 23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956"/>
                <a:gd name="T181" fmla="*/ 0 h 2358"/>
                <a:gd name="T182" fmla="*/ 1956 w 1956"/>
                <a:gd name="T183" fmla="*/ 2358 h 23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956" h="2358">
                  <a:moveTo>
                    <a:pt x="1806" y="1788"/>
                  </a:moveTo>
                  <a:lnTo>
                    <a:pt x="1794" y="1800"/>
                  </a:lnTo>
                  <a:lnTo>
                    <a:pt x="1782" y="1824"/>
                  </a:lnTo>
                  <a:lnTo>
                    <a:pt x="1782" y="1884"/>
                  </a:lnTo>
                  <a:lnTo>
                    <a:pt x="1788" y="1980"/>
                  </a:lnTo>
                  <a:lnTo>
                    <a:pt x="1800" y="1950"/>
                  </a:lnTo>
                  <a:lnTo>
                    <a:pt x="1800" y="1848"/>
                  </a:lnTo>
                  <a:lnTo>
                    <a:pt x="1806" y="1836"/>
                  </a:lnTo>
                  <a:lnTo>
                    <a:pt x="1806" y="1830"/>
                  </a:lnTo>
                  <a:lnTo>
                    <a:pt x="1812" y="1818"/>
                  </a:lnTo>
                  <a:lnTo>
                    <a:pt x="1812" y="1806"/>
                  </a:lnTo>
                  <a:lnTo>
                    <a:pt x="1818" y="1800"/>
                  </a:lnTo>
                  <a:lnTo>
                    <a:pt x="1812" y="1788"/>
                  </a:lnTo>
                  <a:lnTo>
                    <a:pt x="1806" y="1788"/>
                  </a:lnTo>
                  <a:close/>
                  <a:moveTo>
                    <a:pt x="1794" y="2028"/>
                  </a:moveTo>
                  <a:lnTo>
                    <a:pt x="1788" y="2028"/>
                  </a:lnTo>
                  <a:lnTo>
                    <a:pt x="1782" y="2040"/>
                  </a:lnTo>
                  <a:lnTo>
                    <a:pt x="1782" y="2046"/>
                  </a:lnTo>
                  <a:lnTo>
                    <a:pt x="1788" y="2058"/>
                  </a:lnTo>
                  <a:lnTo>
                    <a:pt x="1788" y="2064"/>
                  </a:lnTo>
                  <a:lnTo>
                    <a:pt x="1794" y="2076"/>
                  </a:lnTo>
                  <a:lnTo>
                    <a:pt x="1800" y="2064"/>
                  </a:lnTo>
                  <a:lnTo>
                    <a:pt x="1800" y="2028"/>
                  </a:lnTo>
                  <a:lnTo>
                    <a:pt x="1794" y="2028"/>
                  </a:lnTo>
                  <a:close/>
                  <a:moveTo>
                    <a:pt x="1890" y="2310"/>
                  </a:moveTo>
                  <a:lnTo>
                    <a:pt x="1884" y="2316"/>
                  </a:lnTo>
                  <a:lnTo>
                    <a:pt x="1884" y="2334"/>
                  </a:lnTo>
                  <a:lnTo>
                    <a:pt x="1890" y="2346"/>
                  </a:lnTo>
                  <a:lnTo>
                    <a:pt x="1896" y="2352"/>
                  </a:lnTo>
                  <a:lnTo>
                    <a:pt x="1908" y="2358"/>
                  </a:lnTo>
                  <a:lnTo>
                    <a:pt x="1908" y="2346"/>
                  </a:lnTo>
                  <a:lnTo>
                    <a:pt x="1902" y="2334"/>
                  </a:lnTo>
                  <a:lnTo>
                    <a:pt x="1902" y="2322"/>
                  </a:lnTo>
                  <a:lnTo>
                    <a:pt x="1896" y="2310"/>
                  </a:lnTo>
                  <a:lnTo>
                    <a:pt x="1890" y="2310"/>
                  </a:lnTo>
                  <a:close/>
                  <a:moveTo>
                    <a:pt x="1920" y="672"/>
                  </a:moveTo>
                  <a:lnTo>
                    <a:pt x="1932" y="660"/>
                  </a:lnTo>
                  <a:lnTo>
                    <a:pt x="1944" y="654"/>
                  </a:lnTo>
                  <a:lnTo>
                    <a:pt x="1950" y="648"/>
                  </a:lnTo>
                  <a:lnTo>
                    <a:pt x="1956" y="648"/>
                  </a:lnTo>
                  <a:lnTo>
                    <a:pt x="1956" y="618"/>
                  </a:lnTo>
                  <a:lnTo>
                    <a:pt x="1950" y="618"/>
                  </a:lnTo>
                  <a:lnTo>
                    <a:pt x="1944" y="612"/>
                  </a:lnTo>
                  <a:lnTo>
                    <a:pt x="1878" y="612"/>
                  </a:lnTo>
                  <a:lnTo>
                    <a:pt x="1878" y="606"/>
                  </a:lnTo>
                  <a:lnTo>
                    <a:pt x="1890" y="594"/>
                  </a:lnTo>
                  <a:lnTo>
                    <a:pt x="1896" y="594"/>
                  </a:lnTo>
                  <a:lnTo>
                    <a:pt x="1878" y="564"/>
                  </a:lnTo>
                  <a:lnTo>
                    <a:pt x="1848" y="564"/>
                  </a:lnTo>
                  <a:lnTo>
                    <a:pt x="1842" y="558"/>
                  </a:lnTo>
                  <a:lnTo>
                    <a:pt x="1848" y="558"/>
                  </a:lnTo>
                  <a:lnTo>
                    <a:pt x="1860" y="546"/>
                  </a:lnTo>
                  <a:lnTo>
                    <a:pt x="1854" y="540"/>
                  </a:lnTo>
                  <a:lnTo>
                    <a:pt x="1818" y="522"/>
                  </a:lnTo>
                  <a:lnTo>
                    <a:pt x="1806" y="534"/>
                  </a:lnTo>
                  <a:lnTo>
                    <a:pt x="1806" y="558"/>
                  </a:lnTo>
                  <a:lnTo>
                    <a:pt x="1788" y="558"/>
                  </a:lnTo>
                  <a:lnTo>
                    <a:pt x="1770" y="546"/>
                  </a:lnTo>
                  <a:lnTo>
                    <a:pt x="1758" y="540"/>
                  </a:lnTo>
                  <a:lnTo>
                    <a:pt x="1740" y="540"/>
                  </a:lnTo>
                  <a:lnTo>
                    <a:pt x="1728" y="552"/>
                  </a:lnTo>
                  <a:lnTo>
                    <a:pt x="1716" y="558"/>
                  </a:lnTo>
                  <a:lnTo>
                    <a:pt x="1692" y="582"/>
                  </a:lnTo>
                  <a:lnTo>
                    <a:pt x="1656" y="582"/>
                  </a:lnTo>
                  <a:lnTo>
                    <a:pt x="1656" y="588"/>
                  </a:lnTo>
                  <a:lnTo>
                    <a:pt x="1662" y="594"/>
                  </a:lnTo>
                  <a:lnTo>
                    <a:pt x="1662" y="618"/>
                  </a:lnTo>
                  <a:lnTo>
                    <a:pt x="1656" y="624"/>
                  </a:lnTo>
                  <a:lnTo>
                    <a:pt x="1626" y="624"/>
                  </a:lnTo>
                  <a:lnTo>
                    <a:pt x="1632" y="636"/>
                  </a:lnTo>
                  <a:lnTo>
                    <a:pt x="1632" y="654"/>
                  </a:lnTo>
                  <a:lnTo>
                    <a:pt x="1620" y="666"/>
                  </a:lnTo>
                  <a:lnTo>
                    <a:pt x="1566" y="666"/>
                  </a:lnTo>
                  <a:lnTo>
                    <a:pt x="1566" y="684"/>
                  </a:lnTo>
                  <a:lnTo>
                    <a:pt x="1572" y="690"/>
                  </a:lnTo>
                  <a:lnTo>
                    <a:pt x="1596" y="690"/>
                  </a:lnTo>
                  <a:lnTo>
                    <a:pt x="1596" y="714"/>
                  </a:lnTo>
                  <a:lnTo>
                    <a:pt x="1608" y="726"/>
                  </a:lnTo>
                  <a:lnTo>
                    <a:pt x="1608" y="732"/>
                  </a:lnTo>
                  <a:lnTo>
                    <a:pt x="1584" y="744"/>
                  </a:lnTo>
                  <a:lnTo>
                    <a:pt x="1572" y="744"/>
                  </a:lnTo>
                  <a:lnTo>
                    <a:pt x="1566" y="738"/>
                  </a:lnTo>
                  <a:lnTo>
                    <a:pt x="1554" y="738"/>
                  </a:lnTo>
                  <a:lnTo>
                    <a:pt x="1542" y="744"/>
                  </a:lnTo>
                  <a:lnTo>
                    <a:pt x="1512" y="744"/>
                  </a:lnTo>
                  <a:lnTo>
                    <a:pt x="1500" y="738"/>
                  </a:lnTo>
                  <a:lnTo>
                    <a:pt x="1482" y="738"/>
                  </a:lnTo>
                  <a:lnTo>
                    <a:pt x="1476" y="744"/>
                  </a:lnTo>
                  <a:lnTo>
                    <a:pt x="1464" y="750"/>
                  </a:lnTo>
                  <a:lnTo>
                    <a:pt x="1440" y="750"/>
                  </a:lnTo>
                  <a:lnTo>
                    <a:pt x="1428" y="738"/>
                  </a:lnTo>
                  <a:lnTo>
                    <a:pt x="1428" y="732"/>
                  </a:lnTo>
                  <a:lnTo>
                    <a:pt x="1428" y="738"/>
                  </a:lnTo>
                  <a:lnTo>
                    <a:pt x="1416" y="738"/>
                  </a:lnTo>
                  <a:lnTo>
                    <a:pt x="1392" y="726"/>
                  </a:lnTo>
                  <a:lnTo>
                    <a:pt x="1374" y="708"/>
                  </a:lnTo>
                  <a:lnTo>
                    <a:pt x="1374" y="696"/>
                  </a:lnTo>
                  <a:lnTo>
                    <a:pt x="1380" y="696"/>
                  </a:lnTo>
                  <a:lnTo>
                    <a:pt x="1374" y="696"/>
                  </a:lnTo>
                  <a:lnTo>
                    <a:pt x="1368" y="690"/>
                  </a:lnTo>
                  <a:lnTo>
                    <a:pt x="1368" y="642"/>
                  </a:lnTo>
                  <a:lnTo>
                    <a:pt x="1362" y="636"/>
                  </a:lnTo>
                  <a:lnTo>
                    <a:pt x="1350" y="630"/>
                  </a:lnTo>
                  <a:lnTo>
                    <a:pt x="1338" y="630"/>
                  </a:lnTo>
                  <a:lnTo>
                    <a:pt x="1326" y="642"/>
                  </a:lnTo>
                  <a:lnTo>
                    <a:pt x="1314" y="648"/>
                  </a:lnTo>
                  <a:lnTo>
                    <a:pt x="1326" y="666"/>
                  </a:lnTo>
                  <a:lnTo>
                    <a:pt x="1326" y="714"/>
                  </a:lnTo>
                  <a:lnTo>
                    <a:pt x="1338" y="738"/>
                  </a:lnTo>
                  <a:lnTo>
                    <a:pt x="1338" y="774"/>
                  </a:lnTo>
                  <a:lnTo>
                    <a:pt x="1272" y="774"/>
                  </a:lnTo>
                  <a:lnTo>
                    <a:pt x="1272" y="762"/>
                  </a:lnTo>
                  <a:lnTo>
                    <a:pt x="1266" y="756"/>
                  </a:lnTo>
                  <a:lnTo>
                    <a:pt x="1260" y="756"/>
                  </a:lnTo>
                  <a:lnTo>
                    <a:pt x="1248" y="762"/>
                  </a:lnTo>
                  <a:lnTo>
                    <a:pt x="1242" y="774"/>
                  </a:lnTo>
                  <a:lnTo>
                    <a:pt x="1236" y="762"/>
                  </a:lnTo>
                  <a:lnTo>
                    <a:pt x="1224" y="756"/>
                  </a:lnTo>
                  <a:lnTo>
                    <a:pt x="1206" y="750"/>
                  </a:lnTo>
                  <a:lnTo>
                    <a:pt x="1188" y="750"/>
                  </a:lnTo>
                  <a:lnTo>
                    <a:pt x="1182" y="756"/>
                  </a:lnTo>
                  <a:lnTo>
                    <a:pt x="1152" y="738"/>
                  </a:lnTo>
                  <a:lnTo>
                    <a:pt x="1134" y="750"/>
                  </a:lnTo>
                  <a:lnTo>
                    <a:pt x="1080" y="696"/>
                  </a:lnTo>
                  <a:lnTo>
                    <a:pt x="1056" y="696"/>
                  </a:lnTo>
                  <a:lnTo>
                    <a:pt x="1056" y="690"/>
                  </a:lnTo>
                  <a:lnTo>
                    <a:pt x="1044" y="678"/>
                  </a:lnTo>
                  <a:lnTo>
                    <a:pt x="1038" y="678"/>
                  </a:lnTo>
                  <a:lnTo>
                    <a:pt x="1032" y="684"/>
                  </a:lnTo>
                  <a:lnTo>
                    <a:pt x="1032" y="702"/>
                  </a:lnTo>
                  <a:lnTo>
                    <a:pt x="1032" y="696"/>
                  </a:lnTo>
                  <a:lnTo>
                    <a:pt x="1026" y="690"/>
                  </a:lnTo>
                  <a:lnTo>
                    <a:pt x="1008" y="690"/>
                  </a:lnTo>
                  <a:lnTo>
                    <a:pt x="996" y="702"/>
                  </a:lnTo>
                  <a:lnTo>
                    <a:pt x="990" y="690"/>
                  </a:lnTo>
                  <a:lnTo>
                    <a:pt x="984" y="684"/>
                  </a:lnTo>
                  <a:lnTo>
                    <a:pt x="960" y="684"/>
                  </a:lnTo>
                  <a:lnTo>
                    <a:pt x="954" y="678"/>
                  </a:lnTo>
                  <a:lnTo>
                    <a:pt x="954" y="666"/>
                  </a:lnTo>
                  <a:lnTo>
                    <a:pt x="942" y="666"/>
                  </a:lnTo>
                  <a:lnTo>
                    <a:pt x="936" y="672"/>
                  </a:lnTo>
                  <a:lnTo>
                    <a:pt x="918" y="672"/>
                  </a:lnTo>
                  <a:lnTo>
                    <a:pt x="912" y="666"/>
                  </a:lnTo>
                  <a:lnTo>
                    <a:pt x="906" y="654"/>
                  </a:lnTo>
                  <a:lnTo>
                    <a:pt x="900" y="648"/>
                  </a:lnTo>
                  <a:lnTo>
                    <a:pt x="888" y="648"/>
                  </a:lnTo>
                  <a:lnTo>
                    <a:pt x="846" y="630"/>
                  </a:lnTo>
                  <a:lnTo>
                    <a:pt x="834" y="612"/>
                  </a:lnTo>
                  <a:lnTo>
                    <a:pt x="810" y="612"/>
                  </a:lnTo>
                  <a:lnTo>
                    <a:pt x="792" y="588"/>
                  </a:lnTo>
                  <a:lnTo>
                    <a:pt x="780" y="594"/>
                  </a:lnTo>
                  <a:lnTo>
                    <a:pt x="750" y="564"/>
                  </a:lnTo>
                  <a:lnTo>
                    <a:pt x="750" y="552"/>
                  </a:lnTo>
                  <a:lnTo>
                    <a:pt x="762" y="540"/>
                  </a:lnTo>
                  <a:lnTo>
                    <a:pt x="768" y="540"/>
                  </a:lnTo>
                  <a:lnTo>
                    <a:pt x="756" y="528"/>
                  </a:lnTo>
                  <a:lnTo>
                    <a:pt x="756" y="522"/>
                  </a:lnTo>
                  <a:lnTo>
                    <a:pt x="762" y="516"/>
                  </a:lnTo>
                  <a:lnTo>
                    <a:pt x="756" y="504"/>
                  </a:lnTo>
                  <a:lnTo>
                    <a:pt x="780" y="480"/>
                  </a:lnTo>
                  <a:lnTo>
                    <a:pt x="786" y="456"/>
                  </a:lnTo>
                  <a:lnTo>
                    <a:pt x="762" y="438"/>
                  </a:lnTo>
                  <a:lnTo>
                    <a:pt x="750" y="438"/>
                  </a:lnTo>
                  <a:lnTo>
                    <a:pt x="738" y="432"/>
                  </a:lnTo>
                  <a:lnTo>
                    <a:pt x="738" y="414"/>
                  </a:lnTo>
                  <a:lnTo>
                    <a:pt x="720" y="420"/>
                  </a:lnTo>
                  <a:lnTo>
                    <a:pt x="702" y="402"/>
                  </a:lnTo>
                  <a:lnTo>
                    <a:pt x="696" y="402"/>
                  </a:lnTo>
                  <a:lnTo>
                    <a:pt x="690" y="396"/>
                  </a:lnTo>
                  <a:lnTo>
                    <a:pt x="678" y="396"/>
                  </a:lnTo>
                  <a:lnTo>
                    <a:pt x="666" y="390"/>
                  </a:lnTo>
                  <a:lnTo>
                    <a:pt x="654" y="378"/>
                  </a:lnTo>
                  <a:lnTo>
                    <a:pt x="648" y="366"/>
                  </a:lnTo>
                  <a:lnTo>
                    <a:pt x="618" y="366"/>
                  </a:lnTo>
                  <a:lnTo>
                    <a:pt x="612" y="360"/>
                  </a:lnTo>
                  <a:lnTo>
                    <a:pt x="612" y="342"/>
                  </a:lnTo>
                  <a:lnTo>
                    <a:pt x="618" y="336"/>
                  </a:lnTo>
                  <a:lnTo>
                    <a:pt x="618" y="324"/>
                  </a:lnTo>
                  <a:lnTo>
                    <a:pt x="612" y="324"/>
                  </a:lnTo>
                  <a:lnTo>
                    <a:pt x="600" y="312"/>
                  </a:lnTo>
                  <a:lnTo>
                    <a:pt x="594" y="300"/>
                  </a:lnTo>
                  <a:lnTo>
                    <a:pt x="588" y="294"/>
                  </a:lnTo>
                  <a:lnTo>
                    <a:pt x="588" y="276"/>
                  </a:lnTo>
                  <a:lnTo>
                    <a:pt x="594" y="276"/>
                  </a:lnTo>
                  <a:lnTo>
                    <a:pt x="600" y="270"/>
                  </a:lnTo>
                  <a:lnTo>
                    <a:pt x="612" y="270"/>
                  </a:lnTo>
                  <a:lnTo>
                    <a:pt x="612" y="288"/>
                  </a:lnTo>
                  <a:lnTo>
                    <a:pt x="624" y="300"/>
                  </a:lnTo>
                  <a:lnTo>
                    <a:pt x="636" y="282"/>
                  </a:lnTo>
                  <a:lnTo>
                    <a:pt x="642" y="282"/>
                  </a:lnTo>
                  <a:lnTo>
                    <a:pt x="648" y="276"/>
                  </a:lnTo>
                  <a:lnTo>
                    <a:pt x="660" y="270"/>
                  </a:lnTo>
                  <a:lnTo>
                    <a:pt x="660" y="258"/>
                  </a:lnTo>
                  <a:lnTo>
                    <a:pt x="642" y="240"/>
                  </a:lnTo>
                  <a:lnTo>
                    <a:pt x="636" y="228"/>
                  </a:lnTo>
                  <a:lnTo>
                    <a:pt x="630" y="222"/>
                  </a:lnTo>
                  <a:lnTo>
                    <a:pt x="618" y="222"/>
                  </a:lnTo>
                  <a:lnTo>
                    <a:pt x="594" y="210"/>
                  </a:lnTo>
                  <a:lnTo>
                    <a:pt x="594" y="186"/>
                  </a:lnTo>
                  <a:lnTo>
                    <a:pt x="612" y="180"/>
                  </a:lnTo>
                  <a:lnTo>
                    <a:pt x="594" y="156"/>
                  </a:lnTo>
                  <a:lnTo>
                    <a:pt x="624" y="156"/>
                  </a:lnTo>
                  <a:lnTo>
                    <a:pt x="636" y="150"/>
                  </a:lnTo>
                  <a:lnTo>
                    <a:pt x="642" y="138"/>
                  </a:lnTo>
                  <a:lnTo>
                    <a:pt x="642" y="114"/>
                  </a:lnTo>
                  <a:lnTo>
                    <a:pt x="636" y="108"/>
                  </a:lnTo>
                  <a:lnTo>
                    <a:pt x="636" y="102"/>
                  </a:lnTo>
                  <a:lnTo>
                    <a:pt x="654" y="102"/>
                  </a:lnTo>
                  <a:lnTo>
                    <a:pt x="660" y="96"/>
                  </a:lnTo>
                  <a:lnTo>
                    <a:pt x="660" y="36"/>
                  </a:lnTo>
                  <a:lnTo>
                    <a:pt x="618" y="36"/>
                  </a:lnTo>
                  <a:lnTo>
                    <a:pt x="594" y="12"/>
                  </a:lnTo>
                  <a:lnTo>
                    <a:pt x="576" y="0"/>
                  </a:lnTo>
                  <a:lnTo>
                    <a:pt x="564" y="0"/>
                  </a:lnTo>
                  <a:lnTo>
                    <a:pt x="540" y="12"/>
                  </a:lnTo>
                  <a:lnTo>
                    <a:pt x="522" y="18"/>
                  </a:lnTo>
                  <a:lnTo>
                    <a:pt x="516" y="30"/>
                  </a:lnTo>
                  <a:lnTo>
                    <a:pt x="504" y="36"/>
                  </a:lnTo>
                  <a:lnTo>
                    <a:pt x="480" y="36"/>
                  </a:lnTo>
                  <a:lnTo>
                    <a:pt x="456" y="72"/>
                  </a:lnTo>
                  <a:lnTo>
                    <a:pt x="432" y="78"/>
                  </a:lnTo>
                  <a:lnTo>
                    <a:pt x="432" y="96"/>
                  </a:lnTo>
                  <a:lnTo>
                    <a:pt x="408" y="96"/>
                  </a:lnTo>
                  <a:lnTo>
                    <a:pt x="402" y="102"/>
                  </a:lnTo>
                  <a:lnTo>
                    <a:pt x="396" y="96"/>
                  </a:lnTo>
                  <a:lnTo>
                    <a:pt x="390" y="102"/>
                  </a:lnTo>
                  <a:lnTo>
                    <a:pt x="378" y="108"/>
                  </a:lnTo>
                  <a:lnTo>
                    <a:pt x="372" y="114"/>
                  </a:lnTo>
                  <a:lnTo>
                    <a:pt x="360" y="120"/>
                  </a:lnTo>
                  <a:lnTo>
                    <a:pt x="348" y="120"/>
                  </a:lnTo>
                  <a:lnTo>
                    <a:pt x="348" y="108"/>
                  </a:lnTo>
                  <a:lnTo>
                    <a:pt x="342" y="102"/>
                  </a:lnTo>
                  <a:lnTo>
                    <a:pt x="324" y="102"/>
                  </a:lnTo>
                  <a:lnTo>
                    <a:pt x="306" y="96"/>
                  </a:lnTo>
                  <a:lnTo>
                    <a:pt x="264" y="96"/>
                  </a:lnTo>
                  <a:lnTo>
                    <a:pt x="240" y="108"/>
                  </a:lnTo>
                  <a:lnTo>
                    <a:pt x="234" y="120"/>
                  </a:lnTo>
                  <a:lnTo>
                    <a:pt x="234" y="126"/>
                  </a:lnTo>
                  <a:lnTo>
                    <a:pt x="258" y="144"/>
                  </a:lnTo>
                  <a:lnTo>
                    <a:pt x="252" y="156"/>
                  </a:lnTo>
                  <a:lnTo>
                    <a:pt x="282" y="162"/>
                  </a:lnTo>
                  <a:lnTo>
                    <a:pt x="276" y="168"/>
                  </a:lnTo>
                  <a:lnTo>
                    <a:pt x="270" y="180"/>
                  </a:lnTo>
                  <a:lnTo>
                    <a:pt x="264" y="186"/>
                  </a:lnTo>
                  <a:lnTo>
                    <a:pt x="264" y="192"/>
                  </a:lnTo>
                  <a:lnTo>
                    <a:pt x="276" y="204"/>
                  </a:lnTo>
                  <a:lnTo>
                    <a:pt x="282" y="204"/>
                  </a:lnTo>
                  <a:lnTo>
                    <a:pt x="282" y="210"/>
                  </a:lnTo>
                  <a:lnTo>
                    <a:pt x="276" y="222"/>
                  </a:lnTo>
                  <a:lnTo>
                    <a:pt x="276" y="234"/>
                  </a:lnTo>
                  <a:lnTo>
                    <a:pt x="294" y="234"/>
                  </a:lnTo>
                  <a:lnTo>
                    <a:pt x="306" y="252"/>
                  </a:lnTo>
                  <a:lnTo>
                    <a:pt x="324" y="252"/>
                  </a:lnTo>
                  <a:lnTo>
                    <a:pt x="330" y="288"/>
                  </a:lnTo>
                  <a:lnTo>
                    <a:pt x="366" y="288"/>
                  </a:lnTo>
                  <a:lnTo>
                    <a:pt x="378" y="294"/>
                  </a:lnTo>
                  <a:lnTo>
                    <a:pt x="384" y="300"/>
                  </a:lnTo>
                  <a:lnTo>
                    <a:pt x="384" y="306"/>
                  </a:lnTo>
                  <a:lnTo>
                    <a:pt x="378" y="312"/>
                  </a:lnTo>
                  <a:lnTo>
                    <a:pt x="354" y="324"/>
                  </a:lnTo>
                  <a:lnTo>
                    <a:pt x="342" y="324"/>
                  </a:lnTo>
                  <a:lnTo>
                    <a:pt x="336" y="330"/>
                  </a:lnTo>
                  <a:lnTo>
                    <a:pt x="336" y="366"/>
                  </a:lnTo>
                  <a:lnTo>
                    <a:pt x="342" y="378"/>
                  </a:lnTo>
                  <a:lnTo>
                    <a:pt x="354" y="390"/>
                  </a:lnTo>
                  <a:lnTo>
                    <a:pt x="354" y="396"/>
                  </a:lnTo>
                  <a:lnTo>
                    <a:pt x="324" y="414"/>
                  </a:lnTo>
                  <a:lnTo>
                    <a:pt x="300" y="450"/>
                  </a:lnTo>
                  <a:lnTo>
                    <a:pt x="318" y="474"/>
                  </a:lnTo>
                  <a:lnTo>
                    <a:pt x="306" y="474"/>
                  </a:lnTo>
                  <a:lnTo>
                    <a:pt x="300" y="480"/>
                  </a:lnTo>
                  <a:lnTo>
                    <a:pt x="288" y="486"/>
                  </a:lnTo>
                  <a:lnTo>
                    <a:pt x="282" y="492"/>
                  </a:lnTo>
                  <a:lnTo>
                    <a:pt x="282" y="504"/>
                  </a:lnTo>
                  <a:lnTo>
                    <a:pt x="276" y="522"/>
                  </a:lnTo>
                  <a:lnTo>
                    <a:pt x="276" y="534"/>
                  </a:lnTo>
                  <a:lnTo>
                    <a:pt x="270" y="552"/>
                  </a:lnTo>
                  <a:lnTo>
                    <a:pt x="258" y="564"/>
                  </a:lnTo>
                  <a:lnTo>
                    <a:pt x="234" y="576"/>
                  </a:lnTo>
                  <a:lnTo>
                    <a:pt x="228" y="582"/>
                  </a:lnTo>
                  <a:lnTo>
                    <a:pt x="228" y="588"/>
                  </a:lnTo>
                  <a:lnTo>
                    <a:pt x="222" y="594"/>
                  </a:lnTo>
                  <a:lnTo>
                    <a:pt x="222" y="612"/>
                  </a:lnTo>
                  <a:lnTo>
                    <a:pt x="204" y="624"/>
                  </a:lnTo>
                  <a:lnTo>
                    <a:pt x="204" y="630"/>
                  </a:lnTo>
                  <a:lnTo>
                    <a:pt x="198" y="636"/>
                  </a:lnTo>
                  <a:lnTo>
                    <a:pt x="192" y="648"/>
                  </a:lnTo>
                  <a:lnTo>
                    <a:pt x="186" y="654"/>
                  </a:lnTo>
                  <a:lnTo>
                    <a:pt x="168" y="654"/>
                  </a:lnTo>
                  <a:lnTo>
                    <a:pt x="162" y="648"/>
                  </a:lnTo>
                  <a:lnTo>
                    <a:pt x="156" y="654"/>
                  </a:lnTo>
                  <a:lnTo>
                    <a:pt x="132" y="666"/>
                  </a:lnTo>
                  <a:lnTo>
                    <a:pt x="126" y="666"/>
                  </a:lnTo>
                  <a:lnTo>
                    <a:pt x="120" y="660"/>
                  </a:lnTo>
                  <a:lnTo>
                    <a:pt x="120" y="648"/>
                  </a:lnTo>
                  <a:lnTo>
                    <a:pt x="114" y="642"/>
                  </a:lnTo>
                  <a:lnTo>
                    <a:pt x="108" y="642"/>
                  </a:lnTo>
                  <a:lnTo>
                    <a:pt x="96" y="648"/>
                  </a:lnTo>
                  <a:lnTo>
                    <a:pt x="84" y="660"/>
                  </a:lnTo>
                  <a:lnTo>
                    <a:pt x="84" y="666"/>
                  </a:lnTo>
                  <a:lnTo>
                    <a:pt x="78" y="678"/>
                  </a:lnTo>
                  <a:lnTo>
                    <a:pt x="72" y="684"/>
                  </a:lnTo>
                  <a:lnTo>
                    <a:pt x="66" y="696"/>
                  </a:lnTo>
                  <a:lnTo>
                    <a:pt x="54" y="708"/>
                  </a:lnTo>
                  <a:lnTo>
                    <a:pt x="48" y="720"/>
                  </a:lnTo>
                  <a:lnTo>
                    <a:pt x="48" y="744"/>
                  </a:lnTo>
                  <a:lnTo>
                    <a:pt x="54" y="750"/>
                  </a:lnTo>
                  <a:lnTo>
                    <a:pt x="66" y="756"/>
                  </a:lnTo>
                  <a:lnTo>
                    <a:pt x="72" y="756"/>
                  </a:lnTo>
                  <a:lnTo>
                    <a:pt x="102" y="750"/>
                  </a:lnTo>
                  <a:lnTo>
                    <a:pt x="102" y="768"/>
                  </a:lnTo>
                  <a:lnTo>
                    <a:pt x="96" y="798"/>
                  </a:lnTo>
                  <a:lnTo>
                    <a:pt x="102" y="804"/>
                  </a:lnTo>
                  <a:lnTo>
                    <a:pt x="108" y="816"/>
                  </a:lnTo>
                  <a:lnTo>
                    <a:pt x="120" y="828"/>
                  </a:lnTo>
                  <a:lnTo>
                    <a:pt x="144" y="828"/>
                  </a:lnTo>
                  <a:lnTo>
                    <a:pt x="144" y="852"/>
                  </a:lnTo>
                  <a:lnTo>
                    <a:pt x="168" y="894"/>
                  </a:lnTo>
                  <a:lnTo>
                    <a:pt x="174" y="906"/>
                  </a:lnTo>
                  <a:lnTo>
                    <a:pt x="180" y="912"/>
                  </a:lnTo>
                  <a:lnTo>
                    <a:pt x="180" y="936"/>
                  </a:lnTo>
                  <a:lnTo>
                    <a:pt x="168" y="942"/>
                  </a:lnTo>
                  <a:lnTo>
                    <a:pt x="162" y="948"/>
                  </a:lnTo>
                  <a:lnTo>
                    <a:pt x="144" y="948"/>
                  </a:lnTo>
                  <a:lnTo>
                    <a:pt x="138" y="942"/>
                  </a:lnTo>
                  <a:lnTo>
                    <a:pt x="138" y="930"/>
                  </a:lnTo>
                  <a:lnTo>
                    <a:pt x="132" y="930"/>
                  </a:lnTo>
                  <a:lnTo>
                    <a:pt x="120" y="936"/>
                  </a:lnTo>
                  <a:lnTo>
                    <a:pt x="108" y="948"/>
                  </a:lnTo>
                  <a:lnTo>
                    <a:pt x="84" y="948"/>
                  </a:lnTo>
                  <a:lnTo>
                    <a:pt x="78" y="942"/>
                  </a:lnTo>
                  <a:lnTo>
                    <a:pt x="78" y="936"/>
                  </a:lnTo>
                  <a:lnTo>
                    <a:pt x="54" y="948"/>
                  </a:lnTo>
                  <a:lnTo>
                    <a:pt x="48" y="942"/>
                  </a:lnTo>
                  <a:lnTo>
                    <a:pt x="36" y="936"/>
                  </a:lnTo>
                  <a:lnTo>
                    <a:pt x="24" y="936"/>
                  </a:lnTo>
                  <a:lnTo>
                    <a:pt x="12" y="948"/>
                  </a:lnTo>
                  <a:lnTo>
                    <a:pt x="12" y="960"/>
                  </a:lnTo>
                  <a:lnTo>
                    <a:pt x="18" y="966"/>
                  </a:lnTo>
                  <a:lnTo>
                    <a:pt x="0" y="972"/>
                  </a:lnTo>
                  <a:lnTo>
                    <a:pt x="36" y="972"/>
                  </a:lnTo>
                  <a:lnTo>
                    <a:pt x="30" y="984"/>
                  </a:lnTo>
                  <a:lnTo>
                    <a:pt x="30" y="1014"/>
                  </a:lnTo>
                  <a:lnTo>
                    <a:pt x="36" y="1026"/>
                  </a:lnTo>
                  <a:lnTo>
                    <a:pt x="48" y="1032"/>
                  </a:lnTo>
                  <a:lnTo>
                    <a:pt x="66" y="1038"/>
                  </a:lnTo>
                  <a:lnTo>
                    <a:pt x="120" y="1038"/>
                  </a:lnTo>
                  <a:lnTo>
                    <a:pt x="132" y="1032"/>
                  </a:lnTo>
                  <a:lnTo>
                    <a:pt x="150" y="1014"/>
                  </a:lnTo>
                  <a:lnTo>
                    <a:pt x="162" y="1008"/>
                  </a:lnTo>
                  <a:lnTo>
                    <a:pt x="168" y="1020"/>
                  </a:lnTo>
                  <a:lnTo>
                    <a:pt x="168" y="1026"/>
                  </a:lnTo>
                  <a:lnTo>
                    <a:pt x="162" y="1038"/>
                  </a:lnTo>
                  <a:lnTo>
                    <a:pt x="144" y="1056"/>
                  </a:lnTo>
                  <a:lnTo>
                    <a:pt x="120" y="1068"/>
                  </a:lnTo>
                  <a:lnTo>
                    <a:pt x="114" y="1074"/>
                  </a:lnTo>
                  <a:lnTo>
                    <a:pt x="90" y="1074"/>
                  </a:lnTo>
                  <a:lnTo>
                    <a:pt x="78" y="1080"/>
                  </a:lnTo>
                  <a:lnTo>
                    <a:pt x="60" y="1086"/>
                  </a:lnTo>
                  <a:lnTo>
                    <a:pt x="48" y="1092"/>
                  </a:lnTo>
                  <a:lnTo>
                    <a:pt x="42" y="1098"/>
                  </a:lnTo>
                  <a:lnTo>
                    <a:pt x="54" y="1122"/>
                  </a:lnTo>
                  <a:lnTo>
                    <a:pt x="66" y="1128"/>
                  </a:lnTo>
                  <a:lnTo>
                    <a:pt x="78" y="1140"/>
                  </a:lnTo>
                  <a:lnTo>
                    <a:pt x="96" y="1152"/>
                  </a:lnTo>
                  <a:lnTo>
                    <a:pt x="108" y="1164"/>
                  </a:lnTo>
                  <a:lnTo>
                    <a:pt x="132" y="1182"/>
                  </a:lnTo>
                  <a:lnTo>
                    <a:pt x="162" y="1206"/>
                  </a:lnTo>
                  <a:lnTo>
                    <a:pt x="204" y="1224"/>
                  </a:lnTo>
                  <a:lnTo>
                    <a:pt x="240" y="1218"/>
                  </a:lnTo>
                  <a:lnTo>
                    <a:pt x="270" y="1200"/>
                  </a:lnTo>
                  <a:lnTo>
                    <a:pt x="294" y="1176"/>
                  </a:lnTo>
                  <a:lnTo>
                    <a:pt x="300" y="1158"/>
                  </a:lnTo>
                  <a:lnTo>
                    <a:pt x="300" y="1128"/>
                  </a:lnTo>
                  <a:lnTo>
                    <a:pt x="306" y="1116"/>
                  </a:lnTo>
                  <a:lnTo>
                    <a:pt x="318" y="1104"/>
                  </a:lnTo>
                  <a:lnTo>
                    <a:pt x="324" y="1092"/>
                  </a:lnTo>
                  <a:lnTo>
                    <a:pt x="330" y="1086"/>
                  </a:lnTo>
                  <a:lnTo>
                    <a:pt x="342" y="1086"/>
                  </a:lnTo>
                  <a:lnTo>
                    <a:pt x="348" y="1080"/>
                  </a:lnTo>
                  <a:lnTo>
                    <a:pt x="354" y="1080"/>
                  </a:lnTo>
                  <a:lnTo>
                    <a:pt x="360" y="1086"/>
                  </a:lnTo>
                  <a:lnTo>
                    <a:pt x="360" y="1098"/>
                  </a:lnTo>
                  <a:lnTo>
                    <a:pt x="348" y="1110"/>
                  </a:lnTo>
                  <a:lnTo>
                    <a:pt x="336" y="1128"/>
                  </a:lnTo>
                  <a:lnTo>
                    <a:pt x="324" y="1140"/>
                  </a:lnTo>
                  <a:lnTo>
                    <a:pt x="318" y="1152"/>
                  </a:lnTo>
                  <a:lnTo>
                    <a:pt x="318" y="1164"/>
                  </a:lnTo>
                  <a:lnTo>
                    <a:pt x="324" y="1176"/>
                  </a:lnTo>
                  <a:lnTo>
                    <a:pt x="336" y="1182"/>
                  </a:lnTo>
                  <a:lnTo>
                    <a:pt x="342" y="1182"/>
                  </a:lnTo>
                  <a:lnTo>
                    <a:pt x="354" y="1194"/>
                  </a:lnTo>
                  <a:lnTo>
                    <a:pt x="354" y="1206"/>
                  </a:lnTo>
                  <a:lnTo>
                    <a:pt x="348" y="1242"/>
                  </a:lnTo>
                  <a:lnTo>
                    <a:pt x="342" y="1284"/>
                  </a:lnTo>
                  <a:lnTo>
                    <a:pt x="336" y="1338"/>
                  </a:lnTo>
                  <a:lnTo>
                    <a:pt x="342" y="1398"/>
                  </a:lnTo>
                  <a:lnTo>
                    <a:pt x="354" y="1446"/>
                  </a:lnTo>
                  <a:lnTo>
                    <a:pt x="384" y="1536"/>
                  </a:lnTo>
                  <a:lnTo>
                    <a:pt x="402" y="1554"/>
                  </a:lnTo>
                  <a:lnTo>
                    <a:pt x="402" y="1596"/>
                  </a:lnTo>
                  <a:lnTo>
                    <a:pt x="414" y="1620"/>
                  </a:lnTo>
                  <a:lnTo>
                    <a:pt x="426" y="1626"/>
                  </a:lnTo>
                  <a:lnTo>
                    <a:pt x="438" y="1626"/>
                  </a:lnTo>
                  <a:lnTo>
                    <a:pt x="444" y="1632"/>
                  </a:lnTo>
                  <a:lnTo>
                    <a:pt x="450" y="1632"/>
                  </a:lnTo>
                  <a:lnTo>
                    <a:pt x="450" y="1644"/>
                  </a:lnTo>
                  <a:lnTo>
                    <a:pt x="456" y="1656"/>
                  </a:lnTo>
                  <a:lnTo>
                    <a:pt x="456" y="1674"/>
                  </a:lnTo>
                  <a:lnTo>
                    <a:pt x="474" y="1710"/>
                  </a:lnTo>
                  <a:lnTo>
                    <a:pt x="498" y="1722"/>
                  </a:lnTo>
                  <a:lnTo>
                    <a:pt x="504" y="1728"/>
                  </a:lnTo>
                  <a:lnTo>
                    <a:pt x="510" y="1728"/>
                  </a:lnTo>
                  <a:lnTo>
                    <a:pt x="510" y="1746"/>
                  </a:lnTo>
                  <a:lnTo>
                    <a:pt x="516" y="1782"/>
                  </a:lnTo>
                  <a:lnTo>
                    <a:pt x="522" y="1830"/>
                  </a:lnTo>
                  <a:lnTo>
                    <a:pt x="534" y="1872"/>
                  </a:lnTo>
                  <a:lnTo>
                    <a:pt x="552" y="1908"/>
                  </a:lnTo>
                  <a:lnTo>
                    <a:pt x="576" y="1944"/>
                  </a:lnTo>
                  <a:lnTo>
                    <a:pt x="600" y="1974"/>
                  </a:lnTo>
                  <a:lnTo>
                    <a:pt x="612" y="1998"/>
                  </a:lnTo>
                  <a:lnTo>
                    <a:pt x="618" y="2016"/>
                  </a:lnTo>
                  <a:lnTo>
                    <a:pt x="618" y="2070"/>
                  </a:lnTo>
                  <a:lnTo>
                    <a:pt x="624" y="2094"/>
                  </a:lnTo>
                  <a:lnTo>
                    <a:pt x="642" y="2124"/>
                  </a:lnTo>
                  <a:lnTo>
                    <a:pt x="672" y="2166"/>
                  </a:lnTo>
                  <a:lnTo>
                    <a:pt x="696" y="2202"/>
                  </a:lnTo>
                  <a:lnTo>
                    <a:pt x="714" y="2232"/>
                  </a:lnTo>
                  <a:lnTo>
                    <a:pt x="720" y="2244"/>
                  </a:lnTo>
                  <a:lnTo>
                    <a:pt x="726" y="2244"/>
                  </a:lnTo>
                  <a:lnTo>
                    <a:pt x="732" y="2238"/>
                  </a:lnTo>
                  <a:lnTo>
                    <a:pt x="744" y="2238"/>
                  </a:lnTo>
                  <a:lnTo>
                    <a:pt x="768" y="2226"/>
                  </a:lnTo>
                  <a:lnTo>
                    <a:pt x="774" y="2220"/>
                  </a:lnTo>
                  <a:lnTo>
                    <a:pt x="780" y="2208"/>
                  </a:lnTo>
                  <a:lnTo>
                    <a:pt x="780" y="2172"/>
                  </a:lnTo>
                  <a:lnTo>
                    <a:pt x="786" y="2160"/>
                  </a:lnTo>
                  <a:lnTo>
                    <a:pt x="798" y="2154"/>
                  </a:lnTo>
                  <a:lnTo>
                    <a:pt x="804" y="2154"/>
                  </a:lnTo>
                  <a:lnTo>
                    <a:pt x="810" y="2160"/>
                  </a:lnTo>
                  <a:lnTo>
                    <a:pt x="828" y="2160"/>
                  </a:lnTo>
                  <a:lnTo>
                    <a:pt x="834" y="2154"/>
                  </a:lnTo>
                  <a:lnTo>
                    <a:pt x="846" y="2148"/>
                  </a:lnTo>
                  <a:lnTo>
                    <a:pt x="852" y="2142"/>
                  </a:lnTo>
                  <a:lnTo>
                    <a:pt x="864" y="2136"/>
                  </a:lnTo>
                  <a:lnTo>
                    <a:pt x="852" y="2136"/>
                  </a:lnTo>
                  <a:lnTo>
                    <a:pt x="846" y="2130"/>
                  </a:lnTo>
                  <a:lnTo>
                    <a:pt x="846" y="2118"/>
                  </a:lnTo>
                  <a:lnTo>
                    <a:pt x="852" y="2100"/>
                  </a:lnTo>
                  <a:lnTo>
                    <a:pt x="858" y="2088"/>
                  </a:lnTo>
                  <a:lnTo>
                    <a:pt x="906" y="2064"/>
                  </a:lnTo>
                  <a:lnTo>
                    <a:pt x="918" y="2052"/>
                  </a:lnTo>
                  <a:lnTo>
                    <a:pt x="918" y="2040"/>
                  </a:lnTo>
                  <a:lnTo>
                    <a:pt x="912" y="2028"/>
                  </a:lnTo>
                  <a:lnTo>
                    <a:pt x="912" y="2010"/>
                  </a:lnTo>
                  <a:lnTo>
                    <a:pt x="900" y="1974"/>
                  </a:lnTo>
                  <a:lnTo>
                    <a:pt x="900" y="1908"/>
                  </a:lnTo>
                  <a:lnTo>
                    <a:pt x="906" y="1890"/>
                  </a:lnTo>
                  <a:lnTo>
                    <a:pt x="906" y="1884"/>
                  </a:lnTo>
                  <a:lnTo>
                    <a:pt x="912" y="1878"/>
                  </a:lnTo>
                  <a:lnTo>
                    <a:pt x="912" y="1860"/>
                  </a:lnTo>
                  <a:lnTo>
                    <a:pt x="918" y="1842"/>
                  </a:lnTo>
                  <a:lnTo>
                    <a:pt x="918" y="1800"/>
                  </a:lnTo>
                  <a:lnTo>
                    <a:pt x="906" y="1776"/>
                  </a:lnTo>
                  <a:lnTo>
                    <a:pt x="888" y="1758"/>
                  </a:lnTo>
                  <a:lnTo>
                    <a:pt x="888" y="1728"/>
                  </a:lnTo>
                  <a:lnTo>
                    <a:pt x="894" y="1722"/>
                  </a:lnTo>
                  <a:lnTo>
                    <a:pt x="900" y="1710"/>
                  </a:lnTo>
                  <a:lnTo>
                    <a:pt x="900" y="1698"/>
                  </a:lnTo>
                  <a:lnTo>
                    <a:pt x="894" y="1686"/>
                  </a:lnTo>
                  <a:lnTo>
                    <a:pt x="894" y="1644"/>
                  </a:lnTo>
                  <a:lnTo>
                    <a:pt x="918" y="1632"/>
                  </a:lnTo>
                  <a:lnTo>
                    <a:pt x="924" y="1632"/>
                  </a:lnTo>
                  <a:lnTo>
                    <a:pt x="948" y="1620"/>
                  </a:lnTo>
                  <a:lnTo>
                    <a:pt x="948" y="1596"/>
                  </a:lnTo>
                  <a:lnTo>
                    <a:pt x="954" y="1584"/>
                  </a:lnTo>
                  <a:lnTo>
                    <a:pt x="960" y="1578"/>
                  </a:lnTo>
                  <a:lnTo>
                    <a:pt x="972" y="1572"/>
                  </a:lnTo>
                  <a:lnTo>
                    <a:pt x="990" y="1572"/>
                  </a:lnTo>
                  <a:lnTo>
                    <a:pt x="996" y="1560"/>
                  </a:lnTo>
                  <a:lnTo>
                    <a:pt x="1002" y="1566"/>
                  </a:lnTo>
                  <a:lnTo>
                    <a:pt x="1032" y="1566"/>
                  </a:lnTo>
                  <a:lnTo>
                    <a:pt x="1032" y="1548"/>
                  </a:lnTo>
                  <a:lnTo>
                    <a:pt x="1038" y="1530"/>
                  </a:lnTo>
                  <a:lnTo>
                    <a:pt x="1050" y="1518"/>
                  </a:lnTo>
                  <a:lnTo>
                    <a:pt x="1056" y="1500"/>
                  </a:lnTo>
                  <a:lnTo>
                    <a:pt x="1068" y="1488"/>
                  </a:lnTo>
                  <a:lnTo>
                    <a:pt x="1074" y="1476"/>
                  </a:lnTo>
                  <a:lnTo>
                    <a:pt x="1086" y="1470"/>
                  </a:lnTo>
                  <a:lnTo>
                    <a:pt x="1092" y="1464"/>
                  </a:lnTo>
                  <a:lnTo>
                    <a:pt x="1110" y="1458"/>
                  </a:lnTo>
                  <a:lnTo>
                    <a:pt x="1116" y="1452"/>
                  </a:lnTo>
                  <a:lnTo>
                    <a:pt x="1128" y="1446"/>
                  </a:lnTo>
                  <a:lnTo>
                    <a:pt x="1134" y="1428"/>
                  </a:lnTo>
                  <a:lnTo>
                    <a:pt x="1158" y="1380"/>
                  </a:lnTo>
                  <a:lnTo>
                    <a:pt x="1176" y="1362"/>
                  </a:lnTo>
                  <a:lnTo>
                    <a:pt x="1188" y="1356"/>
                  </a:lnTo>
                  <a:lnTo>
                    <a:pt x="1206" y="1344"/>
                  </a:lnTo>
                  <a:lnTo>
                    <a:pt x="1218" y="1338"/>
                  </a:lnTo>
                  <a:lnTo>
                    <a:pt x="1236" y="1320"/>
                  </a:lnTo>
                  <a:lnTo>
                    <a:pt x="1242" y="1320"/>
                  </a:lnTo>
                  <a:lnTo>
                    <a:pt x="1230" y="1290"/>
                  </a:lnTo>
                  <a:lnTo>
                    <a:pt x="1236" y="1284"/>
                  </a:lnTo>
                  <a:lnTo>
                    <a:pt x="1260" y="1314"/>
                  </a:lnTo>
                  <a:lnTo>
                    <a:pt x="1320" y="1254"/>
                  </a:lnTo>
                  <a:lnTo>
                    <a:pt x="1332" y="1230"/>
                  </a:lnTo>
                  <a:lnTo>
                    <a:pt x="1326" y="1224"/>
                  </a:lnTo>
                  <a:lnTo>
                    <a:pt x="1320" y="1212"/>
                  </a:lnTo>
                  <a:lnTo>
                    <a:pt x="1314" y="1206"/>
                  </a:lnTo>
                  <a:lnTo>
                    <a:pt x="1308" y="1194"/>
                  </a:lnTo>
                  <a:lnTo>
                    <a:pt x="1308" y="1182"/>
                  </a:lnTo>
                  <a:lnTo>
                    <a:pt x="1320" y="1176"/>
                  </a:lnTo>
                  <a:lnTo>
                    <a:pt x="1326" y="1170"/>
                  </a:lnTo>
                  <a:lnTo>
                    <a:pt x="1338" y="1170"/>
                  </a:lnTo>
                  <a:lnTo>
                    <a:pt x="1350" y="1164"/>
                  </a:lnTo>
                  <a:lnTo>
                    <a:pt x="1362" y="1152"/>
                  </a:lnTo>
                  <a:lnTo>
                    <a:pt x="1374" y="1134"/>
                  </a:lnTo>
                  <a:lnTo>
                    <a:pt x="1374" y="1110"/>
                  </a:lnTo>
                  <a:lnTo>
                    <a:pt x="1392" y="1116"/>
                  </a:lnTo>
                  <a:lnTo>
                    <a:pt x="1398" y="1146"/>
                  </a:lnTo>
                  <a:lnTo>
                    <a:pt x="1416" y="1110"/>
                  </a:lnTo>
                  <a:lnTo>
                    <a:pt x="1416" y="1128"/>
                  </a:lnTo>
                  <a:lnTo>
                    <a:pt x="1422" y="1140"/>
                  </a:lnTo>
                  <a:lnTo>
                    <a:pt x="1422" y="1158"/>
                  </a:lnTo>
                  <a:lnTo>
                    <a:pt x="1428" y="1170"/>
                  </a:lnTo>
                  <a:lnTo>
                    <a:pt x="1434" y="1176"/>
                  </a:lnTo>
                  <a:lnTo>
                    <a:pt x="1440" y="1176"/>
                  </a:lnTo>
                  <a:lnTo>
                    <a:pt x="1446" y="1170"/>
                  </a:lnTo>
                  <a:lnTo>
                    <a:pt x="1446" y="1158"/>
                  </a:lnTo>
                  <a:lnTo>
                    <a:pt x="1452" y="1152"/>
                  </a:lnTo>
                  <a:lnTo>
                    <a:pt x="1452" y="1140"/>
                  </a:lnTo>
                  <a:lnTo>
                    <a:pt x="1458" y="1110"/>
                  </a:lnTo>
                  <a:lnTo>
                    <a:pt x="1440" y="1068"/>
                  </a:lnTo>
                  <a:lnTo>
                    <a:pt x="1440" y="1038"/>
                  </a:lnTo>
                  <a:lnTo>
                    <a:pt x="1410" y="1014"/>
                  </a:lnTo>
                  <a:lnTo>
                    <a:pt x="1398" y="984"/>
                  </a:lnTo>
                  <a:lnTo>
                    <a:pt x="1404" y="972"/>
                  </a:lnTo>
                  <a:lnTo>
                    <a:pt x="1410" y="966"/>
                  </a:lnTo>
                  <a:lnTo>
                    <a:pt x="1416" y="948"/>
                  </a:lnTo>
                  <a:lnTo>
                    <a:pt x="1416" y="942"/>
                  </a:lnTo>
                  <a:lnTo>
                    <a:pt x="1410" y="936"/>
                  </a:lnTo>
                  <a:lnTo>
                    <a:pt x="1398" y="930"/>
                  </a:lnTo>
                  <a:lnTo>
                    <a:pt x="1380" y="930"/>
                  </a:lnTo>
                  <a:lnTo>
                    <a:pt x="1368" y="924"/>
                  </a:lnTo>
                  <a:lnTo>
                    <a:pt x="1356" y="912"/>
                  </a:lnTo>
                  <a:lnTo>
                    <a:pt x="1368" y="900"/>
                  </a:lnTo>
                  <a:lnTo>
                    <a:pt x="1374" y="900"/>
                  </a:lnTo>
                  <a:lnTo>
                    <a:pt x="1374" y="870"/>
                  </a:lnTo>
                  <a:lnTo>
                    <a:pt x="1410" y="870"/>
                  </a:lnTo>
                  <a:lnTo>
                    <a:pt x="1410" y="858"/>
                  </a:lnTo>
                  <a:lnTo>
                    <a:pt x="1380" y="840"/>
                  </a:lnTo>
                  <a:lnTo>
                    <a:pt x="1374" y="840"/>
                  </a:lnTo>
                  <a:lnTo>
                    <a:pt x="1362" y="828"/>
                  </a:lnTo>
                  <a:lnTo>
                    <a:pt x="1350" y="822"/>
                  </a:lnTo>
                  <a:lnTo>
                    <a:pt x="1344" y="810"/>
                  </a:lnTo>
                  <a:lnTo>
                    <a:pt x="1344" y="804"/>
                  </a:lnTo>
                  <a:lnTo>
                    <a:pt x="1350" y="792"/>
                  </a:lnTo>
                  <a:lnTo>
                    <a:pt x="1362" y="780"/>
                  </a:lnTo>
                  <a:lnTo>
                    <a:pt x="1350" y="762"/>
                  </a:lnTo>
                  <a:lnTo>
                    <a:pt x="1368" y="762"/>
                  </a:lnTo>
                  <a:lnTo>
                    <a:pt x="1392" y="774"/>
                  </a:lnTo>
                  <a:lnTo>
                    <a:pt x="1386" y="768"/>
                  </a:lnTo>
                  <a:lnTo>
                    <a:pt x="1404" y="762"/>
                  </a:lnTo>
                  <a:lnTo>
                    <a:pt x="1410" y="774"/>
                  </a:lnTo>
                  <a:lnTo>
                    <a:pt x="1410" y="780"/>
                  </a:lnTo>
                  <a:lnTo>
                    <a:pt x="1416" y="792"/>
                  </a:lnTo>
                  <a:lnTo>
                    <a:pt x="1422" y="798"/>
                  </a:lnTo>
                  <a:lnTo>
                    <a:pt x="1434" y="798"/>
                  </a:lnTo>
                  <a:lnTo>
                    <a:pt x="1440" y="804"/>
                  </a:lnTo>
                  <a:lnTo>
                    <a:pt x="1446" y="786"/>
                  </a:lnTo>
                  <a:lnTo>
                    <a:pt x="1452" y="792"/>
                  </a:lnTo>
                  <a:lnTo>
                    <a:pt x="1458" y="792"/>
                  </a:lnTo>
                  <a:lnTo>
                    <a:pt x="1464" y="798"/>
                  </a:lnTo>
                  <a:lnTo>
                    <a:pt x="1464" y="828"/>
                  </a:lnTo>
                  <a:lnTo>
                    <a:pt x="1470" y="828"/>
                  </a:lnTo>
                  <a:lnTo>
                    <a:pt x="1470" y="864"/>
                  </a:lnTo>
                  <a:lnTo>
                    <a:pt x="1476" y="864"/>
                  </a:lnTo>
                  <a:lnTo>
                    <a:pt x="1482" y="870"/>
                  </a:lnTo>
                  <a:lnTo>
                    <a:pt x="1542" y="870"/>
                  </a:lnTo>
                  <a:lnTo>
                    <a:pt x="1554" y="876"/>
                  </a:lnTo>
                  <a:lnTo>
                    <a:pt x="1572" y="876"/>
                  </a:lnTo>
                  <a:lnTo>
                    <a:pt x="1620" y="864"/>
                  </a:lnTo>
                  <a:lnTo>
                    <a:pt x="1626" y="864"/>
                  </a:lnTo>
                  <a:lnTo>
                    <a:pt x="1650" y="888"/>
                  </a:lnTo>
                  <a:lnTo>
                    <a:pt x="1650" y="894"/>
                  </a:lnTo>
                  <a:lnTo>
                    <a:pt x="1644" y="900"/>
                  </a:lnTo>
                  <a:lnTo>
                    <a:pt x="1638" y="900"/>
                  </a:lnTo>
                  <a:lnTo>
                    <a:pt x="1638" y="912"/>
                  </a:lnTo>
                  <a:lnTo>
                    <a:pt x="1632" y="930"/>
                  </a:lnTo>
                  <a:lnTo>
                    <a:pt x="1626" y="942"/>
                  </a:lnTo>
                  <a:lnTo>
                    <a:pt x="1620" y="948"/>
                  </a:lnTo>
                  <a:lnTo>
                    <a:pt x="1614" y="948"/>
                  </a:lnTo>
                  <a:lnTo>
                    <a:pt x="1602" y="954"/>
                  </a:lnTo>
                  <a:lnTo>
                    <a:pt x="1596" y="954"/>
                  </a:lnTo>
                  <a:lnTo>
                    <a:pt x="1584" y="966"/>
                  </a:lnTo>
                  <a:lnTo>
                    <a:pt x="1578" y="978"/>
                  </a:lnTo>
                  <a:lnTo>
                    <a:pt x="1578" y="996"/>
                  </a:lnTo>
                  <a:lnTo>
                    <a:pt x="1584" y="1008"/>
                  </a:lnTo>
                  <a:lnTo>
                    <a:pt x="1602" y="1026"/>
                  </a:lnTo>
                  <a:lnTo>
                    <a:pt x="1608" y="1026"/>
                  </a:lnTo>
                  <a:lnTo>
                    <a:pt x="1626" y="1050"/>
                  </a:lnTo>
                  <a:lnTo>
                    <a:pt x="1632" y="1014"/>
                  </a:lnTo>
                  <a:lnTo>
                    <a:pt x="1632" y="990"/>
                  </a:lnTo>
                  <a:lnTo>
                    <a:pt x="1650" y="990"/>
                  </a:lnTo>
                  <a:lnTo>
                    <a:pt x="1662" y="996"/>
                  </a:lnTo>
                  <a:lnTo>
                    <a:pt x="1668" y="1002"/>
                  </a:lnTo>
                  <a:lnTo>
                    <a:pt x="1668" y="1020"/>
                  </a:lnTo>
                  <a:lnTo>
                    <a:pt x="1674" y="1032"/>
                  </a:lnTo>
                  <a:lnTo>
                    <a:pt x="1674" y="1038"/>
                  </a:lnTo>
                  <a:lnTo>
                    <a:pt x="1680" y="1050"/>
                  </a:lnTo>
                  <a:lnTo>
                    <a:pt x="1680" y="1062"/>
                  </a:lnTo>
                  <a:lnTo>
                    <a:pt x="1686" y="1074"/>
                  </a:lnTo>
                  <a:lnTo>
                    <a:pt x="1692" y="1092"/>
                  </a:lnTo>
                  <a:lnTo>
                    <a:pt x="1698" y="1104"/>
                  </a:lnTo>
                  <a:lnTo>
                    <a:pt x="1704" y="1110"/>
                  </a:lnTo>
                  <a:lnTo>
                    <a:pt x="1704" y="1116"/>
                  </a:lnTo>
                  <a:lnTo>
                    <a:pt x="1722" y="1134"/>
                  </a:lnTo>
                  <a:lnTo>
                    <a:pt x="1722" y="1110"/>
                  </a:lnTo>
                  <a:lnTo>
                    <a:pt x="1728" y="1110"/>
                  </a:lnTo>
                  <a:lnTo>
                    <a:pt x="1734" y="1116"/>
                  </a:lnTo>
                  <a:lnTo>
                    <a:pt x="1746" y="1116"/>
                  </a:lnTo>
                  <a:lnTo>
                    <a:pt x="1746" y="1104"/>
                  </a:lnTo>
                  <a:lnTo>
                    <a:pt x="1728" y="1086"/>
                  </a:lnTo>
                  <a:lnTo>
                    <a:pt x="1728" y="1062"/>
                  </a:lnTo>
                  <a:lnTo>
                    <a:pt x="1722" y="1050"/>
                  </a:lnTo>
                  <a:lnTo>
                    <a:pt x="1740" y="1032"/>
                  </a:lnTo>
                  <a:lnTo>
                    <a:pt x="1746" y="1032"/>
                  </a:lnTo>
                  <a:lnTo>
                    <a:pt x="1740" y="984"/>
                  </a:lnTo>
                  <a:lnTo>
                    <a:pt x="1722" y="966"/>
                  </a:lnTo>
                  <a:lnTo>
                    <a:pt x="1716" y="966"/>
                  </a:lnTo>
                  <a:lnTo>
                    <a:pt x="1770" y="966"/>
                  </a:lnTo>
                  <a:lnTo>
                    <a:pt x="1782" y="972"/>
                  </a:lnTo>
                  <a:lnTo>
                    <a:pt x="1794" y="972"/>
                  </a:lnTo>
                  <a:lnTo>
                    <a:pt x="1794" y="936"/>
                  </a:lnTo>
                  <a:lnTo>
                    <a:pt x="1812" y="882"/>
                  </a:lnTo>
                  <a:lnTo>
                    <a:pt x="1806" y="876"/>
                  </a:lnTo>
                  <a:lnTo>
                    <a:pt x="1800" y="864"/>
                  </a:lnTo>
                  <a:lnTo>
                    <a:pt x="1800" y="846"/>
                  </a:lnTo>
                  <a:lnTo>
                    <a:pt x="1812" y="840"/>
                  </a:lnTo>
                  <a:lnTo>
                    <a:pt x="1818" y="834"/>
                  </a:lnTo>
                  <a:lnTo>
                    <a:pt x="1836" y="804"/>
                  </a:lnTo>
                  <a:lnTo>
                    <a:pt x="1836" y="792"/>
                  </a:lnTo>
                  <a:lnTo>
                    <a:pt x="1830" y="786"/>
                  </a:lnTo>
                  <a:lnTo>
                    <a:pt x="1830" y="780"/>
                  </a:lnTo>
                  <a:lnTo>
                    <a:pt x="1824" y="774"/>
                  </a:lnTo>
                  <a:lnTo>
                    <a:pt x="1824" y="750"/>
                  </a:lnTo>
                  <a:lnTo>
                    <a:pt x="1830" y="750"/>
                  </a:lnTo>
                  <a:lnTo>
                    <a:pt x="1836" y="744"/>
                  </a:lnTo>
                  <a:lnTo>
                    <a:pt x="1848" y="744"/>
                  </a:lnTo>
                  <a:lnTo>
                    <a:pt x="1860" y="738"/>
                  </a:lnTo>
                  <a:lnTo>
                    <a:pt x="1872" y="726"/>
                  </a:lnTo>
                  <a:lnTo>
                    <a:pt x="1872" y="708"/>
                  </a:lnTo>
                  <a:lnTo>
                    <a:pt x="1878" y="708"/>
                  </a:lnTo>
                  <a:lnTo>
                    <a:pt x="1890" y="702"/>
                  </a:lnTo>
                  <a:lnTo>
                    <a:pt x="1926" y="702"/>
                  </a:lnTo>
                  <a:lnTo>
                    <a:pt x="1932" y="708"/>
                  </a:lnTo>
                  <a:lnTo>
                    <a:pt x="1950" y="708"/>
                  </a:lnTo>
                  <a:lnTo>
                    <a:pt x="1950" y="702"/>
                  </a:lnTo>
                  <a:lnTo>
                    <a:pt x="1944" y="696"/>
                  </a:lnTo>
                  <a:lnTo>
                    <a:pt x="1932" y="690"/>
                  </a:lnTo>
                  <a:lnTo>
                    <a:pt x="1926" y="684"/>
                  </a:lnTo>
                  <a:lnTo>
                    <a:pt x="1920" y="67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7" name="Iceland" descr="© INSCALE GmbH, 05.05.2010&#10;http://www.presentationload.com/">
              <a:extLst>
                <a:ext uri="{FF2B5EF4-FFF2-40B4-BE49-F238E27FC236}">
                  <a16:creationId xmlns:a16="http://schemas.microsoft.com/office/drawing/2014/main" id="{118E2892-F7A6-F3F8-DEB5-346209B9A9EF}"/>
                </a:ext>
              </a:extLst>
            </p:cNvPr>
            <p:cNvSpPr>
              <a:spLocks/>
            </p:cNvSpPr>
            <p:nvPr/>
          </p:nvSpPr>
          <p:spPr bwMode="gray">
            <a:xfrm>
              <a:off x="3805503" y="1229127"/>
              <a:ext cx="216427" cy="84496"/>
            </a:xfrm>
            <a:custGeom>
              <a:avLst/>
              <a:gdLst>
                <a:gd name="T0" fmla="*/ 2147483647 w 570"/>
                <a:gd name="T1" fmla="*/ 2147483647 h 222"/>
                <a:gd name="T2" fmla="*/ 2147483647 w 570"/>
                <a:gd name="T3" fmla="*/ 2147483647 h 222"/>
                <a:gd name="T4" fmla="*/ 2147483647 w 570"/>
                <a:gd name="T5" fmla="*/ 2147483647 h 222"/>
                <a:gd name="T6" fmla="*/ 2147483647 w 570"/>
                <a:gd name="T7" fmla="*/ 2147483647 h 222"/>
                <a:gd name="T8" fmla="*/ 2147483647 w 570"/>
                <a:gd name="T9" fmla="*/ 2147483647 h 222"/>
                <a:gd name="T10" fmla="*/ 2147483647 w 570"/>
                <a:gd name="T11" fmla="*/ 2147483647 h 222"/>
                <a:gd name="T12" fmla="*/ 2147483647 w 570"/>
                <a:gd name="T13" fmla="*/ 2147483647 h 222"/>
                <a:gd name="T14" fmla="*/ 2147483647 w 570"/>
                <a:gd name="T15" fmla="*/ 2147483647 h 222"/>
                <a:gd name="T16" fmla="*/ 2147483647 w 570"/>
                <a:gd name="T17" fmla="*/ 2147483647 h 222"/>
                <a:gd name="T18" fmla="*/ 2147483647 w 570"/>
                <a:gd name="T19" fmla="*/ 2147483647 h 222"/>
                <a:gd name="T20" fmla="*/ 2147483647 w 570"/>
                <a:gd name="T21" fmla="*/ 2147483647 h 222"/>
                <a:gd name="T22" fmla="*/ 2147483647 w 570"/>
                <a:gd name="T23" fmla="*/ 2147483647 h 222"/>
                <a:gd name="T24" fmla="*/ 2147483647 w 570"/>
                <a:gd name="T25" fmla="*/ 2147483647 h 222"/>
                <a:gd name="T26" fmla="*/ 2147483647 w 570"/>
                <a:gd name="T27" fmla="*/ 2147483647 h 222"/>
                <a:gd name="T28" fmla="*/ 2147483647 w 570"/>
                <a:gd name="T29" fmla="*/ 2147483647 h 222"/>
                <a:gd name="T30" fmla="*/ 2147483647 w 570"/>
                <a:gd name="T31" fmla="*/ 2147483647 h 222"/>
                <a:gd name="T32" fmla="*/ 2147483647 w 570"/>
                <a:gd name="T33" fmla="*/ 2147483647 h 222"/>
                <a:gd name="T34" fmla="*/ 2147483647 w 570"/>
                <a:gd name="T35" fmla="*/ 2147483647 h 222"/>
                <a:gd name="T36" fmla="*/ 2147483647 w 570"/>
                <a:gd name="T37" fmla="*/ 2147483647 h 222"/>
                <a:gd name="T38" fmla="*/ 2147483647 w 570"/>
                <a:gd name="T39" fmla="*/ 2147483647 h 222"/>
                <a:gd name="T40" fmla="*/ 2147483647 w 570"/>
                <a:gd name="T41" fmla="*/ 2147483647 h 222"/>
                <a:gd name="T42" fmla="*/ 2147483647 w 570"/>
                <a:gd name="T43" fmla="*/ 2147483647 h 222"/>
                <a:gd name="T44" fmla="*/ 2147483647 w 570"/>
                <a:gd name="T45" fmla="*/ 2147483647 h 222"/>
                <a:gd name="T46" fmla="*/ 2147483647 w 570"/>
                <a:gd name="T47" fmla="*/ 2147483647 h 222"/>
                <a:gd name="T48" fmla="*/ 2147483647 w 570"/>
                <a:gd name="T49" fmla="*/ 2147483647 h 222"/>
                <a:gd name="T50" fmla="*/ 2147483647 w 570"/>
                <a:gd name="T51" fmla="*/ 2147483647 h 222"/>
                <a:gd name="T52" fmla="*/ 2147483647 w 570"/>
                <a:gd name="T53" fmla="*/ 2147483647 h 222"/>
                <a:gd name="T54" fmla="*/ 2147483647 w 570"/>
                <a:gd name="T55" fmla="*/ 2147483647 h 222"/>
                <a:gd name="T56" fmla="*/ 2147483647 w 570"/>
                <a:gd name="T57" fmla="*/ 2147483647 h 222"/>
                <a:gd name="T58" fmla="*/ 2147483647 w 570"/>
                <a:gd name="T59" fmla="*/ 2147483647 h 222"/>
                <a:gd name="T60" fmla="*/ 2147483647 w 570"/>
                <a:gd name="T61" fmla="*/ 2147483647 h 222"/>
                <a:gd name="T62" fmla="*/ 2147483647 w 570"/>
                <a:gd name="T63" fmla="*/ 2147483647 h 222"/>
                <a:gd name="T64" fmla="*/ 2147483647 w 570"/>
                <a:gd name="T65" fmla="*/ 2147483647 h 222"/>
                <a:gd name="T66" fmla="*/ 0 w 570"/>
                <a:gd name="T67" fmla="*/ 2147483647 h 222"/>
                <a:gd name="T68" fmla="*/ 2147483647 w 570"/>
                <a:gd name="T69" fmla="*/ 2147483647 h 222"/>
                <a:gd name="T70" fmla="*/ 2147483647 w 570"/>
                <a:gd name="T71" fmla="*/ 2147483647 h 222"/>
                <a:gd name="T72" fmla="*/ 2147483647 w 570"/>
                <a:gd name="T73" fmla="*/ 2147483647 h 222"/>
                <a:gd name="T74" fmla="*/ 2147483647 w 570"/>
                <a:gd name="T75" fmla="*/ 2147483647 h 222"/>
                <a:gd name="T76" fmla="*/ 2147483647 w 570"/>
                <a:gd name="T77" fmla="*/ 2147483647 h 222"/>
                <a:gd name="T78" fmla="*/ 2147483647 w 570"/>
                <a:gd name="T79" fmla="*/ 2147483647 h 222"/>
                <a:gd name="T80" fmla="*/ 2147483647 w 570"/>
                <a:gd name="T81" fmla="*/ 2147483647 h 222"/>
                <a:gd name="T82" fmla="*/ 2147483647 w 570"/>
                <a:gd name="T83" fmla="*/ 2147483647 h 222"/>
                <a:gd name="T84" fmla="*/ 2147483647 w 570"/>
                <a:gd name="T85" fmla="*/ 2147483647 h 222"/>
                <a:gd name="T86" fmla="*/ 2147483647 w 570"/>
                <a:gd name="T87" fmla="*/ 2147483647 h 222"/>
                <a:gd name="T88" fmla="*/ 2147483647 w 570"/>
                <a:gd name="T89" fmla="*/ 2147483647 h 222"/>
                <a:gd name="T90" fmla="*/ 2147483647 w 570"/>
                <a:gd name="T91" fmla="*/ 2147483647 h 222"/>
                <a:gd name="T92" fmla="*/ 2147483647 w 570"/>
                <a:gd name="T93" fmla="*/ 2147483647 h 22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70"/>
                <a:gd name="T142" fmla="*/ 0 h 222"/>
                <a:gd name="T143" fmla="*/ 570 w 570"/>
                <a:gd name="T144" fmla="*/ 222 h 22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70" h="222">
                  <a:moveTo>
                    <a:pt x="252" y="222"/>
                  </a:moveTo>
                  <a:lnTo>
                    <a:pt x="270" y="216"/>
                  </a:lnTo>
                  <a:lnTo>
                    <a:pt x="306" y="216"/>
                  </a:lnTo>
                  <a:lnTo>
                    <a:pt x="312" y="204"/>
                  </a:lnTo>
                  <a:lnTo>
                    <a:pt x="312" y="192"/>
                  </a:lnTo>
                  <a:lnTo>
                    <a:pt x="324" y="198"/>
                  </a:lnTo>
                  <a:lnTo>
                    <a:pt x="330" y="198"/>
                  </a:lnTo>
                  <a:lnTo>
                    <a:pt x="342" y="204"/>
                  </a:lnTo>
                  <a:lnTo>
                    <a:pt x="348" y="204"/>
                  </a:lnTo>
                  <a:lnTo>
                    <a:pt x="360" y="192"/>
                  </a:lnTo>
                  <a:lnTo>
                    <a:pt x="360" y="186"/>
                  </a:lnTo>
                  <a:lnTo>
                    <a:pt x="372" y="186"/>
                  </a:lnTo>
                  <a:lnTo>
                    <a:pt x="378" y="192"/>
                  </a:lnTo>
                  <a:lnTo>
                    <a:pt x="390" y="192"/>
                  </a:lnTo>
                  <a:lnTo>
                    <a:pt x="414" y="180"/>
                  </a:lnTo>
                  <a:lnTo>
                    <a:pt x="432" y="168"/>
                  </a:lnTo>
                  <a:lnTo>
                    <a:pt x="456" y="156"/>
                  </a:lnTo>
                  <a:lnTo>
                    <a:pt x="474" y="156"/>
                  </a:lnTo>
                  <a:lnTo>
                    <a:pt x="480" y="162"/>
                  </a:lnTo>
                  <a:lnTo>
                    <a:pt x="492" y="162"/>
                  </a:lnTo>
                  <a:lnTo>
                    <a:pt x="504" y="156"/>
                  </a:lnTo>
                  <a:lnTo>
                    <a:pt x="510" y="144"/>
                  </a:lnTo>
                  <a:lnTo>
                    <a:pt x="510" y="138"/>
                  </a:lnTo>
                  <a:lnTo>
                    <a:pt x="516" y="126"/>
                  </a:lnTo>
                  <a:lnTo>
                    <a:pt x="528" y="126"/>
                  </a:lnTo>
                  <a:lnTo>
                    <a:pt x="552" y="114"/>
                  </a:lnTo>
                  <a:lnTo>
                    <a:pt x="564" y="102"/>
                  </a:lnTo>
                  <a:lnTo>
                    <a:pt x="570" y="102"/>
                  </a:lnTo>
                  <a:lnTo>
                    <a:pt x="552" y="102"/>
                  </a:lnTo>
                  <a:lnTo>
                    <a:pt x="570" y="84"/>
                  </a:lnTo>
                  <a:lnTo>
                    <a:pt x="570" y="78"/>
                  </a:lnTo>
                  <a:lnTo>
                    <a:pt x="564" y="72"/>
                  </a:lnTo>
                  <a:lnTo>
                    <a:pt x="552" y="66"/>
                  </a:lnTo>
                  <a:lnTo>
                    <a:pt x="540" y="66"/>
                  </a:lnTo>
                  <a:lnTo>
                    <a:pt x="534" y="72"/>
                  </a:lnTo>
                  <a:lnTo>
                    <a:pt x="528" y="72"/>
                  </a:lnTo>
                  <a:lnTo>
                    <a:pt x="534" y="60"/>
                  </a:lnTo>
                  <a:lnTo>
                    <a:pt x="504" y="60"/>
                  </a:lnTo>
                  <a:lnTo>
                    <a:pt x="522" y="36"/>
                  </a:lnTo>
                  <a:lnTo>
                    <a:pt x="504" y="36"/>
                  </a:lnTo>
                  <a:lnTo>
                    <a:pt x="510" y="18"/>
                  </a:lnTo>
                  <a:lnTo>
                    <a:pt x="480" y="24"/>
                  </a:lnTo>
                  <a:lnTo>
                    <a:pt x="474" y="18"/>
                  </a:lnTo>
                  <a:lnTo>
                    <a:pt x="462" y="12"/>
                  </a:lnTo>
                  <a:lnTo>
                    <a:pt x="456" y="6"/>
                  </a:lnTo>
                  <a:lnTo>
                    <a:pt x="444" y="0"/>
                  </a:lnTo>
                  <a:lnTo>
                    <a:pt x="432" y="0"/>
                  </a:lnTo>
                  <a:lnTo>
                    <a:pt x="432" y="24"/>
                  </a:lnTo>
                  <a:lnTo>
                    <a:pt x="414" y="30"/>
                  </a:lnTo>
                  <a:lnTo>
                    <a:pt x="408" y="30"/>
                  </a:lnTo>
                  <a:lnTo>
                    <a:pt x="402" y="24"/>
                  </a:lnTo>
                  <a:lnTo>
                    <a:pt x="378" y="24"/>
                  </a:lnTo>
                  <a:lnTo>
                    <a:pt x="372" y="30"/>
                  </a:lnTo>
                  <a:lnTo>
                    <a:pt x="366" y="42"/>
                  </a:lnTo>
                  <a:lnTo>
                    <a:pt x="360" y="36"/>
                  </a:lnTo>
                  <a:lnTo>
                    <a:pt x="348" y="30"/>
                  </a:lnTo>
                  <a:lnTo>
                    <a:pt x="342" y="24"/>
                  </a:lnTo>
                  <a:lnTo>
                    <a:pt x="336" y="24"/>
                  </a:lnTo>
                  <a:lnTo>
                    <a:pt x="330" y="30"/>
                  </a:lnTo>
                  <a:lnTo>
                    <a:pt x="330" y="60"/>
                  </a:lnTo>
                  <a:lnTo>
                    <a:pt x="324" y="48"/>
                  </a:lnTo>
                  <a:lnTo>
                    <a:pt x="318" y="42"/>
                  </a:lnTo>
                  <a:lnTo>
                    <a:pt x="306" y="36"/>
                  </a:lnTo>
                  <a:lnTo>
                    <a:pt x="300" y="24"/>
                  </a:lnTo>
                  <a:lnTo>
                    <a:pt x="288" y="24"/>
                  </a:lnTo>
                  <a:lnTo>
                    <a:pt x="288" y="30"/>
                  </a:lnTo>
                  <a:lnTo>
                    <a:pt x="270" y="30"/>
                  </a:lnTo>
                  <a:lnTo>
                    <a:pt x="264" y="36"/>
                  </a:lnTo>
                  <a:lnTo>
                    <a:pt x="264" y="54"/>
                  </a:lnTo>
                  <a:lnTo>
                    <a:pt x="252" y="54"/>
                  </a:lnTo>
                  <a:lnTo>
                    <a:pt x="240" y="42"/>
                  </a:lnTo>
                  <a:lnTo>
                    <a:pt x="228" y="36"/>
                  </a:lnTo>
                  <a:lnTo>
                    <a:pt x="222" y="30"/>
                  </a:lnTo>
                  <a:lnTo>
                    <a:pt x="216" y="30"/>
                  </a:lnTo>
                  <a:lnTo>
                    <a:pt x="216" y="48"/>
                  </a:lnTo>
                  <a:lnTo>
                    <a:pt x="210" y="60"/>
                  </a:lnTo>
                  <a:lnTo>
                    <a:pt x="210" y="72"/>
                  </a:lnTo>
                  <a:lnTo>
                    <a:pt x="204" y="72"/>
                  </a:lnTo>
                  <a:lnTo>
                    <a:pt x="192" y="60"/>
                  </a:lnTo>
                  <a:lnTo>
                    <a:pt x="186" y="60"/>
                  </a:lnTo>
                  <a:lnTo>
                    <a:pt x="162" y="84"/>
                  </a:lnTo>
                  <a:lnTo>
                    <a:pt x="162" y="90"/>
                  </a:lnTo>
                  <a:lnTo>
                    <a:pt x="156" y="84"/>
                  </a:lnTo>
                  <a:lnTo>
                    <a:pt x="144" y="60"/>
                  </a:lnTo>
                  <a:lnTo>
                    <a:pt x="162" y="42"/>
                  </a:lnTo>
                  <a:lnTo>
                    <a:pt x="162" y="36"/>
                  </a:lnTo>
                  <a:lnTo>
                    <a:pt x="156" y="30"/>
                  </a:lnTo>
                  <a:lnTo>
                    <a:pt x="108" y="6"/>
                  </a:lnTo>
                  <a:lnTo>
                    <a:pt x="96" y="6"/>
                  </a:lnTo>
                  <a:lnTo>
                    <a:pt x="96" y="36"/>
                  </a:lnTo>
                  <a:lnTo>
                    <a:pt x="90" y="36"/>
                  </a:lnTo>
                  <a:lnTo>
                    <a:pt x="84" y="30"/>
                  </a:lnTo>
                  <a:lnTo>
                    <a:pt x="78" y="30"/>
                  </a:lnTo>
                  <a:lnTo>
                    <a:pt x="66" y="24"/>
                  </a:lnTo>
                  <a:lnTo>
                    <a:pt x="54" y="24"/>
                  </a:lnTo>
                  <a:lnTo>
                    <a:pt x="42" y="30"/>
                  </a:lnTo>
                  <a:lnTo>
                    <a:pt x="30" y="42"/>
                  </a:lnTo>
                  <a:lnTo>
                    <a:pt x="48" y="54"/>
                  </a:lnTo>
                  <a:lnTo>
                    <a:pt x="30" y="54"/>
                  </a:lnTo>
                  <a:lnTo>
                    <a:pt x="18" y="60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8" y="78"/>
                  </a:lnTo>
                  <a:lnTo>
                    <a:pt x="30" y="78"/>
                  </a:lnTo>
                  <a:lnTo>
                    <a:pt x="54" y="66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8" y="60"/>
                  </a:lnTo>
                  <a:lnTo>
                    <a:pt x="126" y="72"/>
                  </a:lnTo>
                  <a:lnTo>
                    <a:pt x="90" y="90"/>
                  </a:lnTo>
                  <a:lnTo>
                    <a:pt x="102" y="90"/>
                  </a:lnTo>
                  <a:lnTo>
                    <a:pt x="108" y="96"/>
                  </a:lnTo>
                  <a:lnTo>
                    <a:pt x="114" y="96"/>
                  </a:lnTo>
                  <a:lnTo>
                    <a:pt x="120" y="102"/>
                  </a:lnTo>
                  <a:lnTo>
                    <a:pt x="114" y="102"/>
                  </a:lnTo>
                  <a:lnTo>
                    <a:pt x="108" y="108"/>
                  </a:lnTo>
                  <a:lnTo>
                    <a:pt x="6" y="108"/>
                  </a:lnTo>
                  <a:lnTo>
                    <a:pt x="0" y="114"/>
                  </a:lnTo>
                  <a:lnTo>
                    <a:pt x="12" y="120"/>
                  </a:lnTo>
                  <a:lnTo>
                    <a:pt x="60" y="120"/>
                  </a:lnTo>
                  <a:lnTo>
                    <a:pt x="84" y="132"/>
                  </a:lnTo>
                  <a:lnTo>
                    <a:pt x="90" y="138"/>
                  </a:lnTo>
                  <a:lnTo>
                    <a:pt x="126" y="132"/>
                  </a:lnTo>
                  <a:lnTo>
                    <a:pt x="108" y="150"/>
                  </a:lnTo>
                  <a:lnTo>
                    <a:pt x="120" y="156"/>
                  </a:lnTo>
                  <a:lnTo>
                    <a:pt x="114" y="162"/>
                  </a:lnTo>
                  <a:lnTo>
                    <a:pt x="114" y="168"/>
                  </a:lnTo>
                  <a:lnTo>
                    <a:pt x="108" y="174"/>
                  </a:lnTo>
                  <a:lnTo>
                    <a:pt x="90" y="174"/>
                  </a:lnTo>
                  <a:lnTo>
                    <a:pt x="78" y="180"/>
                  </a:lnTo>
                  <a:lnTo>
                    <a:pt x="54" y="180"/>
                  </a:lnTo>
                  <a:lnTo>
                    <a:pt x="54" y="186"/>
                  </a:lnTo>
                  <a:lnTo>
                    <a:pt x="66" y="192"/>
                  </a:lnTo>
                  <a:lnTo>
                    <a:pt x="120" y="192"/>
                  </a:lnTo>
                  <a:lnTo>
                    <a:pt x="132" y="186"/>
                  </a:lnTo>
                  <a:lnTo>
                    <a:pt x="138" y="180"/>
                  </a:lnTo>
                  <a:lnTo>
                    <a:pt x="168" y="198"/>
                  </a:lnTo>
                  <a:lnTo>
                    <a:pt x="180" y="186"/>
                  </a:lnTo>
                  <a:lnTo>
                    <a:pt x="180" y="198"/>
                  </a:lnTo>
                  <a:lnTo>
                    <a:pt x="228" y="222"/>
                  </a:lnTo>
                  <a:lnTo>
                    <a:pt x="252" y="22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8" name="Hungary" descr="© INSCALE GmbH, 05.05.2010&#10;http://www.presentationload.com/">
              <a:extLst>
                <a:ext uri="{FF2B5EF4-FFF2-40B4-BE49-F238E27FC236}">
                  <a16:creationId xmlns:a16="http://schemas.microsoft.com/office/drawing/2014/main" id="{A00E5831-90A4-1AB8-C569-BE92529A4CE8}"/>
                </a:ext>
              </a:extLst>
            </p:cNvPr>
            <p:cNvSpPr>
              <a:spLocks/>
            </p:cNvSpPr>
            <p:nvPr/>
          </p:nvSpPr>
          <p:spPr bwMode="gray">
            <a:xfrm>
              <a:off x="4651939" y="1739065"/>
              <a:ext cx="161579" cy="84496"/>
            </a:xfrm>
            <a:custGeom>
              <a:avLst/>
              <a:gdLst>
                <a:gd name="T0" fmla="*/ 2147483647 w 426"/>
                <a:gd name="T1" fmla="*/ 2147483647 h 222"/>
                <a:gd name="T2" fmla="*/ 2147483647 w 426"/>
                <a:gd name="T3" fmla="*/ 2147483647 h 222"/>
                <a:gd name="T4" fmla="*/ 2147483647 w 426"/>
                <a:gd name="T5" fmla="*/ 2147483647 h 222"/>
                <a:gd name="T6" fmla="*/ 0 w 426"/>
                <a:gd name="T7" fmla="*/ 2147483647 h 222"/>
                <a:gd name="T8" fmla="*/ 2147483647 w 426"/>
                <a:gd name="T9" fmla="*/ 2147483647 h 222"/>
                <a:gd name="T10" fmla="*/ 2147483647 w 426"/>
                <a:gd name="T11" fmla="*/ 2147483647 h 222"/>
                <a:gd name="T12" fmla="*/ 2147483647 w 426"/>
                <a:gd name="T13" fmla="*/ 2147483647 h 222"/>
                <a:gd name="T14" fmla="*/ 2147483647 w 426"/>
                <a:gd name="T15" fmla="*/ 2147483647 h 222"/>
                <a:gd name="T16" fmla="*/ 2147483647 w 426"/>
                <a:gd name="T17" fmla="*/ 2147483647 h 222"/>
                <a:gd name="T18" fmla="*/ 2147483647 w 426"/>
                <a:gd name="T19" fmla="*/ 2147483647 h 222"/>
                <a:gd name="T20" fmla="*/ 2147483647 w 426"/>
                <a:gd name="T21" fmla="*/ 2147483647 h 222"/>
                <a:gd name="T22" fmla="*/ 2147483647 w 426"/>
                <a:gd name="T23" fmla="*/ 2147483647 h 222"/>
                <a:gd name="T24" fmla="*/ 2147483647 w 426"/>
                <a:gd name="T25" fmla="*/ 2147483647 h 222"/>
                <a:gd name="T26" fmla="*/ 2147483647 w 426"/>
                <a:gd name="T27" fmla="*/ 2147483647 h 222"/>
                <a:gd name="T28" fmla="*/ 2147483647 w 426"/>
                <a:gd name="T29" fmla="*/ 2147483647 h 222"/>
                <a:gd name="T30" fmla="*/ 2147483647 w 426"/>
                <a:gd name="T31" fmla="*/ 2147483647 h 222"/>
                <a:gd name="T32" fmla="*/ 2147483647 w 426"/>
                <a:gd name="T33" fmla="*/ 2147483647 h 222"/>
                <a:gd name="T34" fmla="*/ 2147483647 w 426"/>
                <a:gd name="T35" fmla="*/ 2147483647 h 222"/>
                <a:gd name="T36" fmla="*/ 2147483647 w 426"/>
                <a:gd name="T37" fmla="*/ 2147483647 h 222"/>
                <a:gd name="T38" fmla="*/ 2147483647 w 426"/>
                <a:gd name="T39" fmla="*/ 2147483647 h 222"/>
                <a:gd name="T40" fmla="*/ 2147483647 w 426"/>
                <a:gd name="T41" fmla="*/ 2147483647 h 222"/>
                <a:gd name="T42" fmla="*/ 2147483647 w 426"/>
                <a:gd name="T43" fmla="*/ 2147483647 h 222"/>
                <a:gd name="T44" fmla="*/ 2147483647 w 426"/>
                <a:gd name="T45" fmla="*/ 2147483647 h 222"/>
                <a:gd name="T46" fmla="*/ 2147483647 w 426"/>
                <a:gd name="T47" fmla="*/ 2147483647 h 222"/>
                <a:gd name="T48" fmla="*/ 2147483647 w 426"/>
                <a:gd name="T49" fmla="*/ 0 h 222"/>
                <a:gd name="T50" fmla="*/ 2147483647 w 426"/>
                <a:gd name="T51" fmla="*/ 2147483647 h 222"/>
                <a:gd name="T52" fmla="*/ 2147483647 w 426"/>
                <a:gd name="T53" fmla="*/ 0 h 222"/>
                <a:gd name="T54" fmla="*/ 2147483647 w 426"/>
                <a:gd name="T55" fmla="*/ 2147483647 h 222"/>
                <a:gd name="T56" fmla="*/ 2147483647 w 426"/>
                <a:gd name="T57" fmla="*/ 2147483647 h 222"/>
                <a:gd name="T58" fmla="*/ 2147483647 w 426"/>
                <a:gd name="T59" fmla="*/ 2147483647 h 222"/>
                <a:gd name="T60" fmla="*/ 2147483647 w 426"/>
                <a:gd name="T61" fmla="*/ 2147483647 h 222"/>
                <a:gd name="T62" fmla="*/ 2147483647 w 426"/>
                <a:gd name="T63" fmla="*/ 2147483647 h 222"/>
                <a:gd name="T64" fmla="*/ 2147483647 w 426"/>
                <a:gd name="T65" fmla="*/ 2147483647 h 222"/>
                <a:gd name="T66" fmla="*/ 2147483647 w 426"/>
                <a:gd name="T67" fmla="*/ 2147483647 h 222"/>
                <a:gd name="T68" fmla="*/ 2147483647 w 426"/>
                <a:gd name="T69" fmla="*/ 2147483647 h 222"/>
                <a:gd name="T70" fmla="*/ 2147483647 w 426"/>
                <a:gd name="T71" fmla="*/ 2147483647 h 22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26"/>
                <a:gd name="T109" fmla="*/ 0 h 222"/>
                <a:gd name="T110" fmla="*/ 426 w 426"/>
                <a:gd name="T111" fmla="*/ 222 h 22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26" h="222">
                  <a:moveTo>
                    <a:pt x="42" y="66"/>
                  </a:moveTo>
                  <a:lnTo>
                    <a:pt x="24" y="66"/>
                  </a:lnTo>
                  <a:lnTo>
                    <a:pt x="18" y="78"/>
                  </a:lnTo>
                  <a:lnTo>
                    <a:pt x="30" y="78"/>
                  </a:lnTo>
                  <a:lnTo>
                    <a:pt x="18" y="96"/>
                  </a:lnTo>
                  <a:lnTo>
                    <a:pt x="18" y="120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6" y="132"/>
                  </a:lnTo>
                  <a:lnTo>
                    <a:pt x="12" y="150"/>
                  </a:lnTo>
                  <a:lnTo>
                    <a:pt x="30" y="162"/>
                  </a:lnTo>
                  <a:lnTo>
                    <a:pt x="42" y="168"/>
                  </a:lnTo>
                  <a:lnTo>
                    <a:pt x="48" y="174"/>
                  </a:lnTo>
                  <a:lnTo>
                    <a:pt x="48" y="180"/>
                  </a:lnTo>
                  <a:lnTo>
                    <a:pt x="60" y="192"/>
                  </a:lnTo>
                  <a:lnTo>
                    <a:pt x="72" y="198"/>
                  </a:lnTo>
                  <a:lnTo>
                    <a:pt x="78" y="204"/>
                  </a:lnTo>
                  <a:lnTo>
                    <a:pt x="90" y="210"/>
                  </a:lnTo>
                  <a:lnTo>
                    <a:pt x="108" y="210"/>
                  </a:lnTo>
                  <a:lnTo>
                    <a:pt x="114" y="222"/>
                  </a:lnTo>
                  <a:lnTo>
                    <a:pt x="156" y="216"/>
                  </a:lnTo>
                  <a:lnTo>
                    <a:pt x="168" y="210"/>
                  </a:lnTo>
                  <a:lnTo>
                    <a:pt x="174" y="204"/>
                  </a:lnTo>
                  <a:lnTo>
                    <a:pt x="198" y="204"/>
                  </a:lnTo>
                  <a:lnTo>
                    <a:pt x="216" y="186"/>
                  </a:lnTo>
                  <a:lnTo>
                    <a:pt x="240" y="186"/>
                  </a:lnTo>
                  <a:lnTo>
                    <a:pt x="258" y="198"/>
                  </a:lnTo>
                  <a:lnTo>
                    <a:pt x="288" y="192"/>
                  </a:lnTo>
                  <a:lnTo>
                    <a:pt x="288" y="174"/>
                  </a:lnTo>
                  <a:lnTo>
                    <a:pt x="306" y="180"/>
                  </a:lnTo>
                  <a:lnTo>
                    <a:pt x="312" y="174"/>
                  </a:lnTo>
                  <a:lnTo>
                    <a:pt x="324" y="168"/>
                  </a:lnTo>
                  <a:lnTo>
                    <a:pt x="330" y="162"/>
                  </a:lnTo>
                  <a:lnTo>
                    <a:pt x="330" y="144"/>
                  </a:lnTo>
                  <a:lnTo>
                    <a:pt x="336" y="138"/>
                  </a:lnTo>
                  <a:lnTo>
                    <a:pt x="348" y="132"/>
                  </a:lnTo>
                  <a:lnTo>
                    <a:pt x="366" y="114"/>
                  </a:lnTo>
                  <a:lnTo>
                    <a:pt x="366" y="72"/>
                  </a:lnTo>
                  <a:lnTo>
                    <a:pt x="378" y="60"/>
                  </a:lnTo>
                  <a:lnTo>
                    <a:pt x="408" y="60"/>
                  </a:lnTo>
                  <a:lnTo>
                    <a:pt x="426" y="42"/>
                  </a:lnTo>
                  <a:lnTo>
                    <a:pt x="420" y="36"/>
                  </a:lnTo>
                  <a:lnTo>
                    <a:pt x="408" y="36"/>
                  </a:lnTo>
                  <a:lnTo>
                    <a:pt x="402" y="30"/>
                  </a:lnTo>
                  <a:lnTo>
                    <a:pt x="396" y="30"/>
                  </a:lnTo>
                  <a:lnTo>
                    <a:pt x="372" y="6"/>
                  </a:lnTo>
                  <a:lnTo>
                    <a:pt x="348" y="6"/>
                  </a:lnTo>
                  <a:lnTo>
                    <a:pt x="336" y="12"/>
                  </a:lnTo>
                  <a:lnTo>
                    <a:pt x="324" y="12"/>
                  </a:lnTo>
                  <a:lnTo>
                    <a:pt x="324" y="0"/>
                  </a:lnTo>
                  <a:lnTo>
                    <a:pt x="312" y="0"/>
                  </a:lnTo>
                  <a:lnTo>
                    <a:pt x="312" y="18"/>
                  </a:lnTo>
                  <a:lnTo>
                    <a:pt x="294" y="12"/>
                  </a:lnTo>
                  <a:lnTo>
                    <a:pt x="294" y="0"/>
                  </a:lnTo>
                  <a:lnTo>
                    <a:pt x="270" y="0"/>
                  </a:lnTo>
                  <a:lnTo>
                    <a:pt x="264" y="12"/>
                  </a:lnTo>
                  <a:lnTo>
                    <a:pt x="252" y="24"/>
                  </a:lnTo>
                  <a:lnTo>
                    <a:pt x="246" y="24"/>
                  </a:lnTo>
                  <a:lnTo>
                    <a:pt x="234" y="30"/>
                  </a:lnTo>
                  <a:lnTo>
                    <a:pt x="210" y="30"/>
                  </a:lnTo>
                  <a:lnTo>
                    <a:pt x="204" y="42"/>
                  </a:lnTo>
                  <a:lnTo>
                    <a:pt x="168" y="36"/>
                  </a:lnTo>
                  <a:lnTo>
                    <a:pt x="156" y="60"/>
                  </a:lnTo>
                  <a:lnTo>
                    <a:pt x="144" y="60"/>
                  </a:lnTo>
                  <a:lnTo>
                    <a:pt x="126" y="66"/>
                  </a:lnTo>
                  <a:lnTo>
                    <a:pt x="84" y="66"/>
                  </a:lnTo>
                  <a:lnTo>
                    <a:pt x="78" y="60"/>
                  </a:lnTo>
                  <a:lnTo>
                    <a:pt x="72" y="48"/>
                  </a:lnTo>
                  <a:lnTo>
                    <a:pt x="66" y="42"/>
                  </a:lnTo>
                  <a:lnTo>
                    <a:pt x="54" y="60"/>
                  </a:lnTo>
                  <a:lnTo>
                    <a:pt x="42" y="54"/>
                  </a:lnTo>
                  <a:lnTo>
                    <a:pt x="42" y="6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9" name="Honduras" descr="© INSCALE GmbH, 05.05.2010&#10;http://www.presentationload.com/">
              <a:extLst>
                <a:ext uri="{FF2B5EF4-FFF2-40B4-BE49-F238E27FC236}">
                  <a16:creationId xmlns:a16="http://schemas.microsoft.com/office/drawing/2014/main" id="{70232DB2-39A7-7F29-8B13-EC54CA663B5C}"/>
                </a:ext>
              </a:extLst>
            </p:cNvPr>
            <p:cNvSpPr>
              <a:spLocks/>
            </p:cNvSpPr>
            <p:nvPr/>
          </p:nvSpPr>
          <p:spPr bwMode="gray">
            <a:xfrm>
              <a:off x="1847289" y="2729294"/>
              <a:ext cx="168991" cy="93390"/>
            </a:xfrm>
            <a:custGeom>
              <a:avLst/>
              <a:gdLst>
                <a:gd name="T0" fmla="*/ 2147483647 w 444"/>
                <a:gd name="T1" fmla="*/ 2147483647 h 246"/>
                <a:gd name="T2" fmla="*/ 2147483647 w 444"/>
                <a:gd name="T3" fmla="*/ 2147483647 h 246"/>
                <a:gd name="T4" fmla="*/ 2147483647 w 444"/>
                <a:gd name="T5" fmla="*/ 2147483647 h 246"/>
                <a:gd name="T6" fmla="*/ 2147483647 w 444"/>
                <a:gd name="T7" fmla="*/ 2147483647 h 246"/>
                <a:gd name="T8" fmla="*/ 2147483647 w 444"/>
                <a:gd name="T9" fmla="*/ 2147483647 h 246"/>
                <a:gd name="T10" fmla="*/ 2147483647 w 444"/>
                <a:gd name="T11" fmla="*/ 2147483647 h 246"/>
                <a:gd name="T12" fmla="*/ 2147483647 w 444"/>
                <a:gd name="T13" fmla="*/ 2147483647 h 246"/>
                <a:gd name="T14" fmla="*/ 2147483647 w 444"/>
                <a:gd name="T15" fmla="*/ 2147483647 h 246"/>
                <a:gd name="T16" fmla="*/ 2147483647 w 444"/>
                <a:gd name="T17" fmla="*/ 2147483647 h 246"/>
                <a:gd name="T18" fmla="*/ 2147483647 w 444"/>
                <a:gd name="T19" fmla="*/ 2147483647 h 246"/>
                <a:gd name="T20" fmla="*/ 2147483647 w 444"/>
                <a:gd name="T21" fmla="*/ 2147483647 h 246"/>
                <a:gd name="T22" fmla="*/ 2147483647 w 444"/>
                <a:gd name="T23" fmla="*/ 2147483647 h 246"/>
                <a:gd name="T24" fmla="*/ 2147483647 w 444"/>
                <a:gd name="T25" fmla="*/ 2147483647 h 246"/>
                <a:gd name="T26" fmla="*/ 2147483647 w 444"/>
                <a:gd name="T27" fmla="*/ 2147483647 h 246"/>
                <a:gd name="T28" fmla="*/ 2147483647 w 444"/>
                <a:gd name="T29" fmla="*/ 2147483647 h 246"/>
                <a:gd name="T30" fmla="*/ 2147483647 w 444"/>
                <a:gd name="T31" fmla="*/ 2147483647 h 246"/>
                <a:gd name="T32" fmla="*/ 2147483647 w 444"/>
                <a:gd name="T33" fmla="*/ 2147483647 h 246"/>
                <a:gd name="T34" fmla="*/ 2147483647 w 444"/>
                <a:gd name="T35" fmla="*/ 2147483647 h 246"/>
                <a:gd name="T36" fmla="*/ 2147483647 w 444"/>
                <a:gd name="T37" fmla="*/ 2147483647 h 246"/>
                <a:gd name="T38" fmla="*/ 2147483647 w 444"/>
                <a:gd name="T39" fmla="*/ 0 h 246"/>
                <a:gd name="T40" fmla="*/ 2147483647 w 444"/>
                <a:gd name="T41" fmla="*/ 2147483647 h 246"/>
                <a:gd name="T42" fmla="*/ 2147483647 w 444"/>
                <a:gd name="T43" fmla="*/ 2147483647 h 246"/>
                <a:gd name="T44" fmla="*/ 2147483647 w 444"/>
                <a:gd name="T45" fmla="*/ 0 h 246"/>
                <a:gd name="T46" fmla="*/ 2147483647 w 444"/>
                <a:gd name="T47" fmla="*/ 2147483647 h 246"/>
                <a:gd name="T48" fmla="*/ 2147483647 w 444"/>
                <a:gd name="T49" fmla="*/ 2147483647 h 246"/>
                <a:gd name="T50" fmla="*/ 2147483647 w 444"/>
                <a:gd name="T51" fmla="*/ 2147483647 h 246"/>
                <a:gd name="T52" fmla="*/ 2147483647 w 444"/>
                <a:gd name="T53" fmla="*/ 2147483647 h 246"/>
                <a:gd name="T54" fmla="*/ 2147483647 w 444"/>
                <a:gd name="T55" fmla="*/ 2147483647 h 246"/>
                <a:gd name="T56" fmla="*/ 2147483647 w 444"/>
                <a:gd name="T57" fmla="*/ 2147483647 h 246"/>
                <a:gd name="T58" fmla="*/ 2147483647 w 444"/>
                <a:gd name="T59" fmla="*/ 2147483647 h 246"/>
                <a:gd name="T60" fmla="*/ 2147483647 w 444"/>
                <a:gd name="T61" fmla="*/ 0 h 246"/>
                <a:gd name="T62" fmla="*/ 2147483647 w 444"/>
                <a:gd name="T63" fmla="*/ 2147483647 h 246"/>
                <a:gd name="T64" fmla="*/ 2147483647 w 444"/>
                <a:gd name="T65" fmla="*/ 2147483647 h 246"/>
                <a:gd name="T66" fmla="*/ 2147483647 w 444"/>
                <a:gd name="T67" fmla="*/ 2147483647 h 246"/>
                <a:gd name="T68" fmla="*/ 2147483647 w 444"/>
                <a:gd name="T69" fmla="*/ 2147483647 h 246"/>
                <a:gd name="T70" fmla="*/ 2147483647 w 444"/>
                <a:gd name="T71" fmla="*/ 2147483647 h 246"/>
                <a:gd name="T72" fmla="*/ 0 w 444"/>
                <a:gd name="T73" fmla="*/ 2147483647 h 246"/>
                <a:gd name="T74" fmla="*/ 2147483647 w 444"/>
                <a:gd name="T75" fmla="*/ 2147483647 h 246"/>
                <a:gd name="T76" fmla="*/ 2147483647 w 444"/>
                <a:gd name="T77" fmla="*/ 2147483647 h 246"/>
                <a:gd name="T78" fmla="*/ 2147483647 w 444"/>
                <a:gd name="T79" fmla="*/ 2147483647 h 246"/>
                <a:gd name="T80" fmla="*/ 2147483647 w 444"/>
                <a:gd name="T81" fmla="*/ 2147483647 h 246"/>
                <a:gd name="T82" fmla="*/ 2147483647 w 444"/>
                <a:gd name="T83" fmla="*/ 2147483647 h 246"/>
                <a:gd name="T84" fmla="*/ 2147483647 w 444"/>
                <a:gd name="T85" fmla="*/ 2147483647 h 246"/>
                <a:gd name="T86" fmla="*/ 2147483647 w 444"/>
                <a:gd name="T87" fmla="*/ 2147483647 h 24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44"/>
                <a:gd name="T133" fmla="*/ 0 h 246"/>
                <a:gd name="T134" fmla="*/ 444 w 444"/>
                <a:gd name="T135" fmla="*/ 246 h 24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44" h="246">
                  <a:moveTo>
                    <a:pt x="156" y="240"/>
                  </a:moveTo>
                  <a:lnTo>
                    <a:pt x="156" y="222"/>
                  </a:lnTo>
                  <a:lnTo>
                    <a:pt x="174" y="222"/>
                  </a:lnTo>
                  <a:lnTo>
                    <a:pt x="168" y="216"/>
                  </a:lnTo>
                  <a:lnTo>
                    <a:pt x="168" y="204"/>
                  </a:lnTo>
                  <a:lnTo>
                    <a:pt x="162" y="198"/>
                  </a:lnTo>
                  <a:lnTo>
                    <a:pt x="162" y="186"/>
                  </a:lnTo>
                  <a:lnTo>
                    <a:pt x="168" y="180"/>
                  </a:lnTo>
                  <a:lnTo>
                    <a:pt x="204" y="180"/>
                  </a:lnTo>
                  <a:lnTo>
                    <a:pt x="210" y="168"/>
                  </a:lnTo>
                  <a:lnTo>
                    <a:pt x="216" y="162"/>
                  </a:lnTo>
                  <a:lnTo>
                    <a:pt x="228" y="162"/>
                  </a:lnTo>
                  <a:lnTo>
                    <a:pt x="228" y="168"/>
                  </a:lnTo>
                  <a:lnTo>
                    <a:pt x="234" y="174"/>
                  </a:lnTo>
                  <a:lnTo>
                    <a:pt x="252" y="174"/>
                  </a:lnTo>
                  <a:lnTo>
                    <a:pt x="276" y="150"/>
                  </a:lnTo>
                  <a:lnTo>
                    <a:pt x="288" y="126"/>
                  </a:lnTo>
                  <a:lnTo>
                    <a:pt x="306" y="126"/>
                  </a:lnTo>
                  <a:lnTo>
                    <a:pt x="306" y="108"/>
                  </a:lnTo>
                  <a:lnTo>
                    <a:pt x="318" y="96"/>
                  </a:lnTo>
                  <a:lnTo>
                    <a:pt x="330" y="96"/>
                  </a:lnTo>
                  <a:lnTo>
                    <a:pt x="348" y="114"/>
                  </a:lnTo>
                  <a:lnTo>
                    <a:pt x="360" y="114"/>
                  </a:lnTo>
                  <a:lnTo>
                    <a:pt x="372" y="102"/>
                  </a:lnTo>
                  <a:lnTo>
                    <a:pt x="372" y="96"/>
                  </a:lnTo>
                  <a:lnTo>
                    <a:pt x="420" y="96"/>
                  </a:lnTo>
                  <a:lnTo>
                    <a:pt x="426" y="90"/>
                  </a:lnTo>
                  <a:lnTo>
                    <a:pt x="432" y="90"/>
                  </a:lnTo>
                  <a:lnTo>
                    <a:pt x="444" y="84"/>
                  </a:lnTo>
                  <a:lnTo>
                    <a:pt x="444" y="78"/>
                  </a:lnTo>
                  <a:lnTo>
                    <a:pt x="426" y="60"/>
                  </a:lnTo>
                  <a:lnTo>
                    <a:pt x="402" y="48"/>
                  </a:lnTo>
                  <a:lnTo>
                    <a:pt x="396" y="48"/>
                  </a:lnTo>
                  <a:lnTo>
                    <a:pt x="390" y="42"/>
                  </a:lnTo>
                  <a:lnTo>
                    <a:pt x="384" y="30"/>
                  </a:lnTo>
                  <a:lnTo>
                    <a:pt x="372" y="24"/>
                  </a:lnTo>
                  <a:lnTo>
                    <a:pt x="366" y="18"/>
                  </a:lnTo>
                  <a:lnTo>
                    <a:pt x="348" y="18"/>
                  </a:lnTo>
                  <a:lnTo>
                    <a:pt x="342" y="6"/>
                  </a:lnTo>
                  <a:lnTo>
                    <a:pt x="336" y="0"/>
                  </a:lnTo>
                  <a:lnTo>
                    <a:pt x="312" y="0"/>
                  </a:lnTo>
                  <a:lnTo>
                    <a:pt x="300" y="6"/>
                  </a:lnTo>
                  <a:lnTo>
                    <a:pt x="294" y="12"/>
                  </a:lnTo>
                  <a:lnTo>
                    <a:pt x="282" y="12"/>
                  </a:lnTo>
                  <a:lnTo>
                    <a:pt x="270" y="0"/>
                  </a:lnTo>
                  <a:lnTo>
                    <a:pt x="252" y="0"/>
                  </a:lnTo>
                  <a:lnTo>
                    <a:pt x="240" y="6"/>
                  </a:lnTo>
                  <a:lnTo>
                    <a:pt x="234" y="18"/>
                  </a:lnTo>
                  <a:lnTo>
                    <a:pt x="222" y="24"/>
                  </a:lnTo>
                  <a:lnTo>
                    <a:pt x="186" y="24"/>
                  </a:lnTo>
                  <a:lnTo>
                    <a:pt x="174" y="18"/>
                  </a:lnTo>
                  <a:lnTo>
                    <a:pt x="168" y="12"/>
                  </a:lnTo>
                  <a:lnTo>
                    <a:pt x="156" y="12"/>
                  </a:lnTo>
                  <a:lnTo>
                    <a:pt x="150" y="18"/>
                  </a:lnTo>
                  <a:lnTo>
                    <a:pt x="144" y="18"/>
                  </a:lnTo>
                  <a:lnTo>
                    <a:pt x="138" y="24"/>
                  </a:lnTo>
                  <a:lnTo>
                    <a:pt x="132" y="24"/>
                  </a:lnTo>
                  <a:lnTo>
                    <a:pt x="132" y="18"/>
                  </a:lnTo>
                  <a:lnTo>
                    <a:pt x="126" y="12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114" y="0"/>
                  </a:lnTo>
                  <a:lnTo>
                    <a:pt x="96" y="18"/>
                  </a:lnTo>
                  <a:lnTo>
                    <a:pt x="90" y="18"/>
                  </a:lnTo>
                  <a:lnTo>
                    <a:pt x="84" y="30"/>
                  </a:lnTo>
                  <a:lnTo>
                    <a:pt x="72" y="36"/>
                  </a:lnTo>
                  <a:lnTo>
                    <a:pt x="60" y="48"/>
                  </a:lnTo>
                  <a:lnTo>
                    <a:pt x="48" y="54"/>
                  </a:lnTo>
                  <a:lnTo>
                    <a:pt x="36" y="66"/>
                  </a:lnTo>
                  <a:lnTo>
                    <a:pt x="24" y="72"/>
                  </a:lnTo>
                  <a:lnTo>
                    <a:pt x="18" y="84"/>
                  </a:lnTo>
                  <a:lnTo>
                    <a:pt x="18" y="102"/>
                  </a:lnTo>
                  <a:lnTo>
                    <a:pt x="12" y="114"/>
                  </a:lnTo>
                  <a:lnTo>
                    <a:pt x="0" y="126"/>
                  </a:lnTo>
                  <a:lnTo>
                    <a:pt x="6" y="138"/>
                  </a:lnTo>
                  <a:lnTo>
                    <a:pt x="18" y="150"/>
                  </a:lnTo>
                  <a:lnTo>
                    <a:pt x="42" y="150"/>
                  </a:lnTo>
                  <a:lnTo>
                    <a:pt x="42" y="168"/>
                  </a:lnTo>
                  <a:lnTo>
                    <a:pt x="48" y="174"/>
                  </a:lnTo>
                  <a:lnTo>
                    <a:pt x="60" y="174"/>
                  </a:lnTo>
                  <a:lnTo>
                    <a:pt x="66" y="168"/>
                  </a:lnTo>
                  <a:lnTo>
                    <a:pt x="102" y="168"/>
                  </a:lnTo>
                  <a:lnTo>
                    <a:pt x="102" y="210"/>
                  </a:lnTo>
                  <a:lnTo>
                    <a:pt x="126" y="222"/>
                  </a:lnTo>
                  <a:lnTo>
                    <a:pt x="132" y="228"/>
                  </a:lnTo>
                  <a:lnTo>
                    <a:pt x="132" y="246"/>
                  </a:lnTo>
                  <a:lnTo>
                    <a:pt x="144" y="246"/>
                  </a:lnTo>
                  <a:lnTo>
                    <a:pt x="156" y="24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0" name="Haiti" descr="© INSCALE GmbH, 05.05.2010&#10;http://www.presentationload.com/">
              <a:extLst>
                <a:ext uri="{FF2B5EF4-FFF2-40B4-BE49-F238E27FC236}">
                  <a16:creationId xmlns:a16="http://schemas.microsoft.com/office/drawing/2014/main" id="{6801DB2F-6479-DF9F-2034-D41C7BD8FD22}"/>
                </a:ext>
              </a:extLst>
            </p:cNvPr>
            <p:cNvSpPr>
              <a:spLocks/>
            </p:cNvSpPr>
            <p:nvPr/>
          </p:nvSpPr>
          <p:spPr bwMode="gray">
            <a:xfrm>
              <a:off x="2262354" y="2610703"/>
              <a:ext cx="74119" cy="59295"/>
            </a:xfrm>
            <a:custGeom>
              <a:avLst/>
              <a:gdLst>
                <a:gd name="T0" fmla="*/ 2147483647 w 198"/>
                <a:gd name="T1" fmla="*/ 2147483647 h 156"/>
                <a:gd name="T2" fmla="*/ 2147483647 w 198"/>
                <a:gd name="T3" fmla="*/ 2147483647 h 156"/>
                <a:gd name="T4" fmla="*/ 2147483647 w 198"/>
                <a:gd name="T5" fmla="*/ 2147483647 h 156"/>
                <a:gd name="T6" fmla="*/ 2147483647 w 198"/>
                <a:gd name="T7" fmla="*/ 2147483647 h 156"/>
                <a:gd name="T8" fmla="*/ 2147483647 w 198"/>
                <a:gd name="T9" fmla="*/ 2147483647 h 156"/>
                <a:gd name="T10" fmla="*/ 2147483647 w 198"/>
                <a:gd name="T11" fmla="*/ 2147483647 h 156"/>
                <a:gd name="T12" fmla="*/ 2147483647 w 198"/>
                <a:gd name="T13" fmla="*/ 2147483647 h 156"/>
                <a:gd name="T14" fmla="*/ 2147483647 w 198"/>
                <a:gd name="T15" fmla="*/ 2147483647 h 156"/>
                <a:gd name="T16" fmla="*/ 2147483647 w 198"/>
                <a:gd name="T17" fmla="*/ 2147483647 h 156"/>
                <a:gd name="T18" fmla="*/ 2147483647 w 198"/>
                <a:gd name="T19" fmla="*/ 2147483647 h 156"/>
                <a:gd name="T20" fmla="*/ 2147483647 w 198"/>
                <a:gd name="T21" fmla="*/ 2147483647 h 156"/>
                <a:gd name="T22" fmla="*/ 2147483647 w 198"/>
                <a:gd name="T23" fmla="*/ 2147483647 h 156"/>
                <a:gd name="T24" fmla="*/ 2147483647 w 198"/>
                <a:gd name="T25" fmla="*/ 2147483647 h 156"/>
                <a:gd name="T26" fmla="*/ 2147483647 w 198"/>
                <a:gd name="T27" fmla="*/ 2147483647 h 156"/>
                <a:gd name="T28" fmla="*/ 2147483647 w 198"/>
                <a:gd name="T29" fmla="*/ 2147483647 h 156"/>
                <a:gd name="T30" fmla="*/ 2147483647 w 198"/>
                <a:gd name="T31" fmla="*/ 2147483647 h 156"/>
                <a:gd name="T32" fmla="*/ 2147483647 w 198"/>
                <a:gd name="T33" fmla="*/ 2147483647 h 156"/>
                <a:gd name="T34" fmla="*/ 2147483647 w 198"/>
                <a:gd name="T35" fmla="*/ 0 h 156"/>
                <a:gd name="T36" fmla="*/ 2147483647 w 198"/>
                <a:gd name="T37" fmla="*/ 0 h 156"/>
                <a:gd name="T38" fmla="*/ 2147483647 w 198"/>
                <a:gd name="T39" fmla="*/ 2147483647 h 156"/>
                <a:gd name="T40" fmla="*/ 2147483647 w 198"/>
                <a:gd name="T41" fmla="*/ 2147483647 h 156"/>
                <a:gd name="T42" fmla="*/ 2147483647 w 198"/>
                <a:gd name="T43" fmla="*/ 2147483647 h 156"/>
                <a:gd name="T44" fmla="*/ 2147483647 w 198"/>
                <a:gd name="T45" fmla="*/ 2147483647 h 156"/>
                <a:gd name="T46" fmla="*/ 2147483647 w 198"/>
                <a:gd name="T47" fmla="*/ 2147483647 h 156"/>
                <a:gd name="T48" fmla="*/ 2147483647 w 198"/>
                <a:gd name="T49" fmla="*/ 2147483647 h 156"/>
                <a:gd name="T50" fmla="*/ 2147483647 w 198"/>
                <a:gd name="T51" fmla="*/ 2147483647 h 156"/>
                <a:gd name="T52" fmla="*/ 2147483647 w 198"/>
                <a:gd name="T53" fmla="*/ 2147483647 h 156"/>
                <a:gd name="T54" fmla="*/ 2147483647 w 198"/>
                <a:gd name="T55" fmla="*/ 2147483647 h 156"/>
                <a:gd name="T56" fmla="*/ 2147483647 w 198"/>
                <a:gd name="T57" fmla="*/ 2147483647 h 156"/>
                <a:gd name="T58" fmla="*/ 2147483647 w 198"/>
                <a:gd name="T59" fmla="*/ 2147483647 h 156"/>
                <a:gd name="T60" fmla="*/ 2147483647 w 198"/>
                <a:gd name="T61" fmla="*/ 2147483647 h 156"/>
                <a:gd name="T62" fmla="*/ 2147483647 w 198"/>
                <a:gd name="T63" fmla="*/ 2147483647 h 156"/>
                <a:gd name="T64" fmla="*/ 2147483647 w 198"/>
                <a:gd name="T65" fmla="*/ 2147483647 h 156"/>
                <a:gd name="T66" fmla="*/ 2147483647 w 198"/>
                <a:gd name="T67" fmla="*/ 2147483647 h 156"/>
                <a:gd name="T68" fmla="*/ 2147483647 w 198"/>
                <a:gd name="T69" fmla="*/ 2147483647 h 156"/>
                <a:gd name="T70" fmla="*/ 2147483647 w 198"/>
                <a:gd name="T71" fmla="*/ 2147483647 h 156"/>
                <a:gd name="T72" fmla="*/ 2147483647 w 198"/>
                <a:gd name="T73" fmla="*/ 2147483647 h 156"/>
                <a:gd name="T74" fmla="*/ 2147483647 w 198"/>
                <a:gd name="T75" fmla="*/ 2147483647 h 156"/>
                <a:gd name="T76" fmla="*/ 2147483647 w 198"/>
                <a:gd name="T77" fmla="*/ 2147483647 h 156"/>
                <a:gd name="T78" fmla="*/ 2147483647 w 198"/>
                <a:gd name="T79" fmla="*/ 2147483647 h 156"/>
                <a:gd name="T80" fmla="*/ 2147483647 w 198"/>
                <a:gd name="T81" fmla="*/ 2147483647 h 156"/>
                <a:gd name="T82" fmla="*/ 0 w 198"/>
                <a:gd name="T83" fmla="*/ 2147483647 h 156"/>
                <a:gd name="T84" fmla="*/ 0 w 198"/>
                <a:gd name="T85" fmla="*/ 2147483647 h 156"/>
                <a:gd name="T86" fmla="*/ 2147483647 w 198"/>
                <a:gd name="T87" fmla="*/ 2147483647 h 156"/>
                <a:gd name="T88" fmla="*/ 2147483647 w 198"/>
                <a:gd name="T89" fmla="*/ 2147483647 h 156"/>
                <a:gd name="T90" fmla="*/ 2147483647 w 198"/>
                <a:gd name="T91" fmla="*/ 2147483647 h 156"/>
                <a:gd name="T92" fmla="*/ 2147483647 w 198"/>
                <a:gd name="T93" fmla="*/ 2147483647 h 156"/>
                <a:gd name="T94" fmla="*/ 2147483647 w 198"/>
                <a:gd name="T95" fmla="*/ 2147483647 h 156"/>
                <a:gd name="T96" fmla="*/ 2147483647 w 198"/>
                <a:gd name="T97" fmla="*/ 2147483647 h 156"/>
                <a:gd name="T98" fmla="*/ 2147483647 w 198"/>
                <a:gd name="T99" fmla="*/ 2147483647 h 156"/>
                <a:gd name="T100" fmla="*/ 2147483647 w 198"/>
                <a:gd name="T101" fmla="*/ 2147483647 h 156"/>
                <a:gd name="T102" fmla="*/ 2147483647 w 198"/>
                <a:gd name="T103" fmla="*/ 2147483647 h 156"/>
                <a:gd name="T104" fmla="*/ 2147483647 w 198"/>
                <a:gd name="T105" fmla="*/ 2147483647 h 156"/>
                <a:gd name="T106" fmla="*/ 2147483647 w 198"/>
                <a:gd name="T107" fmla="*/ 2147483647 h 156"/>
                <a:gd name="T108" fmla="*/ 2147483647 w 198"/>
                <a:gd name="T109" fmla="*/ 2147483647 h 156"/>
                <a:gd name="T110" fmla="*/ 2147483647 w 198"/>
                <a:gd name="T111" fmla="*/ 2147483647 h 156"/>
                <a:gd name="T112" fmla="*/ 2147483647 w 198"/>
                <a:gd name="T113" fmla="*/ 2147483647 h 15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98"/>
                <a:gd name="T172" fmla="*/ 0 h 156"/>
                <a:gd name="T173" fmla="*/ 198 w 198"/>
                <a:gd name="T174" fmla="*/ 156 h 15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98" h="156">
                  <a:moveTo>
                    <a:pt x="168" y="114"/>
                  </a:moveTo>
                  <a:lnTo>
                    <a:pt x="168" y="108"/>
                  </a:lnTo>
                  <a:lnTo>
                    <a:pt x="174" y="102"/>
                  </a:lnTo>
                  <a:lnTo>
                    <a:pt x="180" y="90"/>
                  </a:lnTo>
                  <a:lnTo>
                    <a:pt x="180" y="78"/>
                  </a:lnTo>
                  <a:lnTo>
                    <a:pt x="186" y="72"/>
                  </a:lnTo>
                  <a:lnTo>
                    <a:pt x="192" y="60"/>
                  </a:lnTo>
                  <a:lnTo>
                    <a:pt x="198" y="54"/>
                  </a:lnTo>
                  <a:lnTo>
                    <a:pt x="198" y="42"/>
                  </a:lnTo>
                  <a:lnTo>
                    <a:pt x="186" y="6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74" y="18"/>
                  </a:lnTo>
                  <a:lnTo>
                    <a:pt x="168" y="12"/>
                  </a:lnTo>
                  <a:lnTo>
                    <a:pt x="156" y="12"/>
                  </a:lnTo>
                  <a:lnTo>
                    <a:pt x="144" y="6"/>
                  </a:lnTo>
                  <a:lnTo>
                    <a:pt x="126" y="6"/>
                  </a:lnTo>
                  <a:lnTo>
                    <a:pt x="114" y="0"/>
                  </a:lnTo>
                  <a:lnTo>
                    <a:pt x="84" y="0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66" y="18"/>
                  </a:lnTo>
                  <a:lnTo>
                    <a:pt x="72" y="24"/>
                  </a:lnTo>
                  <a:lnTo>
                    <a:pt x="108" y="24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6" y="48"/>
                  </a:lnTo>
                  <a:lnTo>
                    <a:pt x="114" y="54"/>
                  </a:lnTo>
                  <a:lnTo>
                    <a:pt x="108" y="60"/>
                  </a:lnTo>
                  <a:lnTo>
                    <a:pt x="108" y="72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20" y="102"/>
                  </a:lnTo>
                  <a:lnTo>
                    <a:pt x="114" y="108"/>
                  </a:lnTo>
                  <a:lnTo>
                    <a:pt x="96" y="108"/>
                  </a:lnTo>
                  <a:lnTo>
                    <a:pt x="78" y="102"/>
                  </a:lnTo>
                  <a:lnTo>
                    <a:pt x="66" y="102"/>
                  </a:lnTo>
                  <a:lnTo>
                    <a:pt x="54" y="96"/>
                  </a:lnTo>
                  <a:lnTo>
                    <a:pt x="36" y="96"/>
                  </a:lnTo>
                  <a:lnTo>
                    <a:pt x="24" y="102"/>
                  </a:lnTo>
                  <a:lnTo>
                    <a:pt x="6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6" y="120"/>
                  </a:lnTo>
                  <a:lnTo>
                    <a:pt x="12" y="132"/>
                  </a:lnTo>
                  <a:lnTo>
                    <a:pt x="24" y="138"/>
                  </a:lnTo>
                  <a:lnTo>
                    <a:pt x="30" y="150"/>
                  </a:lnTo>
                  <a:lnTo>
                    <a:pt x="36" y="156"/>
                  </a:lnTo>
                  <a:lnTo>
                    <a:pt x="42" y="156"/>
                  </a:lnTo>
                  <a:lnTo>
                    <a:pt x="48" y="150"/>
                  </a:lnTo>
                  <a:lnTo>
                    <a:pt x="54" y="138"/>
                  </a:lnTo>
                  <a:lnTo>
                    <a:pt x="60" y="132"/>
                  </a:lnTo>
                  <a:lnTo>
                    <a:pt x="138" y="132"/>
                  </a:lnTo>
                  <a:lnTo>
                    <a:pt x="156" y="126"/>
                  </a:lnTo>
                  <a:lnTo>
                    <a:pt x="168" y="126"/>
                  </a:lnTo>
                  <a:lnTo>
                    <a:pt x="180" y="144"/>
                  </a:lnTo>
                  <a:lnTo>
                    <a:pt x="168" y="11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1" name="Guyane (French Guiana)" descr="© INSCALE GmbH, 05.05.2010&#10;http://www.presentationload.com/">
              <a:extLst>
                <a:ext uri="{FF2B5EF4-FFF2-40B4-BE49-F238E27FC236}">
                  <a16:creationId xmlns:a16="http://schemas.microsoft.com/office/drawing/2014/main" id="{F2BCEED6-4D19-649F-C069-63F0BBFE9351}"/>
                </a:ext>
              </a:extLst>
            </p:cNvPr>
            <p:cNvSpPr>
              <a:spLocks/>
            </p:cNvSpPr>
            <p:nvPr/>
          </p:nvSpPr>
          <p:spPr bwMode="gray">
            <a:xfrm>
              <a:off x="2760431" y="3042075"/>
              <a:ext cx="77083" cy="112660"/>
            </a:xfrm>
            <a:custGeom>
              <a:avLst/>
              <a:gdLst>
                <a:gd name="T0" fmla="*/ 2147483647 w 52"/>
                <a:gd name="T1" fmla="*/ 2147483647 h 76"/>
                <a:gd name="T2" fmla="*/ 2147483647 w 52"/>
                <a:gd name="T3" fmla="*/ 2147483647 h 76"/>
                <a:gd name="T4" fmla="*/ 2147483647 w 52"/>
                <a:gd name="T5" fmla="*/ 2147483647 h 76"/>
                <a:gd name="T6" fmla="*/ 2147483647 w 52"/>
                <a:gd name="T7" fmla="*/ 2147483647 h 76"/>
                <a:gd name="T8" fmla="*/ 2147483647 w 52"/>
                <a:gd name="T9" fmla="*/ 2147483647 h 76"/>
                <a:gd name="T10" fmla="*/ 2147483647 w 52"/>
                <a:gd name="T11" fmla="*/ 2147483647 h 76"/>
                <a:gd name="T12" fmla="*/ 2147483647 w 52"/>
                <a:gd name="T13" fmla="*/ 2147483647 h 76"/>
                <a:gd name="T14" fmla="*/ 2147483647 w 52"/>
                <a:gd name="T15" fmla="*/ 2147483647 h 76"/>
                <a:gd name="T16" fmla="*/ 2147483647 w 52"/>
                <a:gd name="T17" fmla="*/ 2147483647 h 76"/>
                <a:gd name="T18" fmla="*/ 2147483647 w 52"/>
                <a:gd name="T19" fmla="*/ 2147483647 h 76"/>
                <a:gd name="T20" fmla="*/ 2147483647 w 52"/>
                <a:gd name="T21" fmla="*/ 2147483647 h 76"/>
                <a:gd name="T22" fmla="*/ 2147483647 w 52"/>
                <a:gd name="T23" fmla="*/ 0 h 76"/>
                <a:gd name="T24" fmla="*/ 2147483647 w 52"/>
                <a:gd name="T25" fmla="*/ 2147483647 h 76"/>
                <a:gd name="T26" fmla="*/ 2147483647 w 52"/>
                <a:gd name="T27" fmla="*/ 2147483647 h 76"/>
                <a:gd name="T28" fmla="*/ 2147483647 w 52"/>
                <a:gd name="T29" fmla="*/ 2147483647 h 76"/>
                <a:gd name="T30" fmla="*/ 2147483647 w 52"/>
                <a:gd name="T31" fmla="*/ 2147483647 h 76"/>
                <a:gd name="T32" fmla="*/ 2147483647 w 52"/>
                <a:gd name="T33" fmla="*/ 2147483647 h 76"/>
                <a:gd name="T34" fmla="*/ 2147483647 w 52"/>
                <a:gd name="T35" fmla="*/ 2147483647 h 76"/>
                <a:gd name="T36" fmla="*/ 2147483647 w 52"/>
                <a:gd name="T37" fmla="*/ 2147483647 h 76"/>
                <a:gd name="T38" fmla="*/ 2147483647 w 52"/>
                <a:gd name="T39" fmla="*/ 2147483647 h 76"/>
                <a:gd name="T40" fmla="*/ 2147483647 w 52"/>
                <a:gd name="T41" fmla="*/ 2147483647 h 76"/>
                <a:gd name="T42" fmla="*/ 2147483647 w 52"/>
                <a:gd name="T43" fmla="*/ 2147483647 h 76"/>
                <a:gd name="T44" fmla="*/ 2147483647 w 52"/>
                <a:gd name="T45" fmla="*/ 2147483647 h 76"/>
                <a:gd name="T46" fmla="*/ 2147483647 w 52"/>
                <a:gd name="T47" fmla="*/ 2147483647 h 76"/>
                <a:gd name="T48" fmla="*/ 2147483647 w 52"/>
                <a:gd name="T49" fmla="*/ 2147483647 h 76"/>
                <a:gd name="T50" fmla="*/ 2147483647 w 52"/>
                <a:gd name="T51" fmla="*/ 2147483647 h 76"/>
                <a:gd name="T52" fmla="*/ 2147483647 w 52"/>
                <a:gd name="T53" fmla="*/ 2147483647 h 76"/>
                <a:gd name="T54" fmla="*/ 2147483647 w 52"/>
                <a:gd name="T55" fmla="*/ 2147483647 h 76"/>
                <a:gd name="T56" fmla="*/ 2147483647 w 52"/>
                <a:gd name="T57" fmla="*/ 2147483647 h 76"/>
                <a:gd name="T58" fmla="*/ 2147483647 w 52"/>
                <a:gd name="T59" fmla="*/ 2147483647 h 76"/>
                <a:gd name="T60" fmla="*/ 2147483647 w 52"/>
                <a:gd name="T61" fmla="*/ 2147483647 h 76"/>
                <a:gd name="T62" fmla="*/ 2147483647 w 52"/>
                <a:gd name="T63" fmla="*/ 2147483647 h 76"/>
                <a:gd name="T64" fmla="*/ 0 w 52"/>
                <a:gd name="T65" fmla="*/ 2147483647 h 76"/>
                <a:gd name="T66" fmla="*/ 0 w 52"/>
                <a:gd name="T67" fmla="*/ 2147483647 h 76"/>
                <a:gd name="T68" fmla="*/ 2147483647 w 52"/>
                <a:gd name="T69" fmla="*/ 2147483647 h 76"/>
                <a:gd name="T70" fmla="*/ 2147483647 w 52"/>
                <a:gd name="T71" fmla="*/ 2147483647 h 76"/>
                <a:gd name="T72" fmla="*/ 2147483647 w 52"/>
                <a:gd name="T73" fmla="*/ 2147483647 h 76"/>
                <a:gd name="T74" fmla="*/ 2147483647 w 52"/>
                <a:gd name="T75" fmla="*/ 2147483647 h 76"/>
                <a:gd name="T76" fmla="*/ 2147483647 w 52"/>
                <a:gd name="T77" fmla="*/ 2147483647 h 76"/>
                <a:gd name="T78" fmla="*/ 2147483647 w 52"/>
                <a:gd name="T79" fmla="*/ 2147483647 h 76"/>
                <a:gd name="T80" fmla="*/ 2147483647 w 52"/>
                <a:gd name="T81" fmla="*/ 2147483647 h 76"/>
                <a:gd name="T82" fmla="*/ 2147483647 w 52"/>
                <a:gd name="T83" fmla="*/ 2147483647 h 76"/>
                <a:gd name="T84" fmla="*/ 2147483647 w 52"/>
                <a:gd name="T85" fmla="*/ 2147483647 h 76"/>
                <a:gd name="T86" fmla="*/ 2147483647 w 52"/>
                <a:gd name="T87" fmla="*/ 2147483647 h 76"/>
                <a:gd name="T88" fmla="*/ 2147483647 w 52"/>
                <a:gd name="T89" fmla="*/ 2147483647 h 76"/>
                <a:gd name="T90" fmla="*/ 2147483647 w 52"/>
                <a:gd name="T91" fmla="*/ 2147483647 h 76"/>
                <a:gd name="T92" fmla="*/ 2147483647 w 52"/>
                <a:gd name="T93" fmla="*/ 2147483647 h 76"/>
                <a:gd name="T94" fmla="*/ 2147483647 w 52"/>
                <a:gd name="T95" fmla="*/ 2147483647 h 76"/>
                <a:gd name="T96" fmla="*/ 2147483647 w 52"/>
                <a:gd name="T97" fmla="*/ 2147483647 h 76"/>
                <a:gd name="T98" fmla="*/ 2147483647 w 52"/>
                <a:gd name="T99" fmla="*/ 2147483647 h 76"/>
                <a:gd name="T100" fmla="*/ 2147483647 w 52"/>
                <a:gd name="T101" fmla="*/ 2147483647 h 76"/>
                <a:gd name="T102" fmla="*/ 2147483647 w 52"/>
                <a:gd name="T103" fmla="*/ 2147483647 h 76"/>
                <a:gd name="T104" fmla="*/ 2147483647 w 52"/>
                <a:gd name="T105" fmla="*/ 2147483647 h 76"/>
                <a:gd name="T106" fmla="*/ 2147483647 w 52"/>
                <a:gd name="T107" fmla="*/ 2147483647 h 76"/>
                <a:gd name="T108" fmla="*/ 2147483647 w 52"/>
                <a:gd name="T109" fmla="*/ 2147483647 h 76"/>
                <a:gd name="T110" fmla="*/ 2147483647 w 52"/>
                <a:gd name="T111" fmla="*/ 2147483647 h 76"/>
                <a:gd name="T112" fmla="*/ 2147483647 w 52"/>
                <a:gd name="T113" fmla="*/ 2147483647 h 76"/>
                <a:gd name="T114" fmla="*/ 2147483647 w 52"/>
                <a:gd name="T115" fmla="*/ 2147483647 h 7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2"/>
                <a:gd name="T175" fmla="*/ 0 h 76"/>
                <a:gd name="T176" fmla="*/ 52 w 52"/>
                <a:gd name="T177" fmla="*/ 76 h 7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2" h="76">
                  <a:moveTo>
                    <a:pt x="52" y="32"/>
                  </a:moveTo>
                  <a:lnTo>
                    <a:pt x="50" y="26"/>
                  </a:lnTo>
                  <a:lnTo>
                    <a:pt x="48" y="24"/>
                  </a:lnTo>
                  <a:lnTo>
                    <a:pt x="46" y="22"/>
                  </a:lnTo>
                  <a:lnTo>
                    <a:pt x="46" y="20"/>
                  </a:lnTo>
                  <a:lnTo>
                    <a:pt x="40" y="20"/>
                  </a:lnTo>
                  <a:lnTo>
                    <a:pt x="32" y="6"/>
                  </a:lnTo>
                  <a:lnTo>
                    <a:pt x="24" y="6"/>
                  </a:lnTo>
                  <a:lnTo>
                    <a:pt x="22" y="4"/>
                  </a:lnTo>
                  <a:lnTo>
                    <a:pt x="20" y="4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12" y="4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8" y="12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2" y="20"/>
                  </a:lnTo>
                  <a:lnTo>
                    <a:pt x="2" y="28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6" y="40"/>
                  </a:lnTo>
                  <a:lnTo>
                    <a:pt x="10" y="44"/>
                  </a:lnTo>
                  <a:lnTo>
                    <a:pt x="12" y="46"/>
                  </a:lnTo>
                  <a:lnTo>
                    <a:pt x="12" y="48"/>
                  </a:lnTo>
                  <a:lnTo>
                    <a:pt x="6" y="54"/>
                  </a:lnTo>
                  <a:lnTo>
                    <a:pt x="8" y="62"/>
                  </a:lnTo>
                  <a:lnTo>
                    <a:pt x="6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2" y="68"/>
                  </a:lnTo>
                  <a:lnTo>
                    <a:pt x="0" y="72"/>
                  </a:lnTo>
                  <a:lnTo>
                    <a:pt x="4" y="76"/>
                  </a:lnTo>
                  <a:lnTo>
                    <a:pt x="10" y="76"/>
                  </a:lnTo>
                  <a:lnTo>
                    <a:pt x="12" y="74"/>
                  </a:lnTo>
                  <a:lnTo>
                    <a:pt x="12" y="72"/>
                  </a:lnTo>
                  <a:lnTo>
                    <a:pt x="14" y="72"/>
                  </a:lnTo>
                  <a:lnTo>
                    <a:pt x="16" y="72"/>
                  </a:lnTo>
                  <a:lnTo>
                    <a:pt x="18" y="72"/>
                  </a:lnTo>
                  <a:lnTo>
                    <a:pt x="20" y="72"/>
                  </a:lnTo>
                  <a:lnTo>
                    <a:pt x="22" y="72"/>
                  </a:lnTo>
                  <a:lnTo>
                    <a:pt x="26" y="74"/>
                  </a:lnTo>
                  <a:lnTo>
                    <a:pt x="30" y="74"/>
                  </a:lnTo>
                  <a:lnTo>
                    <a:pt x="32" y="72"/>
                  </a:lnTo>
                  <a:lnTo>
                    <a:pt x="40" y="64"/>
                  </a:lnTo>
                  <a:lnTo>
                    <a:pt x="40" y="60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50" y="42"/>
                  </a:lnTo>
                  <a:lnTo>
                    <a:pt x="50" y="40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2" y="3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2" name="Guyana" descr="© INSCALE GmbH, 05.05.2010&#10;http://www.presentationload.com/">
              <a:extLst>
                <a:ext uri="{FF2B5EF4-FFF2-40B4-BE49-F238E27FC236}">
                  <a16:creationId xmlns:a16="http://schemas.microsoft.com/office/drawing/2014/main" id="{6391CACD-BFB3-55FF-8D60-91B231FDE8F8}"/>
                </a:ext>
              </a:extLst>
            </p:cNvPr>
            <p:cNvSpPr>
              <a:spLocks/>
            </p:cNvSpPr>
            <p:nvPr/>
          </p:nvSpPr>
          <p:spPr bwMode="gray">
            <a:xfrm>
              <a:off x="2579582" y="2960544"/>
              <a:ext cx="123038" cy="220874"/>
            </a:xfrm>
            <a:custGeom>
              <a:avLst/>
              <a:gdLst>
                <a:gd name="T0" fmla="*/ 2147483647 w 324"/>
                <a:gd name="T1" fmla="*/ 2147483647 h 582"/>
                <a:gd name="T2" fmla="*/ 2147483647 w 324"/>
                <a:gd name="T3" fmla="*/ 2147483647 h 582"/>
                <a:gd name="T4" fmla="*/ 2147483647 w 324"/>
                <a:gd name="T5" fmla="*/ 2147483647 h 582"/>
                <a:gd name="T6" fmla="*/ 2147483647 w 324"/>
                <a:gd name="T7" fmla="*/ 2147483647 h 582"/>
                <a:gd name="T8" fmla="*/ 2147483647 w 324"/>
                <a:gd name="T9" fmla="*/ 2147483647 h 582"/>
                <a:gd name="T10" fmla="*/ 2147483647 w 324"/>
                <a:gd name="T11" fmla="*/ 2147483647 h 582"/>
                <a:gd name="T12" fmla="*/ 2147483647 w 324"/>
                <a:gd name="T13" fmla="*/ 2147483647 h 582"/>
                <a:gd name="T14" fmla="*/ 2147483647 w 324"/>
                <a:gd name="T15" fmla="*/ 2147483647 h 582"/>
                <a:gd name="T16" fmla="*/ 0 w 324"/>
                <a:gd name="T17" fmla="*/ 2147483647 h 582"/>
                <a:gd name="T18" fmla="*/ 2147483647 w 324"/>
                <a:gd name="T19" fmla="*/ 2147483647 h 582"/>
                <a:gd name="T20" fmla="*/ 2147483647 w 324"/>
                <a:gd name="T21" fmla="*/ 2147483647 h 582"/>
                <a:gd name="T22" fmla="*/ 2147483647 w 324"/>
                <a:gd name="T23" fmla="*/ 2147483647 h 582"/>
                <a:gd name="T24" fmla="*/ 2147483647 w 324"/>
                <a:gd name="T25" fmla="*/ 2147483647 h 582"/>
                <a:gd name="T26" fmla="*/ 2147483647 w 324"/>
                <a:gd name="T27" fmla="*/ 2147483647 h 582"/>
                <a:gd name="T28" fmla="*/ 2147483647 w 324"/>
                <a:gd name="T29" fmla="*/ 2147483647 h 582"/>
                <a:gd name="T30" fmla="*/ 2147483647 w 324"/>
                <a:gd name="T31" fmla="*/ 2147483647 h 582"/>
                <a:gd name="T32" fmla="*/ 2147483647 w 324"/>
                <a:gd name="T33" fmla="*/ 2147483647 h 582"/>
                <a:gd name="T34" fmla="*/ 2147483647 w 324"/>
                <a:gd name="T35" fmla="*/ 2147483647 h 582"/>
                <a:gd name="T36" fmla="*/ 2147483647 w 324"/>
                <a:gd name="T37" fmla="*/ 2147483647 h 582"/>
                <a:gd name="T38" fmla="*/ 2147483647 w 324"/>
                <a:gd name="T39" fmla="*/ 2147483647 h 582"/>
                <a:gd name="T40" fmla="*/ 2147483647 w 324"/>
                <a:gd name="T41" fmla="*/ 2147483647 h 582"/>
                <a:gd name="T42" fmla="*/ 2147483647 w 324"/>
                <a:gd name="T43" fmla="*/ 2147483647 h 582"/>
                <a:gd name="T44" fmla="*/ 2147483647 w 324"/>
                <a:gd name="T45" fmla="*/ 2147483647 h 582"/>
                <a:gd name="T46" fmla="*/ 2147483647 w 324"/>
                <a:gd name="T47" fmla="*/ 2147483647 h 582"/>
                <a:gd name="T48" fmla="*/ 2147483647 w 324"/>
                <a:gd name="T49" fmla="*/ 2147483647 h 582"/>
                <a:gd name="T50" fmla="*/ 2147483647 w 324"/>
                <a:gd name="T51" fmla="*/ 2147483647 h 582"/>
                <a:gd name="T52" fmla="*/ 2147483647 w 324"/>
                <a:gd name="T53" fmla="*/ 2147483647 h 582"/>
                <a:gd name="T54" fmla="*/ 2147483647 w 324"/>
                <a:gd name="T55" fmla="*/ 2147483647 h 582"/>
                <a:gd name="T56" fmla="*/ 2147483647 w 324"/>
                <a:gd name="T57" fmla="*/ 2147483647 h 582"/>
                <a:gd name="T58" fmla="*/ 2147483647 w 324"/>
                <a:gd name="T59" fmla="*/ 2147483647 h 582"/>
                <a:gd name="T60" fmla="*/ 2147483647 w 324"/>
                <a:gd name="T61" fmla="*/ 2147483647 h 582"/>
                <a:gd name="T62" fmla="*/ 2147483647 w 324"/>
                <a:gd name="T63" fmla="*/ 2147483647 h 582"/>
                <a:gd name="T64" fmla="*/ 2147483647 w 324"/>
                <a:gd name="T65" fmla="*/ 2147483647 h 582"/>
                <a:gd name="T66" fmla="*/ 2147483647 w 324"/>
                <a:gd name="T67" fmla="*/ 2147483647 h 582"/>
                <a:gd name="T68" fmla="*/ 2147483647 w 324"/>
                <a:gd name="T69" fmla="*/ 2147483647 h 582"/>
                <a:gd name="T70" fmla="*/ 2147483647 w 324"/>
                <a:gd name="T71" fmla="*/ 2147483647 h 582"/>
                <a:gd name="T72" fmla="*/ 2147483647 w 324"/>
                <a:gd name="T73" fmla="*/ 2147483647 h 582"/>
                <a:gd name="T74" fmla="*/ 2147483647 w 324"/>
                <a:gd name="T75" fmla="*/ 2147483647 h 582"/>
                <a:gd name="T76" fmla="*/ 2147483647 w 324"/>
                <a:gd name="T77" fmla="*/ 2147483647 h 582"/>
                <a:gd name="T78" fmla="*/ 2147483647 w 324"/>
                <a:gd name="T79" fmla="*/ 2147483647 h 582"/>
                <a:gd name="T80" fmla="*/ 2147483647 w 324"/>
                <a:gd name="T81" fmla="*/ 2147483647 h 582"/>
                <a:gd name="T82" fmla="*/ 2147483647 w 324"/>
                <a:gd name="T83" fmla="*/ 2147483647 h 582"/>
                <a:gd name="T84" fmla="*/ 2147483647 w 324"/>
                <a:gd name="T85" fmla="*/ 2147483647 h 582"/>
                <a:gd name="T86" fmla="*/ 2147483647 w 324"/>
                <a:gd name="T87" fmla="*/ 2147483647 h 582"/>
                <a:gd name="T88" fmla="*/ 2147483647 w 324"/>
                <a:gd name="T89" fmla="*/ 2147483647 h 582"/>
                <a:gd name="T90" fmla="*/ 2147483647 w 324"/>
                <a:gd name="T91" fmla="*/ 2147483647 h 582"/>
                <a:gd name="T92" fmla="*/ 2147483647 w 324"/>
                <a:gd name="T93" fmla="*/ 2147483647 h 582"/>
                <a:gd name="T94" fmla="*/ 2147483647 w 324"/>
                <a:gd name="T95" fmla="*/ 2147483647 h 582"/>
                <a:gd name="T96" fmla="*/ 2147483647 w 324"/>
                <a:gd name="T97" fmla="*/ 2147483647 h 582"/>
                <a:gd name="T98" fmla="*/ 2147483647 w 324"/>
                <a:gd name="T99" fmla="*/ 2147483647 h 582"/>
                <a:gd name="T100" fmla="*/ 2147483647 w 324"/>
                <a:gd name="T101" fmla="*/ 2147483647 h 582"/>
                <a:gd name="T102" fmla="*/ 2147483647 w 324"/>
                <a:gd name="T103" fmla="*/ 2147483647 h 582"/>
                <a:gd name="T104" fmla="*/ 2147483647 w 324"/>
                <a:gd name="T105" fmla="*/ 2147483647 h 582"/>
                <a:gd name="T106" fmla="*/ 2147483647 w 324"/>
                <a:gd name="T107" fmla="*/ 2147483647 h 582"/>
                <a:gd name="T108" fmla="*/ 2147483647 w 324"/>
                <a:gd name="T109" fmla="*/ 2147483647 h 582"/>
                <a:gd name="T110" fmla="*/ 2147483647 w 324"/>
                <a:gd name="T111" fmla="*/ 2147483647 h 582"/>
                <a:gd name="T112" fmla="*/ 2147483647 w 324"/>
                <a:gd name="T113" fmla="*/ 2147483647 h 582"/>
                <a:gd name="T114" fmla="*/ 2147483647 w 324"/>
                <a:gd name="T115" fmla="*/ 2147483647 h 582"/>
                <a:gd name="T116" fmla="*/ 2147483647 w 324"/>
                <a:gd name="T117" fmla="*/ 2147483647 h 582"/>
                <a:gd name="T118" fmla="*/ 2147483647 w 324"/>
                <a:gd name="T119" fmla="*/ 2147483647 h 582"/>
                <a:gd name="T120" fmla="*/ 2147483647 w 324"/>
                <a:gd name="T121" fmla="*/ 2147483647 h 582"/>
                <a:gd name="T122" fmla="*/ 2147483647 w 324"/>
                <a:gd name="T123" fmla="*/ 0 h 582"/>
                <a:gd name="T124" fmla="*/ 2147483647 w 324"/>
                <a:gd name="T125" fmla="*/ 2147483647 h 58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24"/>
                <a:gd name="T190" fmla="*/ 0 h 582"/>
                <a:gd name="T191" fmla="*/ 324 w 324"/>
                <a:gd name="T192" fmla="*/ 582 h 58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24" h="582">
                  <a:moveTo>
                    <a:pt x="90" y="42"/>
                  </a:moveTo>
                  <a:lnTo>
                    <a:pt x="84" y="48"/>
                  </a:lnTo>
                  <a:lnTo>
                    <a:pt x="72" y="48"/>
                  </a:lnTo>
                  <a:lnTo>
                    <a:pt x="60" y="60"/>
                  </a:lnTo>
                  <a:lnTo>
                    <a:pt x="60" y="102"/>
                  </a:lnTo>
                  <a:lnTo>
                    <a:pt x="84" y="102"/>
                  </a:lnTo>
                  <a:lnTo>
                    <a:pt x="84" y="120"/>
                  </a:lnTo>
                  <a:lnTo>
                    <a:pt x="78" y="126"/>
                  </a:lnTo>
                  <a:lnTo>
                    <a:pt x="66" y="132"/>
                  </a:lnTo>
                  <a:lnTo>
                    <a:pt x="54" y="132"/>
                  </a:lnTo>
                  <a:lnTo>
                    <a:pt x="42" y="138"/>
                  </a:lnTo>
                  <a:lnTo>
                    <a:pt x="12" y="138"/>
                  </a:lnTo>
                  <a:lnTo>
                    <a:pt x="12" y="144"/>
                  </a:lnTo>
                  <a:lnTo>
                    <a:pt x="30" y="162"/>
                  </a:lnTo>
                  <a:lnTo>
                    <a:pt x="30" y="180"/>
                  </a:lnTo>
                  <a:lnTo>
                    <a:pt x="18" y="186"/>
                  </a:lnTo>
                  <a:lnTo>
                    <a:pt x="12" y="186"/>
                  </a:lnTo>
                  <a:lnTo>
                    <a:pt x="0" y="192"/>
                  </a:lnTo>
                  <a:lnTo>
                    <a:pt x="0" y="204"/>
                  </a:lnTo>
                  <a:lnTo>
                    <a:pt x="6" y="210"/>
                  </a:lnTo>
                  <a:lnTo>
                    <a:pt x="12" y="222"/>
                  </a:lnTo>
                  <a:lnTo>
                    <a:pt x="48" y="258"/>
                  </a:lnTo>
                  <a:lnTo>
                    <a:pt x="72" y="264"/>
                  </a:lnTo>
                  <a:lnTo>
                    <a:pt x="78" y="252"/>
                  </a:lnTo>
                  <a:lnTo>
                    <a:pt x="90" y="264"/>
                  </a:lnTo>
                  <a:lnTo>
                    <a:pt x="96" y="276"/>
                  </a:lnTo>
                  <a:lnTo>
                    <a:pt x="96" y="294"/>
                  </a:lnTo>
                  <a:lnTo>
                    <a:pt x="90" y="306"/>
                  </a:lnTo>
                  <a:lnTo>
                    <a:pt x="84" y="312"/>
                  </a:lnTo>
                  <a:lnTo>
                    <a:pt x="84" y="318"/>
                  </a:lnTo>
                  <a:lnTo>
                    <a:pt x="90" y="324"/>
                  </a:lnTo>
                  <a:lnTo>
                    <a:pt x="96" y="324"/>
                  </a:lnTo>
                  <a:lnTo>
                    <a:pt x="108" y="318"/>
                  </a:lnTo>
                  <a:lnTo>
                    <a:pt x="114" y="318"/>
                  </a:lnTo>
                  <a:lnTo>
                    <a:pt x="114" y="348"/>
                  </a:lnTo>
                  <a:lnTo>
                    <a:pt x="120" y="354"/>
                  </a:lnTo>
                  <a:lnTo>
                    <a:pt x="126" y="354"/>
                  </a:lnTo>
                  <a:lnTo>
                    <a:pt x="126" y="366"/>
                  </a:lnTo>
                  <a:lnTo>
                    <a:pt x="120" y="378"/>
                  </a:lnTo>
                  <a:lnTo>
                    <a:pt x="108" y="390"/>
                  </a:lnTo>
                  <a:lnTo>
                    <a:pt x="96" y="432"/>
                  </a:lnTo>
                  <a:lnTo>
                    <a:pt x="90" y="444"/>
                  </a:lnTo>
                  <a:lnTo>
                    <a:pt x="90" y="450"/>
                  </a:lnTo>
                  <a:lnTo>
                    <a:pt x="84" y="462"/>
                  </a:lnTo>
                  <a:lnTo>
                    <a:pt x="84" y="468"/>
                  </a:lnTo>
                  <a:lnTo>
                    <a:pt x="90" y="480"/>
                  </a:lnTo>
                  <a:lnTo>
                    <a:pt x="114" y="504"/>
                  </a:lnTo>
                  <a:lnTo>
                    <a:pt x="114" y="534"/>
                  </a:lnTo>
                  <a:lnTo>
                    <a:pt x="144" y="570"/>
                  </a:lnTo>
                  <a:lnTo>
                    <a:pt x="156" y="570"/>
                  </a:lnTo>
                  <a:lnTo>
                    <a:pt x="162" y="582"/>
                  </a:lnTo>
                  <a:lnTo>
                    <a:pt x="198" y="582"/>
                  </a:lnTo>
                  <a:lnTo>
                    <a:pt x="204" y="576"/>
                  </a:lnTo>
                  <a:lnTo>
                    <a:pt x="204" y="564"/>
                  </a:lnTo>
                  <a:lnTo>
                    <a:pt x="216" y="552"/>
                  </a:lnTo>
                  <a:lnTo>
                    <a:pt x="234" y="552"/>
                  </a:lnTo>
                  <a:lnTo>
                    <a:pt x="240" y="540"/>
                  </a:lnTo>
                  <a:lnTo>
                    <a:pt x="270" y="540"/>
                  </a:lnTo>
                  <a:lnTo>
                    <a:pt x="270" y="534"/>
                  </a:lnTo>
                  <a:lnTo>
                    <a:pt x="288" y="516"/>
                  </a:lnTo>
                  <a:lnTo>
                    <a:pt x="300" y="516"/>
                  </a:lnTo>
                  <a:lnTo>
                    <a:pt x="312" y="528"/>
                  </a:lnTo>
                  <a:lnTo>
                    <a:pt x="318" y="528"/>
                  </a:lnTo>
                  <a:lnTo>
                    <a:pt x="324" y="522"/>
                  </a:lnTo>
                  <a:lnTo>
                    <a:pt x="324" y="510"/>
                  </a:lnTo>
                  <a:lnTo>
                    <a:pt x="318" y="504"/>
                  </a:lnTo>
                  <a:lnTo>
                    <a:pt x="312" y="492"/>
                  </a:lnTo>
                  <a:lnTo>
                    <a:pt x="306" y="474"/>
                  </a:lnTo>
                  <a:lnTo>
                    <a:pt x="288" y="456"/>
                  </a:lnTo>
                  <a:lnTo>
                    <a:pt x="282" y="444"/>
                  </a:lnTo>
                  <a:lnTo>
                    <a:pt x="282" y="420"/>
                  </a:lnTo>
                  <a:lnTo>
                    <a:pt x="288" y="414"/>
                  </a:lnTo>
                  <a:lnTo>
                    <a:pt x="288" y="396"/>
                  </a:lnTo>
                  <a:lnTo>
                    <a:pt x="276" y="408"/>
                  </a:lnTo>
                  <a:lnTo>
                    <a:pt x="276" y="414"/>
                  </a:lnTo>
                  <a:lnTo>
                    <a:pt x="264" y="414"/>
                  </a:lnTo>
                  <a:lnTo>
                    <a:pt x="258" y="402"/>
                  </a:lnTo>
                  <a:lnTo>
                    <a:pt x="252" y="396"/>
                  </a:lnTo>
                  <a:lnTo>
                    <a:pt x="246" y="384"/>
                  </a:lnTo>
                  <a:lnTo>
                    <a:pt x="246" y="372"/>
                  </a:lnTo>
                  <a:lnTo>
                    <a:pt x="240" y="372"/>
                  </a:lnTo>
                  <a:lnTo>
                    <a:pt x="240" y="366"/>
                  </a:lnTo>
                  <a:lnTo>
                    <a:pt x="234" y="360"/>
                  </a:lnTo>
                  <a:lnTo>
                    <a:pt x="234" y="348"/>
                  </a:lnTo>
                  <a:lnTo>
                    <a:pt x="240" y="336"/>
                  </a:lnTo>
                  <a:lnTo>
                    <a:pt x="246" y="330"/>
                  </a:lnTo>
                  <a:lnTo>
                    <a:pt x="246" y="288"/>
                  </a:lnTo>
                  <a:lnTo>
                    <a:pt x="252" y="282"/>
                  </a:lnTo>
                  <a:lnTo>
                    <a:pt x="264" y="276"/>
                  </a:lnTo>
                  <a:lnTo>
                    <a:pt x="294" y="276"/>
                  </a:lnTo>
                  <a:lnTo>
                    <a:pt x="300" y="270"/>
                  </a:lnTo>
                  <a:lnTo>
                    <a:pt x="300" y="258"/>
                  </a:lnTo>
                  <a:lnTo>
                    <a:pt x="288" y="246"/>
                  </a:lnTo>
                  <a:lnTo>
                    <a:pt x="288" y="234"/>
                  </a:lnTo>
                  <a:lnTo>
                    <a:pt x="294" y="222"/>
                  </a:lnTo>
                  <a:lnTo>
                    <a:pt x="300" y="216"/>
                  </a:lnTo>
                  <a:lnTo>
                    <a:pt x="306" y="204"/>
                  </a:lnTo>
                  <a:lnTo>
                    <a:pt x="306" y="192"/>
                  </a:lnTo>
                  <a:lnTo>
                    <a:pt x="300" y="180"/>
                  </a:lnTo>
                  <a:lnTo>
                    <a:pt x="294" y="174"/>
                  </a:lnTo>
                  <a:lnTo>
                    <a:pt x="276" y="174"/>
                  </a:lnTo>
                  <a:lnTo>
                    <a:pt x="270" y="180"/>
                  </a:lnTo>
                  <a:lnTo>
                    <a:pt x="270" y="156"/>
                  </a:lnTo>
                  <a:lnTo>
                    <a:pt x="258" y="150"/>
                  </a:lnTo>
                  <a:lnTo>
                    <a:pt x="252" y="138"/>
                  </a:lnTo>
                  <a:lnTo>
                    <a:pt x="234" y="132"/>
                  </a:lnTo>
                  <a:lnTo>
                    <a:pt x="216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8" y="156"/>
                  </a:lnTo>
                  <a:lnTo>
                    <a:pt x="192" y="162"/>
                  </a:lnTo>
                  <a:lnTo>
                    <a:pt x="192" y="168"/>
                  </a:lnTo>
                  <a:lnTo>
                    <a:pt x="192" y="162"/>
                  </a:lnTo>
                  <a:lnTo>
                    <a:pt x="198" y="156"/>
                  </a:lnTo>
                  <a:lnTo>
                    <a:pt x="198" y="144"/>
                  </a:lnTo>
                  <a:lnTo>
                    <a:pt x="204" y="132"/>
                  </a:lnTo>
                  <a:lnTo>
                    <a:pt x="204" y="114"/>
                  </a:lnTo>
                  <a:lnTo>
                    <a:pt x="210" y="102"/>
                  </a:lnTo>
                  <a:lnTo>
                    <a:pt x="210" y="78"/>
                  </a:lnTo>
                  <a:lnTo>
                    <a:pt x="192" y="42"/>
                  </a:lnTo>
                  <a:lnTo>
                    <a:pt x="180" y="30"/>
                  </a:lnTo>
                  <a:lnTo>
                    <a:pt x="132" y="6"/>
                  </a:lnTo>
                  <a:lnTo>
                    <a:pt x="126" y="0"/>
                  </a:lnTo>
                  <a:lnTo>
                    <a:pt x="120" y="0"/>
                  </a:lnTo>
                  <a:lnTo>
                    <a:pt x="102" y="36"/>
                  </a:lnTo>
                  <a:lnTo>
                    <a:pt x="96" y="42"/>
                  </a:lnTo>
                  <a:lnTo>
                    <a:pt x="90" y="4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3" name="Guinea-Bissau" descr="© INSCALE GmbH, 05.05.2010&#10;http://www.presentationload.com/">
              <a:extLst>
                <a:ext uri="{FF2B5EF4-FFF2-40B4-BE49-F238E27FC236}">
                  <a16:creationId xmlns:a16="http://schemas.microsoft.com/office/drawing/2014/main" id="{36E57011-88C9-BC88-69CC-924C4FFE5BCA}"/>
                </a:ext>
              </a:extLst>
            </p:cNvPr>
            <p:cNvSpPr>
              <a:spLocks/>
            </p:cNvSpPr>
            <p:nvPr/>
          </p:nvSpPr>
          <p:spPr bwMode="gray">
            <a:xfrm>
              <a:off x="3799574" y="2828614"/>
              <a:ext cx="69672" cy="59295"/>
            </a:xfrm>
            <a:custGeom>
              <a:avLst/>
              <a:gdLst>
                <a:gd name="T0" fmla="*/ 2147483647 w 186"/>
                <a:gd name="T1" fmla="*/ 2147483647 h 156"/>
                <a:gd name="T2" fmla="*/ 2147483647 w 186"/>
                <a:gd name="T3" fmla="*/ 2147483647 h 156"/>
                <a:gd name="T4" fmla="*/ 2147483647 w 186"/>
                <a:gd name="T5" fmla="*/ 2147483647 h 156"/>
                <a:gd name="T6" fmla="*/ 2147483647 w 186"/>
                <a:gd name="T7" fmla="*/ 2147483647 h 156"/>
                <a:gd name="T8" fmla="*/ 2147483647 w 186"/>
                <a:gd name="T9" fmla="*/ 2147483647 h 156"/>
                <a:gd name="T10" fmla="*/ 2147483647 w 186"/>
                <a:gd name="T11" fmla="*/ 2147483647 h 156"/>
                <a:gd name="T12" fmla="*/ 2147483647 w 186"/>
                <a:gd name="T13" fmla="*/ 2147483647 h 156"/>
                <a:gd name="T14" fmla="*/ 2147483647 w 186"/>
                <a:gd name="T15" fmla="*/ 2147483647 h 156"/>
                <a:gd name="T16" fmla="*/ 2147483647 w 186"/>
                <a:gd name="T17" fmla="*/ 2147483647 h 156"/>
                <a:gd name="T18" fmla="*/ 2147483647 w 186"/>
                <a:gd name="T19" fmla="*/ 2147483647 h 156"/>
                <a:gd name="T20" fmla="*/ 2147483647 w 186"/>
                <a:gd name="T21" fmla="*/ 2147483647 h 156"/>
                <a:gd name="T22" fmla="*/ 2147483647 w 186"/>
                <a:gd name="T23" fmla="*/ 2147483647 h 156"/>
                <a:gd name="T24" fmla="*/ 2147483647 w 186"/>
                <a:gd name="T25" fmla="*/ 2147483647 h 156"/>
                <a:gd name="T26" fmla="*/ 2147483647 w 186"/>
                <a:gd name="T27" fmla="*/ 2147483647 h 156"/>
                <a:gd name="T28" fmla="*/ 2147483647 w 186"/>
                <a:gd name="T29" fmla="*/ 0 h 156"/>
                <a:gd name="T30" fmla="*/ 2147483647 w 186"/>
                <a:gd name="T31" fmla="*/ 2147483647 h 156"/>
                <a:gd name="T32" fmla="*/ 2147483647 w 186"/>
                <a:gd name="T33" fmla="*/ 2147483647 h 156"/>
                <a:gd name="T34" fmla="*/ 2147483647 w 186"/>
                <a:gd name="T35" fmla="*/ 2147483647 h 156"/>
                <a:gd name="T36" fmla="*/ 0 w 186"/>
                <a:gd name="T37" fmla="*/ 2147483647 h 156"/>
                <a:gd name="T38" fmla="*/ 2147483647 w 186"/>
                <a:gd name="T39" fmla="*/ 2147483647 h 156"/>
                <a:gd name="T40" fmla="*/ 2147483647 w 186"/>
                <a:gd name="T41" fmla="*/ 2147483647 h 156"/>
                <a:gd name="T42" fmla="*/ 2147483647 w 186"/>
                <a:gd name="T43" fmla="*/ 2147483647 h 156"/>
                <a:gd name="T44" fmla="*/ 2147483647 w 186"/>
                <a:gd name="T45" fmla="*/ 2147483647 h 156"/>
                <a:gd name="T46" fmla="*/ 2147483647 w 186"/>
                <a:gd name="T47" fmla="*/ 2147483647 h 156"/>
                <a:gd name="T48" fmla="*/ 2147483647 w 186"/>
                <a:gd name="T49" fmla="*/ 2147483647 h 156"/>
                <a:gd name="T50" fmla="*/ 2147483647 w 186"/>
                <a:gd name="T51" fmla="*/ 2147483647 h 156"/>
                <a:gd name="T52" fmla="*/ 2147483647 w 186"/>
                <a:gd name="T53" fmla="*/ 2147483647 h 156"/>
                <a:gd name="T54" fmla="*/ 2147483647 w 186"/>
                <a:gd name="T55" fmla="*/ 2147483647 h 156"/>
                <a:gd name="T56" fmla="*/ 2147483647 w 186"/>
                <a:gd name="T57" fmla="*/ 2147483647 h 156"/>
                <a:gd name="T58" fmla="*/ 2147483647 w 186"/>
                <a:gd name="T59" fmla="*/ 2147483647 h 156"/>
                <a:gd name="T60" fmla="*/ 2147483647 w 186"/>
                <a:gd name="T61" fmla="*/ 2147483647 h 156"/>
                <a:gd name="T62" fmla="*/ 2147483647 w 186"/>
                <a:gd name="T63" fmla="*/ 2147483647 h 156"/>
                <a:gd name="T64" fmla="*/ 2147483647 w 186"/>
                <a:gd name="T65" fmla="*/ 2147483647 h 156"/>
                <a:gd name="T66" fmla="*/ 2147483647 w 186"/>
                <a:gd name="T67" fmla="*/ 2147483647 h 156"/>
                <a:gd name="T68" fmla="*/ 2147483647 w 186"/>
                <a:gd name="T69" fmla="*/ 2147483647 h 156"/>
                <a:gd name="T70" fmla="*/ 2147483647 w 186"/>
                <a:gd name="T71" fmla="*/ 2147483647 h 156"/>
                <a:gd name="T72" fmla="*/ 2147483647 w 186"/>
                <a:gd name="T73" fmla="*/ 2147483647 h 1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6"/>
                <a:gd name="T112" fmla="*/ 0 h 156"/>
                <a:gd name="T113" fmla="*/ 186 w 186"/>
                <a:gd name="T114" fmla="*/ 156 h 1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6" h="156">
                  <a:moveTo>
                    <a:pt x="126" y="102"/>
                  </a:moveTo>
                  <a:lnTo>
                    <a:pt x="132" y="96"/>
                  </a:lnTo>
                  <a:lnTo>
                    <a:pt x="144" y="90"/>
                  </a:lnTo>
                  <a:lnTo>
                    <a:pt x="174" y="90"/>
                  </a:lnTo>
                  <a:lnTo>
                    <a:pt x="180" y="84"/>
                  </a:lnTo>
                  <a:lnTo>
                    <a:pt x="186" y="72"/>
                  </a:lnTo>
                  <a:lnTo>
                    <a:pt x="186" y="66"/>
                  </a:lnTo>
                  <a:lnTo>
                    <a:pt x="180" y="60"/>
                  </a:lnTo>
                  <a:lnTo>
                    <a:pt x="168" y="54"/>
                  </a:lnTo>
                  <a:lnTo>
                    <a:pt x="162" y="48"/>
                  </a:lnTo>
                  <a:lnTo>
                    <a:pt x="162" y="36"/>
                  </a:lnTo>
                  <a:lnTo>
                    <a:pt x="168" y="30"/>
                  </a:lnTo>
                  <a:lnTo>
                    <a:pt x="186" y="30"/>
                  </a:lnTo>
                  <a:lnTo>
                    <a:pt x="186" y="6"/>
                  </a:lnTo>
                  <a:lnTo>
                    <a:pt x="84" y="0"/>
                  </a:lnTo>
                  <a:lnTo>
                    <a:pt x="54" y="24"/>
                  </a:lnTo>
                  <a:lnTo>
                    <a:pt x="18" y="24"/>
                  </a:lnTo>
                  <a:lnTo>
                    <a:pt x="6" y="36"/>
                  </a:lnTo>
                  <a:lnTo>
                    <a:pt x="0" y="72"/>
                  </a:lnTo>
                  <a:lnTo>
                    <a:pt x="6" y="78"/>
                  </a:lnTo>
                  <a:lnTo>
                    <a:pt x="18" y="78"/>
                  </a:lnTo>
                  <a:lnTo>
                    <a:pt x="42" y="66"/>
                  </a:lnTo>
                  <a:lnTo>
                    <a:pt x="66" y="66"/>
                  </a:lnTo>
                  <a:lnTo>
                    <a:pt x="90" y="60"/>
                  </a:lnTo>
                  <a:lnTo>
                    <a:pt x="90" y="84"/>
                  </a:lnTo>
                  <a:lnTo>
                    <a:pt x="78" y="78"/>
                  </a:lnTo>
                  <a:lnTo>
                    <a:pt x="72" y="78"/>
                  </a:lnTo>
                  <a:lnTo>
                    <a:pt x="66" y="72"/>
                  </a:lnTo>
                  <a:lnTo>
                    <a:pt x="54" y="72"/>
                  </a:lnTo>
                  <a:lnTo>
                    <a:pt x="54" y="96"/>
                  </a:lnTo>
                  <a:lnTo>
                    <a:pt x="60" y="102"/>
                  </a:lnTo>
                  <a:lnTo>
                    <a:pt x="90" y="96"/>
                  </a:lnTo>
                  <a:lnTo>
                    <a:pt x="54" y="114"/>
                  </a:lnTo>
                  <a:lnTo>
                    <a:pt x="84" y="156"/>
                  </a:lnTo>
                  <a:lnTo>
                    <a:pt x="90" y="132"/>
                  </a:lnTo>
                  <a:lnTo>
                    <a:pt x="108" y="102"/>
                  </a:lnTo>
                  <a:lnTo>
                    <a:pt x="126" y="10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4" name="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D94D4BAD-5F0A-CAE6-484A-EA04346DFD84}"/>
                </a:ext>
              </a:extLst>
            </p:cNvPr>
            <p:cNvSpPr>
              <a:spLocks/>
            </p:cNvSpPr>
            <p:nvPr/>
          </p:nvSpPr>
          <p:spPr bwMode="gray">
            <a:xfrm>
              <a:off x="3833669" y="2831578"/>
              <a:ext cx="197155" cy="167509"/>
            </a:xfrm>
            <a:custGeom>
              <a:avLst/>
              <a:gdLst>
                <a:gd name="T0" fmla="*/ 2147483647 w 522"/>
                <a:gd name="T1" fmla="*/ 2147483647 h 444"/>
                <a:gd name="T2" fmla="*/ 2147483647 w 522"/>
                <a:gd name="T3" fmla="*/ 2147483647 h 444"/>
                <a:gd name="T4" fmla="*/ 2147483647 w 522"/>
                <a:gd name="T5" fmla="*/ 2147483647 h 444"/>
                <a:gd name="T6" fmla="*/ 2147483647 w 522"/>
                <a:gd name="T7" fmla="*/ 2147483647 h 444"/>
                <a:gd name="T8" fmla="*/ 2147483647 w 522"/>
                <a:gd name="T9" fmla="*/ 2147483647 h 444"/>
                <a:gd name="T10" fmla="*/ 2147483647 w 522"/>
                <a:gd name="T11" fmla="*/ 2147483647 h 444"/>
                <a:gd name="T12" fmla="*/ 2147483647 w 522"/>
                <a:gd name="T13" fmla="*/ 2147483647 h 444"/>
                <a:gd name="T14" fmla="*/ 2147483647 w 522"/>
                <a:gd name="T15" fmla="*/ 2147483647 h 444"/>
                <a:gd name="T16" fmla="*/ 2147483647 w 522"/>
                <a:gd name="T17" fmla="*/ 2147483647 h 444"/>
                <a:gd name="T18" fmla="*/ 2147483647 w 522"/>
                <a:gd name="T19" fmla="*/ 2147483647 h 444"/>
                <a:gd name="T20" fmla="*/ 2147483647 w 522"/>
                <a:gd name="T21" fmla="*/ 2147483647 h 444"/>
                <a:gd name="T22" fmla="*/ 2147483647 w 522"/>
                <a:gd name="T23" fmla="*/ 2147483647 h 444"/>
                <a:gd name="T24" fmla="*/ 2147483647 w 522"/>
                <a:gd name="T25" fmla="*/ 2147483647 h 444"/>
                <a:gd name="T26" fmla="*/ 2147483647 w 522"/>
                <a:gd name="T27" fmla="*/ 2147483647 h 444"/>
                <a:gd name="T28" fmla="*/ 2147483647 w 522"/>
                <a:gd name="T29" fmla="*/ 2147483647 h 444"/>
                <a:gd name="T30" fmla="*/ 2147483647 w 522"/>
                <a:gd name="T31" fmla="*/ 2147483647 h 444"/>
                <a:gd name="T32" fmla="*/ 2147483647 w 522"/>
                <a:gd name="T33" fmla="*/ 2147483647 h 444"/>
                <a:gd name="T34" fmla="*/ 2147483647 w 522"/>
                <a:gd name="T35" fmla="*/ 2147483647 h 444"/>
                <a:gd name="T36" fmla="*/ 2147483647 w 522"/>
                <a:gd name="T37" fmla="*/ 2147483647 h 444"/>
                <a:gd name="T38" fmla="*/ 2147483647 w 522"/>
                <a:gd name="T39" fmla="*/ 2147483647 h 444"/>
                <a:gd name="T40" fmla="*/ 2147483647 w 522"/>
                <a:gd name="T41" fmla="*/ 2147483647 h 444"/>
                <a:gd name="T42" fmla="*/ 2147483647 w 522"/>
                <a:gd name="T43" fmla="*/ 2147483647 h 444"/>
                <a:gd name="T44" fmla="*/ 2147483647 w 522"/>
                <a:gd name="T45" fmla="*/ 2147483647 h 444"/>
                <a:gd name="T46" fmla="*/ 2147483647 w 522"/>
                <a:gd name="T47" fmla="*/ 2147483647 h 444"/>
                <a:gd name="T48" fmla="*/ 2147483647 w 522"/>
                <a:gd name="T49" fmla="*/ 2147483647 h 444"/>
                <a:gd name="T50" fmla="*/ 2147483647 w 522"/>
                <a:gd name="T51" fmla="*/ 2147483647 h 444"/>
                <a:gd name="T52" fmla="*/ 2147483647 w 522"/>
                <a:gd name="T53" fmla="*/ 2147483647 h 444"/>
                <a:gd name="T54" fmla="*/ 2147483647 w 522"/>
                <a:gd name="T55" fmla="*/ 2147483647 h 444"/>
                <a:gd name="T56" fmla="*/ 2147483647 w 522"/>
                <a:gd name="T57" fmla="*/ 2147483647 h 444"/>
                <a:gd name="T58" fmla="*/ 2147483647 w 522"/>
                <a:gd name="T59" fmla="*/ 2147483647 h 444"/>
                <a:gd name="T60" fmla="*/ 2147483647 w 522"/>
                <a:gd name="T61" fmla="*/ 2147483647 h 444"/>
                <a:gd name="T62" fmla="*/ 2147483647 w 522"/>
                <a:gd name="T63" fmla="*/ 2147483647 h 444"/>
                <a:gd name="T64" fmla="*/ 2147483647 w 522"/>
                <a:gd name="T65" fmla="*/ 2147483647 h 444"/>
                <a:gd name="T66" fmla="*/ 2147483647 w 522"/>
                <a:gd name="T67" fmla="*/ 2147483647 h 444"/>
                <a:gd name="T68" fmla="*/ 2147483647 w 522"/>
                <a:gd name="T69" fmla="*/ 2147483647 h 444"/>
                <a:gd name="T70" fmla="*/ 2147483647 w 522"/>
                <a:gd name="T71" fmla="*/ 2147483647 h 444"/>
                <a:gd name="T72" fmla="*/ 2147483647 w 522"/>
                <a:gd name="T73" fmla="*/ 2147483647 h 444"/>
                <a:gd name="T74" fmla="*/ 2147483647 w 522"/>
                <a:gd name="T75" fmla="*/ 2147483647 h 444"/>
                <a:gd name="T76" fmla="*/ 2147483647 w 522"/>
                <a:gd name="T77" fmla="*/ 2147483647 h 444"/>
                <a:gd name="T78" fmla="*/ 2147483647 w 522"/>
                <a:gd name="T79" fmla="*/ 2147483647 h 444"/>
                <a:gd name="T80" fmla="*/ 2147483647 w 522"/>
                <a:gd name="T81" fmla="*/ 2147483647 h 444"/>
                <a:gd name="T82" fmla="*/ 2147483647 w 522"/>
                <a:gd name="T83" fmla="*/ 2147483647 h 444"/>
                <a:gd name="T84" fmla="*/ 2147483647 w 522"/>
                <a:gd name="T85" fmla="*/ 2147483647 h 444"/>
                <a:gd name="T86" fmla="*/ 2147483647 w 522"/>
                <a:gd name="T87" fmla="*/ 2147483647 h 444"/>
                <a:gd name="T88" fmla="*/ 2147483647 w 522"/>
                <a:gd name="T89" fmla="*/ 2147483647 h 444"/>
                <a:gd name="T90" fmla="*/ 2147483647 w 522"/>
                <a:gd name="T91" fmla="*/ 2147483647 h 444"/>
                <a:gd name="T92" fmla="*/ 2147483647 w 522"/>
                <a:gd name="T93" fmla="*/ 2147483647 h 44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22"/>
                <a:gd name="T142" fmla="*/ 0 h 444"/>
                <a:gd name="T143" fmla="*/ 522 w 522"/>
                <a:gd name="T144" fmla="*/ 444 h 44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22" h="444">
                  <a:moveTo>
                    <a:pt x="96" y="0"/>
                  </a:moveTo>
                  <a:lnTo>
                    <a:pt x="96" y="24"/>
                  </a:lnTo>
                  <a:lnTo>
                    <a:pt x="78" y="24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90" y="54"/>
                  </a:lnTo>
                  <a:lnTo>
                    <a:pt x="96" y="60"/>
                  </a:lnTo>
                  <a:lnTo>
                    <a:pt x="96" y="66"/>
                  </a:lnTo>
                  <a:lnTo>
                    <a:pt x="90" y="78"/>
                  </a:lnTo>
                  <a:lnTo>
                    <a:pt x="84" y="84"/>
                  </a:lnTo>
                  <a:lnTo>
                    <a:pt x="54" y="84"/>
                  </a:lnTo>
                  <a:lnTo>
                    <a:pt x="42" y="90"/>
                  </a:lnTo>
                  <a:lnTo>
                    <a:pt x="36" y="96"/>
                  </a:lnTo>
                  <a:lnTo>
                    <a:pt x="18" y="96"/>
                  </a:lnTo>
                  <a:lnTo>
                    <a:pt x="0" y="126"/>
                  </a:lnTo>
                  <a:lnTo>
                    <a:pt x="0" y="132"/>
                  </a:lnTo>
                  <a:lnTo>
                    <a:pt x="18" y="150"/>
                  </a:lnTo>
                  <a:lnTo>
                    <a:pt x="30" y="150"/>
                  </a:lnTo>
                  <a:lnTo>
                    <a:pt x="30" y="162"/>
                  </a:lnTo>
                  <a:lnTo>
                    <a:pt x="24" y="168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54" y="204"/>
                  </a:lnTo>
                  <a:lnTo>
                    <a:pt x="72" y="204"/>
                  </a:lnTo>
                  <a:lnTo>
                    <a:pt x="72" y="228"/>
                  </a:lnTo>
                  <a:lnTo>
                    <a:pt x="84" y="228"/>
                  </a:lnTo>
                  <a:lnTo>
                    <a:pt x="90" y="222"/>
                  </a:lnTo>
                  <a:lnTo>
                    <a:pt x="90" y="234"/>
                  </a:lnTo>
                  <a:lnTo>
                    <a:pt x="96" y="246"/>
                  </a:lnTo>
                  <a:lnTo>
                    <a:pt x="96" y="258"/>
                  </a:lnTo>
                  <a:lnTo>
                    <a:pt x="114" y="276"/>
                  </a:lnTo>
                  <a:lnTo>
                    <a:pt x="126" y="282"/>
                  </a:lnTo>
                  <a:lnTo>
                    <a:pt x="132" y="288"/>
                  </a:lnTo>
                  <a:lnTo>
                    <a:pt x="138" y="282"/>
                  </a:lnTo>
                  <a:lnTo>
                    <a:pt x="150" y="276"/>
                  </a:lnTo>
                  <a:lnTo>
                    <a:pt x="156" y="264"/>
                  </a:lnTo>
                  <a:lnTo>
                    <a:pt x="168" y="252"/>
                  </a:lnTo>
                  <a:lnTo>
                    <a:pt x="174" y="240"/>
                  </a:lnTo>
                  <a:lnTo>
                    <a:pt x="180" y="234"/>
                  </a:lnTo>
                  <a:lnTo>
                    <a:pt x="180" y="228"/>
                  </a:lnTo>
                  <a:lnTo>
                    <a:pt x="216" y="228"/>
                  </a:lnTo>
                  <a:lnTo>
                    <a:pt x="222" y="210"/>
                  </a:lnTo>
                  <a:lnTo>
                    <a:pt x="258" y="210"/>
                  </a:lnTo>
                  <a:lnTo>
                    <a:pt x="300" y="270"/>
                  </a:lnTo>
                  <a:lnTo>
                    <a:pt x="300" y="288"/>
                  </a:lnTo>
                  <a:lnTo>
                    <a:pt x="312" y="300"/>
                  </a:lnTo>
                  <a:lnTo>
                    <a:pt x="312" y="318"/>
                  </a:lnTo>
                  <a:lnTo>
                    <a:pt x="306" y="330"/>
                  </a:lnTo>
                  <a:lnTo>
                    <a:pt x="300" y="336"/>
                  </a:lnTo>
                  <a:lnTo>
                    <a:pt x="294" y="354"/>
                  </a:lnTo>
                  <a:lnTo>
                    <a:pt x="324" y="342"/>
                  </a:lnTo>
                  <a:lnTo>
                    <a:pt x="348" y="348"/>
                  </a:lnTo>
                  <a:lnTo>
                    <a:pt x="348" y="336"/>
                  </a:lnTo>
                  <a:lnTo>
                    <a:pt x="354" y="330"/>
                  </a:lnTo>
                  <a:lnTo>
                    <a:pt x="360" y="330"/>
                  </a:lnTo>
                  <a:lnTo>
                    <a:pt x="372" y="336"/>
                  </a:lnTo>
                  <a:lnTo>
                    <a:pt x="384" y="348"/>
                  </a:lnTo>
                  <a:lnTo>
                    <a:pt x="390" y="366"/>
                  </a:lnTo>
                  <a:lnTo>
                    <a:pt x="390" y="426"/>
                  </a:lnTo>
                  <a:lnTo>
                    <a:pt x="402" y="426"/>
                  </a:lnTo>
                  <a:lnTo>
                    <a:pt x="402" y="432"/>
                  </a:lnTo>
                  <a:lnTo>
                    <a:pt x="414" y="444"/>
                  </a:lnTo>
                  <a:lnTo>
                    <a:pt x="420" y="444"/>
                  </a:lnTo>
                  <a:lnTo>
                    <a:pt x="432" y="432"/>
                  </a:lnTo>
                  <a:lnTo>
                    <a:pt x="432" y="420"/>
                  </a:lnTo>
                  <a:lnTo>
                    <a:pt x="438" y="408"/>
                  </a:lnTo>
                  <a:lnTo>
                    <a:pt x="444" y="402"/>
                  </a:lnTo>
                  <a:lnTo>
                    <a:pt x="456" y="402"/>
                  </a:lnTo>
                  <a:lnTo>
                    <a:pt x="468" y="408"/>
                  </a:lnTo>
                  <a:lnTo>
                    <a:pt x="474" y="414"/>
                  </a:lnTo>
                  <a:lnTo>
                    <a:pt x="480" y="414"/>
                  </a:lnTo>
                  <a:lnTo>
                    <a:pt x="486" y="408"/>
                  </a:lnTo>
                  <a:lnTo>
                    <a:pt x="486" y="390"/>
                  </a:lnTo>
                  <a:lnTo>
                    <a:pt x="480" y="384"/>
                  </a:lnTo>
                  <a:lnTo>
                    <a:pt x="480" y="378"/>
                  </a:lnTo>
                  <a:lnTo>
                    <a:pt x="498" y="378"/>
                  </a:lnTo>
                  <a:lnTo>
                    <a:pt x="492" y="366"/>
                  </a:lnTo>
                  <a:lnTo>
                    <a:pt x="480" y="360"/>
                  </a:lnTo>
                  <a:lnTo>
                    <a:pt x="474" y="348"/>
                  </a:lnTo>
                  <a:lnTo>
                    <a:pt x="474" y="336"/>
                  </a:lnTo>
                  <a:lnTo>
                    <a:pt x="492" y="336"/>
                  </a:lnTo>
                  <a:lnTo>
                    <a:pt x="498" y="342"/>
                  </a:lnTo>
                  <a:lnTo>
                    <a:pt x="510" y="342"/>
                  </a:lnTo>
                  <a:lnTo>
                    <a:pt x="516" y="348"/>
                  </a:lnTo>
                  <a:lnTo>
                    <a:pt x="516" y="342"/>
                  </a:lnTo>
                  <a:lnTo>
                    <a:pt x="522" y="336"/>
                  </a:lnTo>
                  <a:lnTo>
                    <a:pt x="522" y="324"/>
                  </a:lnTo>
                  <a:lnTo>
                    <a:pt x="516" y="324"/>
                  </a:lnTo>
                  <a:lnTo>
                    <a:pt x="504" y="318"/>
                  </a:lnTo>
                  <a:lnTo>
                    <a:pt x="498" y="318"/>
                  </a:lnTo>
                  <a:lnTo>
                    <a:pt x="498" y="306"/>
                  </a:lnTo>
                  <a:lnTo>
                    <a:pt x="504" y="294"/>
                  </a:lnTo>
                  <a:lnTo>
                    <a:pt x="510" y="288"/>
                  </a:lnTo>
                  <a:lnTo>
                    <a:pt x="492" y="282"/>
                  </a:lnTo>
                  <a:lnTo>
                    <a:pt x="504" y="264"/>
                  </a:lnTo>
                  <a:lnTo>
                    <a:pt x="486" y="258"/>
                  </a:lnTo>
                  <a:lnTo>
                    <a:pt x="480" y="222"/>
                  </a:lnTo>
                  <a:lnTo>
                    <a:pt x="498" y="198"/>
                  </a:lnTo>
                  <a:lnTo>
                    <a:pt x="468" y="168"/>
                  </a:lnTo>
                  <a:lnTo>
                    <a:pt x="468" y="132"/>
                  </a:lnTo>
                  <a:lnTo>
                    <a:pt x="444" y="132"/>
                  </a:lnTo>
                  <a:lnTo>
                    <a:pt x="468" y="96"/>
                  </a:lnTo>
                  <a:lnTo>
                    <a:pt x="432" y="78"/>
                  </a:lnTo>
                  <a:lnTo>
                    <a:pt x="444" y="48"/>
                  </a:lnTo>
                  <a:lnTo>
                    <a:pt x="426" y="36"/>
                  </a:lnTo>
                  <a:lnTo>
                    <a:pt x="426" y="18"/>
                  </a:lnTo>
                  <a:lnTo>
                    <a:pt x="414" y="12"/>
                  </a:lnTo>
                  <a:lnTo>
                    <a:pt x="402" y="12"/>
                  </a:lnTo>
                  <a:lnTo>
                    <a:pt x="396" y="18"/>
                  </a:lnTo>
                  <a:lnTo>
                    <a:pt x="396" y="36"/>
                  </a:lnTo>
                  <a:lnTo>
                    <a:pt x="378" y="54"/>
                  </a:lnTo>
                  <a:lnTo>
                    <a:pt x="366" y="48"/>
                  </a:lnTo>
                  <a:lnTo>
                    <a:pt x="360" y="42"/>
                  </a:lnTo>
                  <a:lnTo>
                    <a:pt x="348" y="36"/>
                  </a:lnTo>
                  <a:lnTo>
                    <a:pt x="342" y="36"/>
                  </a:lnTo>
                  <a:lnTo>
                    <a:pt x="336" y="30"/>
                  </a:lnTo>
                  <a:lnTo>
                    <a:pt x="330" y="30"/>
                  </a:lnTo>
                  <a:lnTo>
                    <a:pt x="324" y="42"/>
                  </a:lnTo>
                  <a:lnTo>
                    <a:pt x="312" y="54"/>
                  </a:lnTo>
                  <a:lnTo>
                    <a:pt x="306" y="66"/>
                  </a:lnTo>
                  <a:lnTo>
                    <a:pt x="306" y="54"/>
                  </a:lnTo>
                  <a:lnTo>
                    <a:pt x="300" y="42"/>
                  </a:lnTo>
                  <a:lnTo>
                    <a:pt x="288" y="30"/>
                  </a:lnTo>
                  <a:lnTo>
                    <a:pt x="276" y="42"/>
                  </a:lnTo>
                  <a:lnTo>
                    <a:pt x="270" y="54"/>
                  </a:lnTo>
                  <a:lnTo>
                    <a:pt x="264" y="60"/>
                  </a:lnTo>
                  <a:lnTo>
                    <a:pt x="258" y="54"/>
                  </a:lnTo>
                  <a:lnTo>
                    <a:pt x="258" y="48"/>
                  </a:lnTo>
                  <a:lnTo>
                    <a:pt x="252" y="36"/>
                  </a:lnTo>
                  <a:lnTo>
                    <a:pt x="252" y="24"/>
                  </a:lnTo>
                  <a:lnTo>
                    <a:pt x="210" y="24"/>
                  </a:lnTo>
                  <a:lnTo>
                    <a:pt x="204" y="30"/>
                  </a:lnTo>
                  <a:lnTo>
                    <a:pt x="192" y="36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18"/>
                  </a:lnTo>
                  <a:lnTo>
                    <a:pt x="162" y="12"/>
                  </a:lnTo>
                  <a:lnTo>
                    <a:pt x="156" y="18"/>
                  </a:lnTo>
                  <a:lnTo>
                    <a:pt x="138" y="18"/>
                  </a:lnTo>
                  <a:lnTo>
                    <a:pt x="132" y="6"/>
                  </a:lnTo>
                  <a:lnTo>
                    <a:pt x="132" y="0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5" name="Guatemala" descr="© INSCALE GmbH, 05.05.2010&#10;http://www.presentationload.com/">
              <a:extLst>
                <a:ext uri="{FF2B5EF4-FFF2-40B4-BE49-F238E27FC236}">
                  <a16:creationId xmlns:a16="http://schemas.microsoft.com/office/drawing/2014/main" id="{D5171DEF-B647-C684-0A0A-B03F94B85760}"/>
                </a:ext>
              </a:extLst>
            </p:cNvPr>
            <p:cNvSpPr>
              <a:spLocks/>
            </p:cNvSpPr>
            <p:nvPr/>
          </p:nvSpPr>
          <p:spPr bwMode="gray">
            <a:xfrm>
              <a:off x="1768724" y="2671482"/>
              <a:ext cx="112660" cy="127485"/>
            </a:xfrm>
            <a:custGeom>
              <a:avLst/>
              <a:gdLst>
                <a:gd name="T0" fmla="*/ 2147483647 w 300"/>
                <a:gd name="T1" fmla="*/ 2147483647 h 336"/>
                <a:gd name="T2" fmla="*/ 2147483647 w 300"/>
                <a:gd name="T3" fmla="*/ 2147483647 h 336"/>
                <a:gd name="T4" fmla="*/ 2147483647 w 300"/>
                <a:gd name="T5" fmla="*/ 2147483647 h 336"/>
                <a:gd name="T6" fmla="*/ 2147483647 w 300"/>
                <a:gd name="T7" fmla="*/ 2147483647 h 336"/>
                <a:gd name="T8" fmla="*/ 2147483647 w 300"/>
                <a:gd name="T9" fmla="*/ 2147483647 h 336"/>
                <a:gd name="T10" fmla="*/ 2147483647 w 300"/>
                <a:gd name="T11" fmla="*/ 0 h 336"/>
                <a:gd name="T12" fmla="*/ 2147483647 w 300"/>
                <a:gd name="T13" fmla="*/ 2147483647 h 336"/>
                <a:gd name="T14" fmla="*/ 2147483647 w 300"/>
                <a:gd name="T15" fmla="*/ 2147483647 h 336"/>
                <a:gd name="T16" fmla="*/ 2147483647 w 300"/>
                <a:gd name="T17" fmla="*/ 2147483647 h 336"/>
                <a:gd name="T18" fmla="*/ 2147483647 w 300"/>
                <a:gd name="T19" fmla="*/ 2147483647 h 336"/>
                <a:gd name="T20" fmla="*/ 2147483647 w 300"/>
                <a:gd name="T21" fmla="*/ 2147483647 h 336"/>
                <a:gd name="T22" fmla="*/ 2147483647 w 300"/>
                <a:gd name="T23" fmla="*/ 2147483647 h 336"/>
                <a:gd name="T24" fmla="*/ 2147483647 w 300"/>
                <a:gd name="T25" fmla="*/ 2147483647 h 336"/>
                <a:gd name="T26" fmla="*/ 2147483647 w 300"/>
                <a:gd name="T27" fmla="*/ 2147483647 h 336"/>
                <a:gd name="T28" fmla="*/ 2147483647 w 300"/>
                <a:gd name="T29" fmla="*/ 2147483647 h 336"/>
                <a:gd name="T30" fmla="*/ 2147483647 w 300"/>
                <a:gd name="T31" fmla="*/ 2147483647 h 336"/>
                <a:gd name="T32" fmla="*/ 2147483647 w 300"/>
                <a:gd name="T33" fmla="*/ 2147483647 h 336"/>
                <a:gd name="T34" fmla="*/ 2147483647 w 300"/>
                <a:gd name="T35" fmla="*/ 2147483647 h 336"/>
                <a:gd name="T36" fmla="*/ 2147483647 w 300"/>
                <a:gd name="T37" fmla="*/ 2147483647 h 336"/>
                <a:gd name="T38" fmla="*/ 2147483647 w 300"/>
                <a:gd name="T39" fmla="*/ 2147483647 h 336"/>
                <a:gd name="T40" fmla="*/ 2147483647 w 300"/>
                <a:gd name="T41" fmla="*/ 2147483647 h 336"/>
                <a:gd name="T42" fmla="*/ 2147483647 w 300"/>
                <a:gd name="T43" fmla="*/ 2147483647 h 336"/>
                <a:gd name="T44" fmla="*/ 2147483647 w 300"/>
                <a:gd name="T45" fmla="*/ 2147483647 h 336"/>
                <a:gd name="T46" fmla="*/ 2147483647 w 300"/>
                <a:gd name="T47" fmla="*/ 2147483647 h 336"/>
                <a:gd name="T48" fmla="*/ 2147483647 w 300"/>
                <a:gd name="T49" fmla="*/ 2147483647 h 336"/>
                <a:gd name="T50" fmla="*/ 2147483647 w 300"/>
                <a:gd name="T51" fmla="*/ 2147483647 h 336"/>
                <a:gd name="T52" fmla="*/ 2147483647 w 300"/>
                <a:gd name="T53" fmla="*/ 2147483647 h 336"/>
                <a:gd name="T54" fmla="*/ 2147483647 w 300"/>
                <a:gd name="T55" fmla="*/ 2147483647 h 336"/>
                <a:gd name="T56" fmla="*/ 2147483647 w 300"/>
                <a:gd name="T57" fmla="*/ 2147483647 h 336"/>
                <a:gd name="T58" fmla="*/ 0 w 300"/>
                <a:gd name="T59" fmla="*/ 2147483647 h 336"/>
                <a:gd name="T60" fmla="*/ 2147483647 w 300"/>
                <a:gd name="T61" fmla="*/ 2147483647 h 336"/>
                <a:gd name="T62" fmla="*/ 2147483647 w 300"/>
                <a:gd name="T63" fmla="*/ 2147483647 h 336"/>
                <a:gd name="T64" fmla="*/ 2147483647 w 300"/>
                <a:gd name="T65" fmla="*/ 2147483647 h 336"/>
                <a:gd name="T66" fmla="*/ 2147483647 w 300"/>
                <a:gd name="T67" fmla="*/ 2147483647 h 336"/>
                <a:gd name="T68" fmla="*/ 2147483647 w 300"/>
                <a:gd name="T69" fmla="*/ 2147483647 h 336"/>
                <a:gd name="T70" fmla="*/ 2147483647 w 300"/>
                <a:gd name="T71" fmla="*/ 2147483647 h 336"/>
                <a:gd name="T72" fmla="*/ 2147483647 w 300"/>
                <a:gd name="T73" fmla="*/ 2147483647 h 336"/>
                <a:gd name="T74" fmla="*/ 2147483647 w 300"/>
                <a:gd name="T75" fmla="*/ 2147483647 h 336"/>
                <a:gd name="T76" fmla="*/ 2147483647 w 300"/>
                <a:gd name="T77" fmla="*/ 2147483647 h 336"/>
                <a:gd name="T78" fmla="*/ 2147483647 w 300"/>
                <a:gd name="T79" fmla="*/ 2147483647 h 336"/>
                <a:gd name="T80" fmla="*/ 2147483647 w 300"/>
                <a:gd name="T81" fmla="*/ 2147483647 h 336"/>
                <a:gd name="T82" fmla="*/ 2147483647 w 300"/>
                <a:gd name="T83" fmla="*/ 2147483647 h 336"/>
                <a:gd name="T84" fmla="*/ 2147483647 w 300"/>
                <a:gd name="T85" fmla="*/ 2147483647 h 336"/>
                <a:gd name="T86" fmla="*/ 2147483647 w 300"/>
                <a:gd name="T87" fmla="*/ 2147483647 h 336"/>
                <a:gd name="T88" fmla="*/ 2147483647 w 300"/>
                <a:gd name="T89" fmla="*/ 2147483647 h 336"/>
                <a:gd name="T90" fmla="*/ 2147483647 w 300"/>
                <a:gd name="T91" fmla="*/ 2147483647 h 336"/>
                <a:gd name="T92" fmla="*/ 2147483647 w 300"/>
                <a:gd name="T93" fmla="*/ 2147483647 h 336"/>
                <a:gd name="T94" fmla="*/ 2147483647 w 300"/>
                <a:gd name="T95" fmla="*/ 2147483647 h 336"/>
                <a:gd name="T96" fmla="*/ 2147483647 w 300"/>
                <a:gd name="T97" fmla="*/ 2147483647 h 336"/>
                <a:gd name="T98" fmla="*/ 2147483647 w 300"/>
                <a:gd name="T99" fmla="*/ 2147483647 h 336"/>
                <a:gd name="T100" fmla="*/ 2147483647 w 300"/>
                <a:gd name="T101" fmla="*/ 2147483647 h 336"/>
                <a:gd name="T102" fmla="*/ 2147483647 w 300"/>
                <a:gd name="T103" fmla="*/ 2147483647 h 336"/>
                <a:gd name="T104" fmla="*/ 2147483647 w 300"/>
                <a:gd name="T105" fmla="*/ 2147483647 h 336"/>
                <a:gd name="T106" fmla="*/ 2147483647 w 300"/>
                <a:gd name="T107" fmla="*/ 2147483647 h 336"/>
                <a:gd name="T108" fmla="*/ 2147483647 w 300"/>
                <a:gd name="T109" fmla="*/ 2147483647 h 336"/>
                <a:gd name="T110" fmla="*/ 2147483647 w 300"/>
                <a:gd name="T111" fmla="*/ 2147483647 h 336"/>
                <a:gd name="T112" fmla="*/ 2147483647 w 300"/>
                <a:gd name="T113" fmla="*/ 2147483647 h 336"/>
                <a:gd name="T114" fmla="*/ 2147483647 w 300"/>
                <a:gd name="T115" fmla="*/ 2147483647 h 336"/>
                <a:gd name="T116" fmla="*/ 2147483647 w 300"/>
                <a:gd name="T117" fmla="*/ 2147483647 h 336"/>
                <a:gd name="T118" fmla="*/ 2147483647 w 300"/>
                <a:gd name="T119" fmla="*/ 2147483647 h 336"/>
                <a:gd name="T120" fmla="*/ 2147483647 w 300"/>
                <a:gd name="T121" fmla="*/ 2147483647 h 3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0"/>
                <a:gd name="T184" fmla="*/ 0 h 336"/>
                <a:gd name="T185" fmla="*/ 300 w 300"/>
                <a:gd name="T186" fmla="*/ 336 h 3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0" h="336">
                  <a:moveTo>
                    <a:pt x="288" y="156"/>
                  </a:moveTo>
                  <a:lnTo>
                    <a:pt x="270" y="168"/>
                  </a:lnTo>
                  <a:lnTo>
                    <a:pt x="258" y="162"/>
                  </a:lnTo>
                  <a:lnTo>
                    <a:pt x="228" y="162"/>
                  </a:lnTo>
                  <a:lnTo>
                    <a:pt x="252" y="6"/>
                  </a:lnTo>
                  <a:lnTo>
                    <a:pt x="120" y="0"/>
                  </a:lnTo>
                  <a:lnTo>
                    <a:pt x="120" y="12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20" y="48"/>
                  </a:lnTo>
                  <a:lnTo>
                    <a:pt x="108" y="54"/>
                  </a:lnTo>
                  <a:lnTo>
                    <a:pt x="84" y="54"/>
                  </a:lnTo>
                  <a:lnTo>
                    <a:pt x="96" y="60"/>
                  </a:lnTo>
                  <a:lnTo>
                    <a:pt x="96" y="66"/>
                  </a:lnTo>
                  <a:lnTo>
                    <a:pt x="102" y="78"/>
                  </a:lnTo>
                  <a:lnTo>
                    <a:pt x="108" y="84"/>
                  </a:lnTo>
                  <a:lnTo>
                    <a:pt x="114" y="84"/>
                  </a:lnTo>
                  <a:lnTo>
                    <a:pt x="126" y="90"/>
                  </a:lnTo>
                  <a:lnTo>
                    <a:pt x="132" y="90"/>
                  </a:lnTo>
                  <a:lnTo>
                    <a:pt x="138" y="114"/>
                  </a:lnTo>
                  <a:lnTo>
                    <a:pt x="156" y="114"/>
                  </a:lnTo>
                  <a:lnTo>
                    <a:pt x="156" y="126"/>
                  </a:lnTo>
                  <a:lnTo>
                    <a:pt x="150" y="132"/>
                  </a:lnTo>
                  <a:lnTo>
                    <a:pt x="144" y="132"/>
                  </a:lnTo>
                  <a:lnTo>
                    <a:pt x="144" y="150"/>
                  </a:lnTo>
                  <a:lnTo>
                    <a:pt x="54" y="144"/>
                  </a:lnTo>
                  <a:lnTo>
                    <a:pt x="24" y="192"/>
                  </a:lnTo>
                  <a:lnTo>
                    <a:pt x="24" y="264"/>
                  </a:lnTo>
                  <a:lnTo>
                    <a:pt x="18" y="270"/>
                  </a:lnTo>
                  <a:lnTo>
                    <a:pt x="0" y="270"/>
                  </a:lnTo>
                  <a:lnTo>
                    <a:pt x="6" y="282"/>
                  </a:lnTo>
                  <a:lnTo>
                    <a:pt x="12" y="288"/>
                  </a:lnTo>
                  <a:lnTo>
                    <a:pt x="24" y="288"/>
                  </a:lnTo>
                  <a:lnTo>
                    <a:pt x="42" y="300"/>
                  </a:lnTo>
                  <a:lnTo>
                    <a:pt x="60" y="318"/>
                  </a:lnTo>
                  <a:lnTo>
                    <a:pt x="72" y="324"/>
                  </a:lnTo>
                  <a:lnTo>
                    <a:pt x="120" y="324"/>
                  </a:lnTo>
                  <a:lnTo>
                    <a:pt x="126" y="330"/>
                  </a:lnTo>
                  <a:lnTo>
                    <a:pt x="132" y="330"/>
                  </a:lnTo>
                  <a:lnTo>
                    <a:pt x="138" y="336"/>
                  </a:lnTo>
                  <a:lnTo>
                    <a:pt x="150" y="324"/>
                  </a:lnTo>
                  <a:lnTo>
                    <a:pt x="162" y="318"/>
                  </a:lnTo>
                  <a:lnTo>
                    <a:pt x="168" y="312"/>
                  </a:lnTo>
                  <a:lnTo>
                    <a:pt x="174" y="312"/>
                  </a:lnTo>
                  <a:lnTo>
                    <a:pt x="180" y="300"/>
                  </a:lnTo>
                  <a:lnTo>
                    <a:pt x="186" y="294"/>
                  </a:lnTo>
                  <a:lnTo>
                    <a:pt x="186" y="282"/>
                  </a:lnTo>
                  <a:lnTo>
                    <a:pt x="204" y="282"/>
                  </a:lnTo>
                  <a:lnTo>
                    <a:pt x="210" y="276"/>
                  </a:lnTo>
                  <a:lnTo>
                    <a:pt x="222" y="270"/>
                  </a:lnTo>
                  <a:lnTo>
                    <a:pt x="222" y="264"/>
                  </a:lnTo>
                  <a:lnTo>
                    <a:pt x="228" y="252"/>
                  </a:lnTo>
                  <a:lnTo>
                    <a:pt x="228" y="234"/>
                  </a:lnTo>
                  <a:lnTo>
                    <a:pt x="234" y="222"/>
                  </a:lnTo>
                  <a:lnTo>
                    <a:pt x="246" y="216"/>
                  </a:lnTo>
                  <a:lnTo>
                    <a:pt x="258" y="204"/>
                  </a:lnTo>
                  <a:lnTo>
                    <a:pt x="270" y="198"/>
                  </a:lnTo>
                  <a:lnTo>
                    <a:pt x="282" y="186"/>
                  </a:lnTo>
                  <a:lnTo>
                    <a:pt x="294" y="180"/>
                  </a:lnTo>
                  <a:lnTo>
                    <a:pt x="300" y="168"/>
                  </a:lnTo>
                  <a:lnTo>
                    <a:pt x="288" y="15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6" name="Greenland" descr="© INSCALE GmbH, 05.05.2010&#10;http://www.presentationload.com/">
              <a:extLst>
                <a:ext uri="{FF2B5EF4-FFF2-40B4-BE49-F238E27FC236}">
                  <a16:creationId xmlns:a16="http://schemas.microsoft.com/office/drawing/2014/main" id="{81A97EC9-3219-B0FD-8527-20A0528DF29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076176" y="834814"/>
              <a:ext cx="1062861" cy="578127"/>
            </a:xfrm>
            <a:custGeom>
              <a:avLst/>
              <a:gdLst>
                <a:gd name="T0" fmla="*/ 2147483647 w 732"/>
                <a:gd name="T1" fmla="*/ 2147483647 h 398"/>
                <a:gd name="T2" fmla="*/ 2147483647 w 732"/>
                <a:gd name="T3" fmla="*/ 2147483647 h 398"/>
                <a:gd name="T4" fmla="*/ 2147483647 w 732"/>
                <a:gd name="T5" fmla="*/ 2147483647 h 398"/>
                <a:gd name="T6" fmla="*/ 2147483647 w 732"/>
                <a:gd name="T7" fmla="*/ 2147483647 h 398"/>
                <a:gd name="T8" fmla="*/ 2147483647 w 732"/>
                <a:gd name="T9" fmla="*/ 2147483647 h 398"/>
                <a:gd name="T10" fmla="*/ 2147483647 w 732"/>
                <a:gd name="T11" fmla="*/ 2147483647 h 398"/>
                <a:gd name="T12" fmla="*/ 2147483647 w 732"/>
                <a:gd name="T13" fmla="*/ 2147483647 h 398"/>
                <a:gd name="T14" fmla="*/ 2147483647 w 732"/>
                <a:gd name="T15" fmla="*/ 2147483647 h 398"/>
                <a:gd name="T16" fmla="*/ 2147483647 w 732"/>
                <a:gd name="T17" fmla="*/ 2147483647 h 398"/>
                <a:gd name="T18" fmla="*/ 2147483647 w 732"/>
                <a:gd name="T19" fmla="*/ 2147483647 h 398"/>
                <a:gd name="T20" fmla="*/ 2147483647 w 732"/>
                <a:gd name="T21" fmla="*/ 2147483647 h 398"/>
                <a:gd name="T22" fmla="*/ 2147483647 w 732"/>
                <a:gd name="T23" fmla="*/ 2147483647 h 398"/>
                <a:gd name="T24" fmla="*/ 2147483647 w 732"/>
                <a:gd name="T25" fmla="*/ 2147483647 h 398"/>
                <a:gd name="T26" fmla="*/ 2147483647 w 732"/>
                <a:gd name="T27" fmla="*/ 2147483647 h 398"/>
                <a:gd name="T28" fmla="*/ 2147483647 w 732"/>
                <a:gd name="T29" fmla="*/ 2147483647 h 398"/>
                <a:gd name="T30" fmla="*/ 2147483647 w 732"/>
                <a:gd name="T31" fmla="*/ 2147483647 h 398"/>
                <a:gd name="T32" fmla="*/ 2147483647 w 732"/>
                <a:gd name="T33" fmla="*/ 2147483647 h 398"/>
                <a:gd name="T34" fmla="*/ 2147483647 w 732"/>
                <a:gd name="T35" fmla="*/ 2147483647 h 398"/>
                <a:gd name="T36" fmla="*/ 2147483647 w 732"/>
                <a:gd name="T37" fmla="*/ 2147483647 h 398"/>
                <a:gd name="T38" fmla="*/ 2147483647 w 732"/>
                <a:gd name="T39" fmla="*/ 2147483647 h 398"/>
                <a:gd name="T40" fmla="*/ 2147483647 w 732"/>
                <a:gd name="T41" fmla="*/ 2147483647 h 398"/>
                <a:gd name="T42" fmla="*/ 2147483647 w 732"/>
                <a:gd name="T43" fmla="*/ 2147483647 h 398"/>
                <a:gd name="T44" fmla="*/ 2147483647 w 732"/>
                <a:gd name="T45" fmla="*/ 2147483647 h 398"/>
                <a:gd name="T46" fmla="*/ 2147483647 w 732"/>
                <a:gd name="T47" fmla="*/ 2147483647 h 398"/>
                <a:gd name="T48" fmla="*/ 2147483647 w 732"/>
                <a:gd name="T49" fmla="*/ 2147483647 h 398"/>
                <a:gd name="T50" fmla="*/ 2147483647 w 732"/>
                <a:gd name="T51" fmla="*/ 2147483647 h 398"/>
                <a:gd name="T52" fmla="*/ 2147483647 w 732"/>
                <a:gd name="T53" fmla="*/ 2147483647 h 398"/>
                <a:gd name="T54" fmla="*/ 2147483647 w 732"/>
                <a:gd name="T55" fmla="*/ 2147483647 h 398"/>
                <a:gd name="T56" fmla="*/ 2147483647 w 732"/>
                <a:gd name="T57" fmla="*/ 2147483647 h 398"/>
                <a:gd name="T58" fmla="*/ 2147483647 w 732"/>
                <a:gd name="T59" fmla="*/ 2147483647 h 398"/>
                <a:gd name="T60" fmla="*/ 2147483647 w 732"/>
                <a:gd name="T61" fmla="*/ 2147483647 h 398"/>
                <a:gd name="T62" fmla="*/ 2147483647 w 732"/>
                <a:gd name="T63" fmla="*/ 2147483647 h 398"/>
                <a:gd name="T64" fmla="*/ 2147483647 w 732"/>
                <a:gd name="T65" fmla="*/ 2147483647 h 398"/>
                <a:gd name="T66" fmla="*/ 2147483647 w 732"/>
                <a:gd name="T67" fmla="*/ 2147483647 h 398"/>
                <a:gd name="T68" fmla="*/ 2147483647 w 732"/>
                <a:gd name="T69" fmla="*/ 2147483647 h 398"/>
                <a:gd name="T70" fmla="*/ 2147483647 w 732"/>
                <a:gd name="T71" fmla="*/ 2147483647 h 398"/>
                <a:gd name="T72" fmla="*/ 2147483647 w 732"/>
                <a:gd name="T73" fmla="*/ 2147483647 h 398"/>
                <a:gd name="T74" fmla="*/ 2147483647 w 732"/>
                <a:gd name="T75" fmla="*/ 2147483647 h 398"/>
                <a:gd name="T76" fmla="*/ 2147483647 w 732"/>
                <a:gd name="T77" fmla="*/ 2147483647 h 398"/>
                <a:gd name="T78" fmla="*/ 2147483647 w 732"/>
                <a:gd name="T79" fmla="*/ 2147483647 h 398"/>
                <a:gd name="T80" fmla="*/ 2147483647 w 732"/>
                <a:gd name="T81" fmla="*/ 2147483647 h 398"/>
                <a:gd name="T82" fmla="*/ 2147483647 w 732"/>
                <a:gd name="T83" fmla="*/ 2147483647 h 398"/>
                <a:gd name="T84" fmla="*/ 2147483647 w 732"/>
                <a:gd name="T85" fmla="*/ 2147483647 h 398"/>
                <a:gd name="T86" fmla="*/ 2147483647 w 732"/>
                <a:gd name="T87" fmla="*/ 2147483647 h 398"/>
                <a:gd name="T88" fmla="*/ 2147483647 w 732"/>
                <a:gd name="T89" fmla="*/ 2147483647 h 398"/>
                <a:gd name="T90" fmla="*/ 2147483647 w 732"/>
                <a:gd name="T91" fmla="*/ 2147483647 h 398"/>
                <a:gd name="T92" fmla="*/ 2147483647 w 732"/>
                <a:gd name="T93" fmla="*/ 2147483647 h 398"/>
                <a:gd name="T94" fmla="*/ 2147483647 w 732"/>
                <a:gd name="T95" fmla="*/ 2147483647 h 398"/>
                <a:gd name="T96" fmla="*/ 2147483647 w 732"/>
                <a:gd name="T97" fmla="*/ 2147483647 h 398"/>
                <a:gd name="T98" fmla="*/ 2147483647 w 732"/>
                <a:gd name="T99" fmla="*/ 2147483647 h 398"/>
                <a:gd name="T100" fmla="*/ 2147483647 w 732"/>
                <a:gd name="T101" fmla="*/ 2147483647 h 398"/>
                <a:gd name="T102" fmla="*/ 2147483647 w 732"/>
                <a:gd name="T103" fmla="*/ 2147483647 h 398"/>
                <a:gd name="T104" fmla="*/ 2147483647 w 732"/>
                <a:gd name="T105" fmla="*/ 2147483647 h 398"/>
                <a:gd name="T106" fmla="*/ 2147483647 w 732"/>
                <a:gd name="T107" fmla="*/ 2147483647 h 398"/>
                <a:gd name="T108" fmla="*/ 2147483647 w 732"/>
                <a:gd name="T109" fmla="*/ 2147483647 h 398"/>
                <a:gd name="T110" fmla="*/ 2147483647 w 732"/>
                <a:gd name="T111" fmla="*/ 2147483647 h 398"/>
                <a:gd name="T112" fmla="*/ 2147483647 w 732"/>
                <a:gd name="T113" fmla="*/ 2147483647 h 398"/>
                <a:gd name="T114" fmla="*/ 2147483647 w 732"/>
                <a:gd name="T115" fmla="*/ 2147483647 h 398"/>
                <a:gd name="T116" fmla="*/ 2147483647 w 732"/>
                <a:gd name="T117" fmla="*/ 2147483647 h 398"/>
                <a:gd name="T118" fmla="*/ 2147483647 w 732"/>
                <a:gd name="T119" fmla="*/ 2147483647 h 398"/>
                <a:gd name="T120" fmla="*/ 2147483647 w 732"/>
                <a:gd name="T121" fmla="*/ 2147483647 h 398"/>
                <a:gd name="T122" fmla="*/ 2147483647 w 732"/>
                <a:gd name="T123" fmla="*/ 2147483647 h 39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32"/>
                <a:gd name="T187" fmla="*/ 0 h 398"/>
                <a:gd name="T188" fmla="*/ 732 w 732"/>
                <a:gd name="T189" fmla="*/ 398 h 39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32" h="398">
                  <a:moveTo>
                    <a:pt x="730" y="24"/>
                  </a:moveTo>
                  <a:lnTo>
                    <a:pt x="728" y="24"/>
                  </a:lnTo>
                  <a:lnTo>
                    <a:pt x="723" y="24"/>
                  </a:lnTo>
                  <a:lnTo>
                    <a:pt x="718" y="22"/>
                  </a:lnTo>
                  <a:lnTo>
                    <a:pt x="678" y="22"/>
                  </a:lnTo>
                  <a:lnTo>
                    <a:pt x="678" y="24"/>
                  </a:lnTo>
                  <a:lnTo>
                    <a:pt x="670" y="26"/>
                  </a:lnTo>
                  <a:lnTo>
                    <a:pt x="659" y="26"/>
                  </a:lnTo>
                  <a:lnTo>
                    <a:pt x="651" y="24"/>
                  </a:lnTo>
                  <a:lnTo>
                    <a:pt x="637" y="24"/>
                  </a:lnTo>
                  <a:lnTo>
                    <a:pt x="623" y="29"/>
                  </a:lnTo>
                  <a:lnTo>
                    <a:pt x="616" y="34"/>
                  </a:lnTo>
                  <a:lnTo>
                    <a:pt x="611" y="34"/>
                  </a:lnTo>
                  <a:lnTo>
                    <a:pt x="606" y="34"/>
                  </a:lnTo>
                  <a:lnTo>
                    <a:pt x="604" y="36"/>
                  </a:lnTo>
                  <a:lnTo>
                    <a:pt x="602" y="36"/>
                  </a:lnTo>
                  <a:lnTo>
                    <a:pt x="597" y="38"/>
                  </a:lnTo>
                  <a:lnTo>
                    <a:pt x="592" y="38"/>
                  </a:lnTo>
                  <a:lnTo>
                    <a:pt x="599" y="34"/>
                  </a:lnTo>
                  <a:lnTo>
                    <a:pt x="609" y="31"/>
                  </a:lnTo>
                  <a:lnTo>
                    <a:pt x="621" y="26"/>
                  </a:lnTo>
                  <a:lnTo>
                    <a:pt x="623" y="24"/>
                  </a:lnTo>
                  <a:lnTo>
                    <a:pt x="618" y="19"/>
                  </a:lnTo>
                  <a:lnTo>
                    <a:pt x="606" y="19"/>
                  </a:lnTo>
                  <a:lnTo>
                    <a:pt x="604" y="22"/>
                  </a:lnTo>
                  <a:lnTo>
                    <a:pt x="602" y="22"/>
                  </a:lnTo>
                  <a:lnTo>
                    <a:pt x="597" y="24"/>
                  </a:lnTo>
                  <a:lnTo>
                    <a:pt x="594" y="24"/>
                  </a:lnTo>
                  <a:lnTo>
                    <a:pt x="566" y="26"/>
                  </a:lnTo>
                  <a:lnTo>
                    <a:pt x="566" y="29"/>
                  </a:lnTo>
                  <a:lnTo>
                    <a:pt x="563" y="29"/>
                  </a:lnTo>
                  <a:lnTo>
                    <a:pt x="566" y="26"/>
                  </a:lnTo>
                  <a:lnTo>
                    <a:pt x="568" y="26"/>
                  </a:lnTo>
                  <a:lnTo>
                    <a:pt x="573" y="26"/>
                  </a:lnTo>
                  <a:lnTo>
                    <a:pt x="578" y="24"/>
                  </a:lnTo>
                  <a:lnTo>
                    <a:pt x="580" y="24"/>
                  </a:lnTo>
                  <a:lnTo>
                    <a:pt x="582" y="24"/>
                  </a:lnTo>
                  <a:lnTo>
                    <a:pt x="585" y="22"/>
                  </a:lnTo>
                  <a:lnTo>
                    <a:pt x="578" y="19"/>
                  </a:lnTo>
                  <a:lnTo>
                    <a:pt x="552" y="19"/>
                  </a:lnTo>
                  <a:lnTo>
                    <a:pt x="542" y="22"/>
                  </a:lnTo>
                  <a:lnTo>
                    <a:pt x="525" y="19"/>
                  </a:lnTo>
                  <a:lnTo>
                    <a:pt x="523" y="19"/>
                  </a:lnTo>
                  <a:lnTo>
                    <a:pt x="523" y="22"/>
                  </a:lnTo>
                  <a:lnTo>
                    <a:pt x="518" y="22"/>
                  </a:lnTo>
                  <a:lnTo>
                    <a:pt x="514" y="24"/>
                  </a:lnTo>
                  <a:lnTo>
                    <a:pt x="511" y="24"/>
                  </a:lnTo>
                  <a:lnTo>
                    <a:pt x="509" y="24"/>
                  </a:lnTo>
                  <a:lnTo>
                    <a:pt x="506" y="24"/>
                  </a:lnTo>
                  <a:lnTo>
                    <a:pt x="509" y="22"/>
                  </a:lnTo>
                  <a:lnTo>
                    <a:pt x="518" y="19"/>
                  </a:lnTo>
                  <a:lnTo>
                    <a:pt x="530" y="19"/>
                  </a:lnTo>
                  <a:lnTo>
                    <a:pt x="563" y="19"/>
                  </a:lnTo>
                  <a:lnTo>
                    <a:pt x="580" y="17"/>
                  </a:lnTo>
                  <a:lnTo>
                    <a:pt x="625" y="17"/>
                  </a:lnTo>
                  <a:lnTo>
                    <a:pt x="632" y="14"/>
                  </a:lnTo>
                  <a:lnTo>
                    <a:pt x="628" y="12"/>
                  </a:lnTo>
                  <a:lnTo>
                    <a:pt x="618" y="10"/>
                  </a:lnTo>
                  <a:lnTo>
                    <a:pt x="592" y="10"/>
                  </a:lnTo>
                  <a:lnTo>
                    <a:pt x="594" y="10"/>
                  </a:lnTo>
                  <a:lnTo>
                    <a:pt x="597" y="7"/>
                  </a:lnTo>
                  <a:lnTo>
                    <a:pt x="594" y="5"/>
                  </a:lnTo>
                  <a:lnTo>
                    <a:pt x="585" y="5"/>
                  </a:lnTo>
                  <a:lnTo>
                    <a:pt x="582" y="7"/>
                  </a:lnTo>
                  <a:lnTo>
                    <a:pt x="568" y="7"/>
                  </a:lnTo>
                  <a:lnTo>
                    <a:pt x="566" y="5"/>
                  </a:lnTo>
                  <a:lnTo>
                    <a:pt x="571" y="5"/>
                  </a:lnTo>
                  <a:lnTo>
                    <a:pt x="573" y="5"/>
                  </a:lnTo>
                  <a:lnTo>
                    <a:pt x="578" y="5"/>
                  </a:lnTo>
                  <a:lnTo>
                    <a:pt x="578" y="2"/>
                  </a:lnTo>
                  <a:lnTo>
                    <a:pt x="575" y="2"/>
                  </a:lnTo>
                  <a:lnTo>
                    <a:pt x="571" y="0"/>
                  </a:lnTo>
                  <a:lnTo>
                    <a:pt x="537" y="0"/>
                  </a:lnTo>
                  <a:lnTo>
                    <a:pt x="528" y="2"/>
                  </a:lnTo>
                  <a:lnTo>
                    <a:pt x="518" y="2"/>
                  </a:lnTo>
                  <a:lnTo>
                    <a:pt x="509" y="0"/>
                  </a:lnTo>
                  <a:lnTo>
                    <a:pt x="483" y="0"/>
                  </a:lnTo>
                  <a:lnTo>
                    <a:pt x="478" y="2"/>
                  </a:lnTo>
                  <a:lnTo>
                    <a:pt x="454" y="2"/>
                  </a:lnTo>
                  <a:lnTo>
                    <a:pt x="452" y="0"/>
                  </a:lnTo>
                  <a:lnTo>
                    <a:pt x="447" y="0"/>
                  </a:lnTo>
                  <a:lnTo>
                    <a:pt x="445" y="2"/>
                  </a:lnTo>
                  <a:lnTo>
                    <a:pt x="442" y="2"/>
                  </a:lnTo>
                  <a:lnTo>
                    <a:pt x="442" y="5"/>
                  </a:lnTo>
                  <a:lnTo>
                    <a:pt x="445" y="5"/>
                  </a:lnTo>
                  <a:lnTo>
                    <a:pt x="447" y="5"/>
                  </a:lnTo>
                  <a:lnTo>
                    <a:pt x="442" y="7"/>
                  </a:lnTo>
                  <a:lnTo>
                    <a:pt x="428" y="7"/>
                  </a:lnTo>
                  <a:lnTo>
                    <a:pt x="409" y="5"/>
                  </a:lnTo>
                  <a:lnTo>
                    <a:pt x="378" y="5"/>
                  </a:lnTo>
                  <a:lnTo>
                    <a:pt x="373" y="5"/>
                  </a:lnTo>
                  <a:lnTo>
                    <a:pt x="371" y="5"/>
                  </a:lnTo>
                  <a:lnTo>
                    <a:pt x="368" y="7"/>
                  </a:lnTo>
                  <a:lnTo>
                    <a:pt x="366" y="7"/>
                  </a:lnTo>
                  <a:lnTo>
                    <a:pt x="366" y="10"/>
                  </a:lnTo>
                  <a:lnTo>
                    <a:pt x="368" y="10"/>
                  </a:lnTo>
                  <a:lnTo>
                    <a:pt x="378" y="10"/>
                  </a:lnTo>
                  <a:lnTo>
                    <a:pt x="387" y="10"/>
                  </a:lnTo>
                  <a:lnTo>
                    <a:pt x="399" y="12"/>
                  </a:lnTo>
                  <a:lnTo>
                    <a:pt x="404" y="12"/>
                  </a:lnTo>
                  <a:lnTo>
                    <a:pt x="426" y="14"/>
                  </a:lnTo>
                  <a:lnTo>
                    <a:pt x="399" y="14"/>
                  </a:lnTo>
                  <a:lnTo>
                    <a:pt x="395" y="14"/>
                  </a:lnTo>
                  <a:lnTo>
                    <a:pt x="392" y="14"/>
                  </a:lnTo>
                  <a:lnTo>
                    <a:pt x="387" y="12"/>
                  </a:lnTo>
                  <a:lnTo>
                    <a:pt x="378" y="12"/>
                  </a:lnTo>
                  <a:lnTo>
                    <a:pt x="380" y="14"/>
                  </a:lnTo>
                  <a:lnTo>
                    <a:pt x="383" y="14"/>
                  </a:lnTo>
                  <a:lnTo>
                    <a:pt x="385" y="14"/>
                  </a:lnTo>
                  <a:lnTo>
                    <a:pt x="376" y="14"/>
                  </a:lnTo>
                  <a:lnTo>
                    <a:pt x="373" y="17"/>
                  </a:lnTo>
                  <a:lnTo>
                    <a:pt x="373" y="19"/>
                  </a:lnTo>
                  <a:lnTo>
                    <a:pt x="371" y="22"/>
                  </a:lnTo>
                  <a:lnTo>
                    <a:pt x="371" y="24"/>
                  </a:lnTo>
                  <a:lnTo>
                    <a:pt x="368" y="24"/>
                  </a:lnTo>
                  <a:lnTo>
                    <a:pt x="366" y="24"/>
                  </a:lnTo>
                  <a:lnTo>
                    <a:pt x="364" y="24"/>
                  </a:lnTo>
                  <a:lnTo>
                    <a:pt x="359" y="24"/>
                  </a:lnTo>
                  <a:lnTo>
                    <a:pt x="357" y="22"/>
                  </a:lnTo>
                  <a:lnTo>
                    <a:pt x="345" y="19"/>
                  </a:lnTo>
                  <a:lnTo>
                    <a:pt x="330" y="14"/>
                  </a:lnTo>
                  <a:lnTo>
                    <a:pt x="309" y="14"/>
                  </a:lnTo>
                  <a:lnTo>
                    <a:pt x="309" y="24"/>
                  </a:lnTo>
                  <a:lnTo>
                    <a:pt x="297" y="24"/>
                  </a:lnTo>
                  <a:lnTo>
                    <a:pt x="292" y="22"/>
                  </a:lnTo>
                  <a:lnTo>
                    <a:pt x="288" y="22"/>
                  </a:lnTo>
                  <a:lnTo>
                    <a:pt x="285" y="19"/>
                  </a:lnTo>
                  <a:lnTo>
                    <a:pt x="278" y="19"/>
                  </a:lnTo>
                  <a:lnTo>
                    <a:pt x="273" y="22"/>
                  </a:lnTo>
                  <a:lnTo>
                    <a:pt x="273" y="24"/>
                  </a:lnTo>
                  <a:lnTo>
                    <a:pt x="269" y="24"/>
                  </a:lnTo>
                  <a:lnTo>
                    <a:pt x="271" y="19"/>
                  </a:lnTo>
                  <a:lnTo>
                    <a:pt x="269" y="17"/>
                  </a:lnTo>
                  <a:lnTo>
                    <a:pt x="238" y="17"/>
                  </a:lnTo>
                  <a:lnTo>
                    <a:pt x="228" y="19"/>
                  </a:lnTo>
                  <a:lnTo>
                    <a:pt x="209" y="19"/>
                  </a:lnTo>
                  <a:lnTo>
                    <a:pt x="214" y="22"/>
                  </a:lnTo>
                  <a:lnTo>
                    <a:pt x="223" y="26"/>
                  </a:lnTo>
                  <a:lnTo>
                    <a:pt x="226" y="29"/>
                  </a:lnTo>
                  <a:lnTo>
                    <a:pt x="223" y="29"/>
                  </a:lnTo>
                  <a:lnTo>
                    <a:pt x="223" y="26"/>
                  </a:lnTo>
                  <a:lnTo>
                    <a:pt x="214" y="24"/>
                  </a:lnTo>
                  <a:lnTo>
                    <a:pt x="207" y="24"/>
                  </a:lnTo>
                  <a:lnTo>
                    <a:pt x="202" y="22"/>
                  </a:lnTo>
                  <a:lnTo>
                    <a:pt x="197" y="22"/>
                  </a:lnTo>
                  <a:lnTo>
                    <a:pt x="192" y="19"/>
                  </a:lnTo>
                  <a:lnTo>
                    <a:pt x="190" y="19"/>
                  </a:lnTo>
                  <a:lnTo>
                    <a:pt x="188" y="22"/>
                  </a:lnTo>
                  <a:lnTo>
                    <a:pt x="185" y="24"/>
                  </a:lnTo>
                  <a:lnTo>
                    <a:pt x="183" y="26"/>
                  </a:lnTo>
                  <a:lnTo>
                    <a:pt x="178" y="29"/>
                  </a:lnTo>
                  <a:lnTo>
                    <a:pt x="176" y="29"/>
                  </a:lnTo>
                  <a:lnTo>
                    <a:pt x="171" y="31"/>
                  </a:lnTo>
                  <a:lnTo>
                    <a:pt x="150" y="31"/>
                  </a:lnTo>
                  <a:lnTo>
                    <a:pt x="143" y="34"/>
                  </a:lnTo>
                  <a:lnTo>
                    <a:pt x="133" y="36"/>
                  </a:lnTo>
                  <a:lnTo>
                    <a:pt x="124" y="38"/>
                  </a:lnTo>
                  <a:lnTo>
                    <a:pt x="119" y="38"/>
                  </a:lnTo>
                  <a:lnTo>
                    <a:pt x="102" y="41"/>
                  </a:lnTo>
                  <a:lnTo>
                    <a:pt x="97" y="43"/>
                  </a:lnTo>
                  <a:lnTo>
                    <a:pt x="100" y="46"/>
                  </a:lnTo>
                  <a:lnTo>
                    <a:pt x="105" y="48"/>
                  </a:lnTo>
                  <a:lnTo>
                    <a:pt x="126" y="48"/>
                  </a:lnTo>
                  <a:lnTo>
                    <a:pt x="116" y="50"/>
                  </a:lnTo>
                  <a:lnTo>
                    <a:pt x="112" y="55"/>
                  </a:lnTo>
                  <a:lnTo>
                    <a:pt x="109" y="55"/>
                  </a:lnTo>
                  <a:lnTo>
                    <a:pt x="93" y="60"/>
                  </a:lnTo>
                  <a:lnTo>
                    <a:pt x="88" y="60"/>
                  </a:lnTo>
                  <a:lnTo>
                    <a:pt x="66" y="60"/>
                  </a:lnTo>
                  <a:lnTo>
                    <a:pt x="57" y="62"/>
                  </a:lnTo>
                  <a:lnTo>
                    <a:pt x="47" y="65"/>
                  </a:lnTo>
                  <a:lnTo>
                    <a:pt x="45" y="67"/>
                  </a:lnTo>
                  <a:lnTo>
                    <a:pt x="40" y="67"/>
                  </a:lnTo>
                  <a:lnTo>
                    <a:pt x="38" y="65"/>
                  </a:lnTo>
                  <a:lnTo>
                    <a:pt x="31" y="70"/>
                  </a:lnTo>
                  <a:lnTo>
                    <a:pt x="9" y="70"/>
                  </a:lnTo>
                  <a:lnTo>
                    <a:pt x="7" y="70"/>
                  </a:lnTo>
                  <a:lnTo>
                    <a:pt x="2" y="70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9" y="79"/>
                  </a:lnTo>
                  <a:lnTo>
                    <a:pt x="12" y="82"/>
                  </a:lnTo>
                  <a:lnTo>
                    <a:pt x="14" y="84"/>
                  </a:lnTo>
                  <a:lnTo>
                    <a:pt x="24" y="79"/>
                  </a:lnTo>
                  <a:lnTo>
                    <a:pt x="24" y="84"/>
                  </a:lnTo>
                  <a:lnTo>
                    <a:pt x="28" y="86"/>
                  </a:lnTo>
                  <a:lnTo>
                    <a:pt x="33" y="86"/>
                  </a:lnTo>
                  <a:lnTo>
                    <a:pt x="36" y="84"/>
                  </a:lnTo>
                  <a:lnTo>
                    <a:pt x="38" y="84"/>
                  </a:lnTo>
                  <a:lnTo>
                    <a:pt x="40" y="82"/>
                  </a:lnTo>
                  <a:lnTo>
                    <a:pt x="40" y="84"/>
                  </a:lnTo>
                  <a:lnTo>
                    <a:pt x="43" y="86"/>
                  </a:lnTo>
                  <a:lnTo>
                    <a:pt x="45" y="86"/>
                  </a:lnTo>
                  <a:lnTo>
                    <a:pt x="47" y="84"/>
                  </a:lnTo>
                  <a:lnTo>
                    <a:pt x="52" y="84"/>
                  </a:lnTo>
                  <a:lnTo>
                    <a:pt x="57" y="84"/>
                  </a:lnTo>
                  <a:lnTo>
                    <a:pt x="59" y="82"/>
                  </a:lnTo>
                  <a:lnTo>
                    <a:pt x="64" y="82"/>
                  </a:lnTo>
                  <a:lnTo>
                    <a:pt x="64" y="84"/>
                  </a:lnTo>
                  <a:lnTo>
                    <a:pt x="64" y="86"/>
                  </a:lnTo>
                  <a:lnTo>
                    <a:pt x="62" y="86"/>
                  </a:lnTo>
                  <a:lnTo>
                    <a:pt x="57" y="91"/>
                  </a:lnTo>
                  <a:lnTo>
                    <a:pt x="55" y="91"/>
                  </a:lnTo>
                  <a:lnTo>
                    <a:pt x="52" y="89"/>
                  </a:lnTo>
                  <a:lnTo>
                    <a:pt x="40" y="89"/>
                  </a:lnTo>
                  <a:lnTo>
                    <a:pt x="36" y="91"/>
                  </a:lnTo>
                  <a:lnTo>
                    <a:pt x="33" y="91"/>
                  </a:lnTo>
                  <a:lnTo>
                    <a:pt x="21" y="89"/>
                  </a:lnTo>
                  <a:lnTo>
                    <a:pt x="19" y="89"/>
                  </a:lnTo>
                  <a:lnTo>
                    <a:pt x="14" y="86"/>
                  </a:lnTo>
                  <a:lnTo>
                    <a:pt x="7" y="86"/>
                  </a:lnTo>
                  <a:lnTo>
                    <a:pt x="2" y="89"/>
                  </a:lnTo>
                  <a:lnTo>
                    <a:pt x="2" y="93"/>
                  </a:lnTo>
                  <a:lnTo>
                    <a:pt x="2" y="96"/>
                  </a:lnTo>
                  <a:lnTo>
                    <a:pt x="7" y="98"/>
                  </a:lnTo>
                  <a:lnTo>
                    <a:pt x="19" y="98"/>
                  </a:lnTo>
                  <a:lnTo>
                    <a:pt x="17" y="101"/>
                  </a:lnTo>
                  <a:lnTo>
                    <a:pt x="14" y="101"/>
                  </a:lnTo>
                  <a:lnTo>
                    <a:pt x="9" y="101"/>
                  </a:lnTo>
                  <a:lnTo>
                    <a:pt x="12" y="103"/>
                  </a:lnTo>
                  <a:lnTo>
                    <a:pt x="19" y="105"/>
                  </a:lnTo>
                  <a:lnTo>
                    <a:pt x="21" y="105"/>
                  </a:lnTo>
                  <a:lnTo>
                    <a:pt x="24" y="108"/>
                  </a:lnTo>
                  <a:lnTo>
                    <a:pt x="33" y="108"/>
                  </a:lnTo>
                  <a:lnTo>
                    <a:pt x="33" y="105"/>
                  </a:lnTo>
                  <a:lnTo>
                    <a:pt x="36" y="105"/>
                  </a:lnTo>
                  <a:lnTo>
                    <a:pt x="38" y="105"/>
                  </a:lnTo>
                  <a:lnTo>
                    <a:pt x="43" y="108"/>
                  </a:lnTo>
                  <a:lnTo>
                    <a:pt x="52" y="105"/>
                  </a:lnTo>
                  <a:lnTo>
                    <a:pt x="52" y="108"/>
                  </a:lnTo>
                  <a:lnTo>
                    <a:pt x="57" y="108"/>
                  </a:lnTo>
                  <a:lnTo>
                    <a:pt x="62" y="105"/>
                  </a:lnTo>
                  <a:lnTo>
                    <a:pt x="64" y="105"/>
                  </a:lnTo>
                  <a:lnTo>
                    <a:pt x="69" y="103"/>
                  </a:lnTo>
                  <a:lnTo>
                    <a:pt x="76" y="105"/>
                  </a:lnTo>
                  <a:lnTo>
                    <a:pt x="81" y="105"/>
                  </a:lnTo>
                  <a:lnTo>
                    <a:pt x="83" y="105"/>
                  </a:lnTo>
                  <a:lnTo>
                    <a:pt x="85" y="103"/>
                  </a:lnTo>
                  <a:lnTo>
                    <a:pt x="88" y="103"/>
                  </a:lnTo>
                  <a:lnTo>
                    <a:pt x="93" y="105"/>
                  </a:lnTo>
                  <a:lnTo>
                    <a:pt x="97" y="105"/>
                  </a:lnTo>
                  <a:lnTo>
                    <a:pt x="112" y="105"/>
                  </a:lnTo>
                  <a:lnTo>
                    <a:pt x="121" y="110"/>
                  </a:lnTo>
                  <a:lnTo>
                    <a:pt x="124" y="110"/>
                  </a:lnTo>
                  <a:lnTo>
                    <a:pt x="128" y="115"/>
                  </a:lnTo>
                  <a:lnTo>
                    <a:pt x="135" y="115"/>
                  </a:lnTo>
                  <a:lnTo>
                    <a:pt x="133" y="117"/>
                  </a:lnTo>
                  <a:lnTo>
                    <a:pt x="133" y="120"/>
                  </a:lnTo>
                  <a:lnTo>
                    <a:pt x="133" y="125"/>
                  </a:lnTo>
                  <a:lnTo>
                    <a:pt x="138" y="125"/>
                  </a:lnTo>
                  <a:lnTo>
                    <a:pt x="140" y="125"/>
                  </a:lnTo>
                  <a:lnTo>
                    <a:pt x="145" y="127"/>
                  </a:lnTo>
                  <a:lnTo>
                    <a:pt x="147" y="129"/>
                  </a:lnTo>
                  <a:lnTo>
                    <a:pt x="143" y="134"/>
                  </a:lnTo>
                  <a:lnTo>
                    <a:pt x="145" y="141"/>
                  </a:lnTo>
                  <a:lnTo>
                    <a:pt x="152" y="144"/>
                  </a:lnTo>
                  <a:lnTo>
                    <a:pt x="145" y="149"/>
                  </a:lnTo>
                  <a:lnTo>
                    <a:pt x="150" y="151"/>
                  </a:lnTo>
                  <a:lnTo>
                    <a:pt x="147" y="151"/>
                  </a:lnTo>
                  <a:lnTo>
                    <a:pt x="145" y="153"/>
                  </a:lnTo>
                  <a:lnTo>
                    <a:pt x="145" y="156"/>
                  </a:lnTo>
                  <a:lnTo>
                    <a:pt x="150" y="161"/>
                  </a:lnTo>
                  <a:lnTo>
                    <a:pt x="152" y="161"/>
                  </a:lnTo>
                  <a:lnTo>
                    <a:pt x="152" y="163"/>
                  </a:lnTo>
                  <a:lnTo>
                    <a:pt x="147" y="165"/>
                  </a:lnTo>
                  <a:lnTo>
                    <a:pt x="145" y="168"/>
                  </a:lnTo>
                  <a:lnTo>
                    <a:pt x="143" y="168"/>
                  </a:lnTo>
                  <a:lnTo>
                    <a:pt x="147" y="170"/>
                  </a:lnTo>
                  <a:lnTo>
                    <a:pt x="143" y="170"/>
                  </a:lnTo>
                  <a:lnTo>
                    <a:pt x="140" y="170"/>
                  </a:lnTo>
                  <a:lnTo>
                    <a:pt x="138" y="170"/>
                  </a:lnTo>
                  <a:lnTo>
                    <a:pt x="133" y="173"/>
                  </a:lnTo>
                  <a:lnTo>
                    <a:pt x="131" y="173"/>
                  </a:lnTo>
                  <a:lnTo>
                    <a:pt x="131" y="175"/>
                  </a:lnTo>
                  <a:lnTo>
                    <a:pt x="143" y="175"/>
                  </a:lnTo>
                  <a:lnTo>
                    <a:pt x="138" y="180"/>
                  </a:lnTo>
                  <a:lnTo>
                    <a:pt x="126" y="180"/>
                  </a:lnTo>
                  <a:lnTo>
                    <a:pt x="124" y="180"/>
                  </a:lnTo>
                  <a:lnTo>
                    <a:pt x="124" y="182"/>
                  </a:lnTo>
                  <a:lnTo>
                    <a:pt x="133" y="189"/>
                  </a:lnTo>
                  <a:lnTo>
                    <a:pt x="138" y="189"/>
                  </a:lnTo>
                  <a:lnTo>
                    <a:pt x="145" y="184"/>
                  </a:lnTo>
                  <a:lnTo>
                    <a:pt x="147" y="184"/>
                  </a:lnTo>
                  <a:lnTo>
                    <a:pt x="152" y="184"/>
                  </a:lnTo>
                  <a:lnTo>
                    <a:pt x="154" y="182"/>
                  </a:lnTo>
                  <a:lnTo>
                    <a:pt x="157" y="182"/>
                  </a:lnTo>
                  <a:lnTo>
                    <a:pt x="157" y="180"/>
                  </a:lnTo>
                  <a:lnTo>
                    <a:pt x="157" y="175"/>
                  </a:lnTo>
                  <a:lnTo>
                    <a:pt x="159" y="173"/>
                  </a:lnTo>
                  <a:lnTo>
                    <a:pt x="159" y="180"/>
                  </a:lnTo>
                  <a:lnTo>
                    <a:pt x="166" y="175"/>
                  </a:lnTo>
                  <a:lnTo>
                    <a:pt x="164" y="177"/>
                  </a:lnTo>
                  <a:lnTo>
                    <a:pt x="164" y="180"/>
                  </a:lnTo>
                  <a:lnTo>
                    <a:pt x="166" y="180"/>
                  </a:lnTo>
                  <a:lnTo>
                    <a:pt x="169" y="182"/>
                  </a:lnTo>
                  <a:lnTo>
                    <a:pt x="176" y="182"/>
                  </a:lnTo>
                  <a:lnTo>
                    <a:pt x="171" y="187"/>
                  </a:lnTo>
                  <a:lnTo>
                    <a:pt x="171" y="189"/>
                  </a:lnTo>
                  <a:lnTo>
                    <a:pt x="173" y="192"/>
                  </a:lnTo>
                  <a:lnTo>
                    <a:pt x="176" y="194"/>
                  </a:lnTo>
                  <a:lnTo>
                    <a:pt x="178" y="196"/>
                  </a:lnTo>
                  <a:lnTo>
                    <a:pt x="181" y="199"/>
                  </a:lnTo>
                  <a:lnTo>
                    <a:pt x="178" y="201"/>
                  </a:lnTo>
                  <a:lnTo>
                    <a:pt x="173" y="201"/>
                  </a:lnTo>
                  <a:lnTo>
                    <a:pt x="173" y="204"/>
                  </a:lnTo>
                  <a:lnTo>
                    <a:pt x="166" y="204"/>
                  </a:lnTo>
                  <a:lnTo>
                    <a:pt x="164" y="201"/>
                  </a:lnTo>
                  <a:lnTo>
                    <a:pt x="162" y="201"/>
                  </a:lnTo>
                  <a:lnTo>
                    <a:pt x="159" y="201"/>
                  </a:lnTo>
                  <a:lnTo>
                    <a:pt x="157" y="199"/>
                  </a:lnTo>
                  <a:lnTo>
                    <a:pt x="143" y="199"/>
                  </a:lnTo>
                  <a:lnTo>
                    <a:pt x="140" y="196"/>
                  </a:lnTo>
                  <a:lnTo>
                    <a:pt x="138" y="194"/>
                  </a:lnTo>
                  <a:lnTo>
                    <a:pt x="131" y="194"/>
                  </a:lnTo>
                  <a:lnTo>
                    <a:pt x="128" y="199"/>
                  </a:lnTo>
                  <a:lnTo>
                    <a:pt x="128" y="201"/>
                  </a:lnTo>
                  <a:lnTo>
                    <a:pt x="133" y="201"/>
                  </a:lnTo>
                  <a:lnTo>
                    <a:pt x="133" y="204"/>
                  </a:lnTo>
                  <a:lnTo>
                    <a:pt x="140" y="204"/>
                  </a:lnTo>
                  <a:lnTo>
                    <a:pt x="143" y="206"/>
                  </a:lnTo>
                  <a:lnTo>
                    <a:pt x="145" y="206"/>
                  </a:lnTo>
                  <a:lnTo>
                    <a:pt x="147" y="206"/>
                  </a:lnTo>
                  <a:lnTo>
                    <a:pt x="152" y="211"/>
                  </a:lnTo>
                  <a:lnTo>
                    <a:pt x="162" y="211"/>
                  </a:lnTo>
                  <a:lnTo>
                    <a:pt x="164" y="211"/>
                  </a:lnTo>
                  <a:lnTo>
                    <a:pt x="166" y="211"/>
                  </a:lnTo>
                  <a:lnTo>
                    <a:pt x="173" y="213"/>
                  </a:lnTo>
                  <a:lnTo>
                    <a:pt x="178" y="208"/>
                  </a:lnTo>
                  <a:lnTo>
                    <a:pt x="178" y="216"/>
                  </a:lnTo>
                  <a:lnTo>
                    <a:pt x="176" y="213"/>
                  </a:lnTo>
                  <a:lnTo>
                    <a:pt x="173" y="213"/>
                  </a:lnTo>
                  <a:lnTo>
                    <a:pt x="171" y="213"/>
                  </a:lnTo>
                  <a:lnTo>
                    <a:pt x="171" y="216"/>
                  </a:lnTo>
                  <a:lnTo>
                    <a:pt x="173" y="220"/>
                  </a:lnTo>
                  <a:lnTo>
                    <a:pt x="169" y="220"/>
                  </a:lnTo>
                  <a:lnTo>
                    <a:pt x="166" y="220"/>
                  </a:lnTo>
                  <a:lnTo>
                    <a:pt x="164" y="220"/>
                  </a:lnTo>
                  <a:lnTo>
                    <a:pt x="164" y="223"/>
                  </a:lnTo>
                  <a:lnTo>
                    <a:pt x="164" y="225"/>
                  </a:lnTo>
                  <a:lnTo>
                    <a:pt x="173" y="225"/>
                  </a:lnTo>
                  <a:lnTo>
                    <a:pt x="171" y="225"/>
                  </a:lnTo>
                  <a:lnTo>
                    <a:pt x="171" y="228"/>
                  </a:lnTo>
                  <a:lnTo>
                    <a:pt x="169" y="230"/>
                  </a:lnTo>
                  <a:lnTo>
                    <a:pt x="162" y="225"/>
                  </a:lnTo>
                  <a:lnTo>
                    <a:pt x="159" y="225"/>
                  </a:lnTo>
                  <a:lnTo>
                    <a:pt x="159" y="228"/>
                  </a:lnTo>
                  <a:lnTo>
                    <a:pt x="159" y="230"/>
                  </a:lnTo>
                  <a:lnTo>
                    <a:pt x="162" y="232"/>
                  </a:lnTo>
                  <a:lnTo>
                    <a:pt x="157" y="232"/>
                  </a:lnTo>
                  <a:lnTo>
                    <a:pt x="157" y="237"/>
                  </a:lnTo>
                  <a:lnTo>
                    <a:pt x="154" y="237"/>
                  </a:lnTo>
                  <a:lnTo>
                    <a:pt x="152" y="240"/>
                  </a:lnTo>
                  <a:lnTo>
                    <a:pt x="152" y="242"/>
                  </a:lnTo>
                  <a:lnTo>
                    <a:pt x="157" y="247"/>
                  </a:lnTo>
                  <a:lnTo>
                    <a:pt x="159" y="247"/>
                  </a:lnTo>
                  <a:lnTo>
                    <a:pt x="159" y="252"/>
                  </a:lnTo>
                  <a:lnTo>
                    <a:pt x="157" y="252"/>
                  </a:lnTo>
                  <a:lnTo>
                    <a:pt x="154" y="252"/>
                  </a:lnTo>
                  <a:lnTo>
                    <a:pt x="152" y="249"/>
                  </a:lnTo>
                  <a:lnTo>
                    <a:pt x="150" y="244"/>
                  </a:lnTo>
                  <a:lnTo>
                    <a:pt x="147" y="242"/>
                  </a:lnTo>
                  <a:lnTo>
                    <a:pt x="147" y="240"/>
                  </a:lnTo>
                  <a:lnTo>
                    <a:pt x="145" y="237"/>
                  </a:lnTo>
                  <a:lnTo>
                    <a:pt x="143" y="235"/>
                  </a:lnTo>
                  <a:lnTo>
                    <a:pt x="140" y="235"/>
                  </a:lnTo>
                  <a:lnTo>
                    <a:pt x="135" y="235"/>
                  </a:lnTo>
                  <a:lnTo>
                    <a:pt x="133" y="235"/>
                  </a:lnTo>
                  <a:lnTo>
                    <a:pt x="128" y="240"/>
                  </a:lnTo>
                  <a:lnTo>
                    <a:pt x="128" y="242"/>
                  </a:lnTo>
                  <a:lnTo>
                    <a:pt x="133" y="244"/>
                  </a:lnTo>
                  <a:lnTo>
                    <a:pt x="138" y="244"/>
                  </a:lnTo>
                  <a:lnTo>
                    <a:pt x="140" y="247"/>
                  </a:lnTo>
                  <a:lnTo>
                    <a:pt x="135" y="249"/>
                  </a:lnTo>
                  <a:lnTo>
                    <a:pt x="131" y="249"/>
                  </a:lnTo>
                  <a:lnTo>
                    <a:pt x="128" y="247"/>
                  </a:lnTo>
                  <a:lnTo>
                    <a:pt x="121" y="247"/>
                  </a:lnTo>
                  <a:lnTo>
                    <a:pt x="119" y="249"/>
                  </a:lnTo>
                  <a:lnTo>
                    <a:pt x="116" y="249"/>
                  </a:lnTo>
                  <a:lnTo>
                    <a:pt x="114" y="249"/>
                  </a:lnTo>
                  <a:lnTo>
                    <a:pt x="112" y="252"/>
                  </a:lnTo>
                  <a:lnTo>
                    <a:pt x="109" y="252"/>
                  </a:lnTo>
                  <a:lnTo>
                    <a:pt x="121" y="252"/>
                  </a:lnTo>
                  <a:lnTo>
                    <a:pt x="126" y="252"/>
                  </a:lnTo>
                  <a:lnTo>
                    <a:pt x="140" y="252"/>
                  </a:lnTo>
                  <a:lnTo>
                    <a:pt x="143" y="252"/>
                  </a:lnTo>
                  <a:lnTo>
                    <a:pt x="131" y="252"/>
                  </a:lnTo>
                  <a:lnTo>
                    <a:pt x="112" y="256"/>
                  </a:lnTo>
                  <a:lnTo>
                    <a:pt x="107" y="256"/>
                  </a:lnTo>
                  <a:lnTo>
                    <a:pt x="105" y="259"/>
                  </a:lnTo>
                  <a:lnTo>
                    <a:pt x="107" y="259"/>
                  </a:lnTo>
                  <a:lnTo>
                    <a:pt x="107" y="261"/>
                  </a:lnTo>
                  <a:lnTo>
                    <a:pt x="114" y="261"/>
                  </a:lnTo>
                  <a:lnTo>
                    <a:pt x="119" y="259"/>
                  </a:lnTo>
                  <a:lnTo>
                    <a:pt x="124" y="259"/>
                  </a:lnTo>
                  <a:lnTo>
                    <a:pt x="128" y="256"/>
                  </a:lnTo>
                  <a:lnTo>
                    <a:pt x="138" y="256"/>
                  </a:lnTo>
                  <a:lnTo>
                    <a:pt x="140" y="259"/>
                  </a:lnTo>
                  <a:lnTo>
                    <a:pt x="138" y="261"/>
                  </a:lnTo>
                  <a:lnTo>
                    <a:pt x="114" y="261"/>
                  </a:lnTo>
                  <a:lnTo>
                    <a:pt x="112" y="261"/>
                  </a:lnTo>
                  <a:lnTo>
                    <a:pt x="102" y="261"/>
                  </a:lnTo>
                  <a:lnTo>
                    <a:pt x="102" y="264"/>
                  </a:lnTo>
                  <a:lnTo>
                    <a:pt x="107" y="264"/>
                  </a:lnTo>
                  <a:lnTo>
                    <a:pt x="107" y="266"/>
                  </a:lnTo>
                  <a:lnTo>
                    <a:pt x="112" y="266"/>
                  </a:lnTo>
                  <a:lnTo>
                    <a:pt x="114" y="266"/>
                  </a:lnTo>
                  <a:lnTo>
                    <a:pt x="109" y="266"/>
                  </a:lnTo>
                  <a:lnTo>
                    <a:pt x="107" y="268"/>
                  </a:lnTo>
                  <a:lnTo>
                    <a:pt x="107" y="271"/>
                  </a:lnTo>
                  <a:lnTo>
                    <a:pt x="105" y="273"/>
                  </a:lnTo>
                  <a:lnTo>
                    <a:pt x="102" y="273"/>
                  </a:lnTo>
                  <a:lnTo>
                    <a:pt x="100" y="275"/>
                  </a:lnTo>
                  <a:lnTo>
                    <a:pt x="97" y="275"/>
                  </a:lnTo>
                  <a:lnTo>
                    <a:pt x="107" y="278"/>
                  </a:lnTo>
                  <a:lnTo>
                    <a:pt x="97" y="280"/>
                  </a:lnTo>
                  <a:lnTo>
                    <a:pt x="97" y="283"/>
                  </a:lnTo>
                  <a:lnTo>
                    <a:pt x="100" y="285"/>
                  </a:lnTo>
                  <a:lnTo>
                    <a:pt x="105" y="285"/>
                  </a:lnTo>
                  <a:lnTo>
                    <a:pt x="107" y="285"/>
                  </a:lnTo>
                  <a:lnTo>
                    <a:pt x="114" y="285"/>
                  </a:lnTo>
                  <a:lnTo>
                    <a:pt x="112" y="285"/>
                  </a:lnTo>
                  <a:lnTo>
                    <a:pt x="109" y="285"/>
                  </a:lnTo>
                  <a:lnTo>
                    <a:pt x="107" y="287"/>
                  </a:lnTo>
                  <a:lnTo>
                    <a:pt x="102" y="290"/>
                  </a:lnTo>
                  <a:lnTo>
                    <a:pt x="102" y="292"/>
                  </a:lnTo>
                  <a:lnTo>
                    <a:pt x="105" y="295"/>
                  </a:lnTo>
                  <a:lnTo>
                    <a:pt x="107" y="295"/>
                  </a:lnTo>
                  <a:lnTo>
                    <a:pt x="109" y="292"/>
                  </a:lnTo>
                  <a:lnTo>
                    <a:pt x="114" y="290"/>
                  </a:lnTo>
                  <a:lnTo>
                    <a:pt x="112" y="295"/>
                  </a:lnTo>
                  <a:lnTo>
                    <a:pt x="109" y="295"/>
                  </a:lnTo>
                  <a:lnTo>
                    <a:pt x="107" y="299"/>
                  </a:lnTo>
                  <a:lnTo>
                    <a:pt x="107" y="304"/>
                  </a:lnTo>
                  <a:lnTo>
                    <a:pt x="109" y="304"/>
                  </a:lnTo>
                  <a:lnTo>
                    <a:pt x="109" y="302"/>
                  </a:lnTo>
                  <a:lnTo>
                    <a:pt x="114" y="302"/>
                  </a:lnTo>
                  <a:lnTo>
                    <a:pt x="109" y="307"/>
                  </a:lnTo>
                  <a:lnTo>
                    <a:pt x="107" y="307"/>
                  </a:lnTo>
                  <a:lnTo>
                    <a:pt x="105" y="309"/>
                  </a:lnTo>
                  <a:lnTo>
                    <a:pt x="102" y="311"/>
                  </a:lnTo>
                  <a:lnTo>
                    <a:pt x="102" y="316"/>
                  </a:lnTo>
                  <a:lnTo>
                    <a:pt x="105" y="316"/>
                  </a:lnTo>
                  <a:lnTo>
                    <a:pt x="107" y="314"/>
                  </a:lnTo>
                  <a:lnTo>
                    <a:pt x="114" y="307"/>
                  </a:lnTo>
                  <a:lnTo>
                    <a:pt x="124" y="307"/>
                  </a:lnTo>
                  <a:lnTo>
                    <a:pt x="126" y="304"/>
                  </a:lnTo>
                  <a:lnTo>
                    <a:pt x="128" y="304"/>
                  </a:lnTo>
                  <a:lnTo>
                    <a:pt x="128" y="307"/>
                  </a:lnTo>
                  <a:lnTo>
                    <a:pt x="133" y="304"/>
                  </a:lnTo>
                  <a:lnTo>
                    <a:pt x="128" y="311"/>
                  </a:lnTo>
                  <a:lnTo>
                    <a:pt x="135" y="311"/>
                  </a:lnTo>
                  <a:lnTo>
                    <a:pt x="128" y="311"/>
                  </a:lnTo>
                  <a:lnTo>
                    <a:pt x="124" y="314"/>
                  </a:lnTo>
                  <a:lnTo>
                    <a:pt x="124" y="316"/>
                  </a:lnTo>
                  <a:lnTo>
                    <a:pt x="119" y="316"/>
                  </a:lnTo>
                  <a:lnTo>
                    <a:pt x="116" y="316"/>
                  </a:lnTo>
                  <a:lnTo>
                    <a:pt x="114" y="319"/>
                  </a:lnTo>
                  <a:lnTo>
                    <a:pt x="114" y="321"/>
                  </a:lnTo>
                  <a:lnTo>
                    <a:pt x="112" y="321"/>
                  </a:lnTo>
                  <a:lnTo>
                    <a:pt x="107" y="323"/>
                  </a:lnTo>
                  <a:lnTo>
                    <a:pt x="105" y="326"/>
                  </a:lnTo>
                  <a:lnTo>
                    <a:pt x="109" y="326"/>
                  </a:lnTo>
                  <a:lnTo>
                    <a:pt x="107" y="326"/>
                  </a:lnTo>
                  <a:lnTo>
                    <a:pt x="107" y="328"/>
                  </a:lnTo>
                  <a:lnTo>
                    <a:pt x="107" y="331"/>
                  </a:lnTo>
                  <a:lnTo>
                    <a:pt x="109" y="331"/>
                  </a:lnTo>
                  <a:lnTo>
                    <a:pt x="107" y="333"/>
                  </a:lnTo>
                  <a:lnTo>
                    <a:pt x="107" y="335"/>
                  </a:lnTo>
                  <a:lnTo>
                    <a:pt x="116" y="335"/>
                  </a:lnTo>
                  <a:lnTo>
                    <a:pt x="112" y="343"/>
                  </a:lnTo>
                  <a:lnTo>
                    <a:pt x="116" y="340"/>
                  </a:lnTo>
                  <a:lnTo>
                    <a:pt x="119" y="340"/>
                  </a:lnTo>
                  <a:lnTo>
                    <a:pt x="116" y="340"/>
                  </a:lnTo>
                  <a:lnTo>
                    <a:pt x="114" y="343"/>
                  </a:lnTo>
                  <a:lnTo>
                    <a:pt x="114" y="345"/>
                  </a:lnTo>
                  <a:lnTo>
                    <a:pt x="112" y="347"/>
                  </a:lnTo>
                  <a:lnTo>
                    <a:pt x="112" y="352"/>
                  </a:lnTo>
                  <a:lnTo>
                    <a:pt x="114" y="352"/>
                  </a:lnTo>
                  <a:lnTo>
                    <a:pt x="121" y="352"/>
                  </a:lnTo>
                  <a:lnTo>
                    <a:pt x="116" y="359"/>
                  </a:lnTo>
                  <a:lnTo>
                    <a:pt x="126" y="357"/>
                  </a:lnTo>
                  <a:lnTo>
                    <a:pt x="121" y="362"/>
                  </a:lnTo>
                  <a:lnTo>
                    <a:pt x="124" y="366"/>
                  </a:lnTo>
                  <a:lnTo>
                    <a:pt x="128" y="366"/>
                  </a:lnTo>
                  <a:lnTo>
                    <a:pt x="126" y="366"/>
                  </a:lnTo>
                  <a:lnTo>
                    <a:pt x="126" y="369"/>
                  </a:lnTo>
                  <a:lnTo>
                    <a:pt x="128" y="371"/>
                  </a:lnTo>
                  <a:lnTo>
                    <a:pt x="133" y="371"/>
                  </a:lnTo>
                  <a:lnTo>
                    <a:pt x="128" y="376"/>
                  </a:lnTo>
                  <a:lnTo>
                    <a:pt x="135" y="376"/>
                  </a:lnTo>
                  <a:lnTo>
                    <a:pt x="133" y="381"/>
                  </a:lnTo>
                  <a:lnTo>
                    <a:pt x="145" y="378"/>
                  </a:lnTo>
                  <a:lnTo>
                    <a:pt x="147" y="381"/>
                  </a:lnTo>
                  <a:lnTo>
                    <a:pt x="150" y="381"/>
                  </a:lnTo>
                  <a:lnTo>
                    <a:pt x="152" y="378"/>
                  </a:lnTo>
                  <a:lnTo>
                    <a:pt x="162" y="374"/>
                  </a:lnTo>
                  <a:lnTo>
                    <a:pt x="164" y="371"/>
                  </a:lnTo>
                  <a:lnTo>
                    <a:pt x="164" y="374"/>
                  </a:lnTo>
                  <a:lnTo>
                    <a:pt x="162" y="376"/>
                  </a:lnTo>
                  <a:lnTo>
                    <a:pt x="169" y="378"/>
                  </a:lnTo>
                  <a:lnTo>
                    <a:pt x="171" y="376"/>
                  </a:lnTo>
                  <a:lnTo>
                    <a:pt x="173" y="376"/>
                  </a:lnTo>
                  <a:lnTo>
                    <a:pt x="169" y="378"/>
                  </a:lnTo>
                  <a:lnTo>
                    <a:pt x="164" y="381"/>
                  </a:lnTo>
                  <a:lnTo>
                    <a:pt x="162" y="383"/>
                  </a:lnTo>
                  <a:lnTo>
                    <a:pt x="162" y="386"/>
                  </a:lnTo>
                  <a:lnTo>
                    <a:pt x="169" y="386"/>
                  </a:lnTo>
                  <a:lnTo>
                    <a:pt x="173" y="386"/>
                  </a:lnTo>
                  <a:lnTo>
                    <a:pt x="176" y="386"/>
                  </a:lnTo>
                  <a:lnTo>
                    <a:pt x="173" y="386"/>
                  </a:lnTo>
                  <a:lnTo>
                    <a:pt x="171" y="388"/>
                  </a:lnTo>
                  <a:lnTo>
                    <a:pt x="169" y="390"/>
                  </a:lnTo>
                  <a:lnTo>
                    <a:pt x="169" y="393"/>
                  </a:lnTo>
                  <a:lnTo>
                    <a:pt x="169" y="395"/>
                  </a:lnTo>
                  <a:lnTo>
                    <a:pt x="176" y="395"/>
                  </a:lnTo>
                  <a:lnTo>
                    <a:pt x="178" y="393"/>
                  </a:lnTo>
                  <a:lnTo>
                    <a:pt x="178" y="395"/>
                  </a:lnTo>
                  <a:lnTo>
                    <a:pt x="183" y="398"/>
                  </a:lnTo>
                  <a:lnTo>
                    <a:pt x="188" y="398"/>
                  </a:lnTo>
                  <a:lnTo>
                    <a:pt x="192" y="395"/>
                  </a:lnTo>
                  <a:lnTo>
                    <a:pt x="195" y="393"/>
                  </a:lnTo>
                  <a:lnTo>
                    <a:pt x="192" y="390"/>
                  </a:lnTo>
                  <a:lnTo>
                    <a:pt x="192" y="388"/>
                  </a:lnTo>
                  <a:lnTo>
                    <a:pt x="197" y="388"/>
                  </a:lnTo>
                  <a:lnTo>
                    <a:pt x="200" y="386"/>
                  </a:lnTo>
                  <a:lnTo>
                    <a:pt x="200" y="378"/>
                  </a:lnTo>
                  <a:lnTo>
                    <a:pt x="202" y="381"/>
                  </a:lnTo>
                  <a:lnTo>
                    <a:pt x="207" y="381"/>
                  </a:lnTo>
                  <a:lnTo>
                    <a:pt x="207" y="376"/>
                  </a:lnTo>
                  <a:lnTo>
                    <a:pt x="207" y="374"/>
                  </a:lnTo>
                  <a:lnTo>
                    <a:pt x="207" y="371"/>
                  </a:lnTo>
                  <a:lnTo>
                    <a:pt x="207" y="374"/>
                  </a:lnTo>
                  <a:lnTo>
                    <a:pt x="209" y="376"/>
                  </a:lnTo>
                  <a:lnTo>
                    <a:pt x="212" y="376"/>
                  </a:lnTo>
                  <a:lnTo>
                    <a:pt x="214" y="374"/>
                  </a:lnTo>
                  <a:lnTo>
                    <a:pt x="214" y="371"/>
                  </a:lnTo>
                  <a:lnTo>
                    <a:pt x="209" y="366"/>
                  </a:lnTo>
                  <a:lnTo>
                    <a:pt x="216" y="366"/>
                  </a:lnTo>
                  <a:lnTo>
                    <a:pt x="216" y="364"/>
                  </a:lnTo>
                  <a:lnTo>
                    <a:pt x="214" y="362"/>
                  </a:lnTo>
                  <a:lnTo>
                    <a:pt x="223" y="362"/>
                  </a:lnTo>
                  <a:lnTo>
                    <a:pt x="219" y="357"/>
                  </a:lnTo>
                  <a:lnTo>
                    <a:pt x="223" y="355"/>
                  </a:lnTo>
                  <a:lnTo>
                    <a:pt x="219" y="352"/>
                  </a:lnTo>
                  <a:lnTo>
                    <a:pt x="216" y="350"/>
                  </a:lnTo>
                  <a:lnTo>
                    <a:pt x="219" y="350"/>
                  </a:lnTo>
                  <a:lnTo>
                    <a:pt x="221" y="350"/>
                  </a:lnTo>
                  <a:lnTo>
                    <a:pt x="216" y="343"/>
                  </a:lnTo>
                  <a:lnTo>
                    <a:pt x="221" y="347"/>
                  </a:lnTo>
                  <a:lnTo>
                    <a:pt x="223" y="347"/>
                  </a:lnTo>
                  <a:lnTo>
                    <a:pt x="228" y="343"/>
                  </a:lnTo>
                  <a:lnTo>
                    <a:pt x="235" y="343"/>
                  </a:lnTo>
                  <a:lnTo>
                    <a:pt x="235" y="340"/>
                  </a:lnTo>
                  <a:lnTo>
                    <a:pt x="233" y="338"/>
                  </a:lnTo>
                  <a:lnTo>
                    <a:pt x="238" y="338"/>
                  </a:lnTo>
                  <a:lnTo>
                    <a:pt x="242" y="331"/>
                  </a:lnTo>
                  <a:lnTo>
                    <a:pt x="245" y="331"/>
                  </a:lnTo>
                  <a:lnTo>
                    <a:pt x="252" y="331"/>
                  </a:lnTo>
                  <a:lnTo>
                    <a:pt x="252" y="326"/>
                  </a:lnTo>
                  <a:lnTo>
                    <a:pt x="257" y="331"/>
                  </a:lnTo>
                  <a:lnTo>
                    <a:pt x="259" y="326"/>
                  </a:lnTo>
                  <a:lnTo>
                    <a:pt x="259" y="319"/>
                  </a:lnTo>
                  <a:lnTo>
                    <a:pt x="252" y="316"/>
                  </a:lnTo>
                  <a:lnTo>
                    <a:pt x="257" y="316"/>
                  </a:lnTo>
                  <a:lnTo>
                    <a:pt x="264" y="311"/>
                  </a:lnTo>
                  <a:lnTo>
                    <a:pt x="266" y="307"/>
                  </a:lnTo>
                  <a:lnTo>
                    <a:pt x="259" y="304"/>
                  </a:lnTo>
                  <a:lnTo>
                    <a:pt x="264" y="299"/>
                  </a:lnTo>
                  <a:lnTo>
                    <a:pt x="278" y="299"/>
                  </a:lnTo>
                  <a:lnTo>
                    <a:pt x="280" y="297"/>
                  </a:lnTo>
                  <a:lnTo>
                    <a:pt x="280" y="292"/>
                  </a:lnTo>
                  <a:lnTo>
                    <a:pt x="288" y="290"/>
                  </a:lnTo>
                  <a:lnTo>
                    <a:pt x="292" y="290"/>
                  </a:lnTo>
                  <a:lnTo>
                    <a:pt x="295" y="292"/>
                  </a:lnTo>
                  <a:lnTo>
                    <a:pt x="302" y="292"/>
                  </a:lnTo>
                  <a:lnTo>
                    <a:pt x="311" y="283"/>
                  </a:lnTo>
                  <a:lnTo>
                    <a:pt x="311" y="280"/>
                  </a:lnTo>
                  <a:lnTo>
                    <a:pt x="314" y="280"/>
                  </a:lnTo>
                  <a:lnTo>
                    <a:pt x="316" y="278"/>
                  </a:lnTo>
                  <a:lnTo>
                    <a:pt x="319" y="278"/>
                  </a:lnTo>
                  <a:lnTo>
                    <a:pt x="319" y="280"/>
                  </a:lnTo>
                  <a:lnTo>
                    <a:pt x="316" y="283"/>
                  </a:lnTo>
                  <a:lnTo>
                    <a:pt x="314" y="285"/>
                  </a:lnTo>
                  <a:lnTo>
                    <a:pt x="311" y="290"/>
                  </a:lnTo>
                  <a:lnTo>
                    <a:pt x="319" y="290"/>
                  </a:lnTo>
                  <a:lnTo>
                    <a:pt x="319" y="285"/>
                  </a:lnTo>
                  <a:lnTo>
                    <a:pt x="323" y="285"/>
                  </a:lnTo>
                  <a:lnTo>
                    <a:pt x="326" y="283"/>
                  </a:lnTo>
                  <a:lnTo>
                    <a:pt x="328" y="283"/>
                  </a:lnTo>
                  <a:lnTo>
                    <a:pt x="328" y="285"/>
                  </a:lnTo>
                  <a:lnTo>
                    <a:pt x="333" y="285"/>
                  </a:lnTo>
                  <a:lnTo>
                    <a:pt x="335" y="285"/>
                  </a:lnTo>
                  <a:lnTo>
                    <a:pt x="342" y="283"/>
                  </a:lnTo>
                  <a:lnTo>
                    <a:pt x="347" y="278"/>
                  </a:lnTo>
                  <a:lnTo>
                    <a:pt x="349" y="275"/>
                  </a:lnTo>
                  <a:lnTo>
                    <a:pt x="359" y="275"/>
                  </a:lnTo>
                  <a:lnTo>
                    <a:pt x="366" y="275"/>
                  </a:lnTo>
                  <a:lnTo>
                    <a:pt x="371" y="271"/>
                  </a:lnTo>
                  <a:lnTo>
                    <a:pt x="373" y="268"/>
                  </a:lnTo>
                  <a:lnTo>
                    <a:pt x="376" y="266"/>
                  </a:lnTo>
                  <a:lnTo>
                    <a:pt x="383" y="259"/>
                  </a:lnTo>
                  <a:lnTo>
                    <a:pt x="385" y="256"/>
                  </a:lnTo>
                  <a:lnTo>
                    <a:pt x="390" y="254"/>
                  </a:lnTo>
                  <a:lnTo>
                    <a:pt x="399" y="252"/>
                  </a:lnTo>
                  <a:lnTo>
                    <a:pt x="402" y="252"/>
                  </a:lnTo>
                  <a:lnTo>
                    <a:pt x="404" y="249"/>
                  </a:lnTo>
                  <a:lnTo>
                    <a:pt x="407" y="249"/>
                  </a:lnTo>
                  <a:lnTo>
                    <a:pt x="407" y="247"/>
                  </a:lnTo>
                  <a:lnTo>
                    <a:pt x="407" y="244"/>
                  </a:lnTo>
                  <a:lnTo>
                    <a:pt x="407" y="240"/>
                  </a:lnTo>
                  <a:lnTo>
                    <a:pt x="407" y="235"/>
                  </a:lnTo>
                  <a:lnTo>
                    <a:pt x="414" y="242"/>
                  </a:lnTo>
                  <a:lnTo>
                    <a:pt x="416" y="244"/>
                  </a:lnTo>
                  <a:lnTo>
                    <a:pt x="418" y="244"/>
                  </a:lnTo>
                  <a:lnTo>
                    <a:pt x="437" y="244"/>
                  </a:lnTo>
                  <a:lnTo>
                    <a:pt x="447" y="242"/>
                  </a:lnTo>
                  <a:lnTo>
                    <a:pt x="454" y="240"/>
                  </a:lnTo>
                  <a:lnTo>
                    <a:pt x="459" y="240"/>
                  </a:lnTo>
                  <a:lnTo>
                    <a:pt x="468" y="237"/>
                  </a:lnTo>
                  <a:lnTo>
                    <a:pt x="480" y="235"/>
                  </a:lnTo>
                  <a:lnTo>
                    <a:pt x="487" y="235"/>
                  </a:lnTo>
                  <a:lnTo>
                    <a:pt x="492" y="230"/>
                  </a:lnTo>
                  <a:lnTo>
                    <a:pt x="499" y="230"/>
                  </a:lnTo>
                  <a:lnTo>
                    <a:pt x="502" y="228"/>
                  </a:lnTo>
                  <a:lnTo>
                    <a:pt x="509" y="228"/>
                  </a:lnTo>
                  <a:lnTo>
                    <a:pt x="516" y="220"/>
                  </a:lnTo>
                  <a:lnTo>
                    <a:pt x="518" y="220"/>
                  </a:lnTo>
                  <a:lnTo>
                    <a:pt x="518" y="218"/>
                  </a:lnTo>
                  <a:lnTo>
                    <a:pt x="523" y="218"/>
                  </a:lnTo>
                  <a:lnTo>
                    <a:pt x="525" y="216"/>
                  </a:lnTo>
                  <a:lnTo>
                    <a:pt x="528" y="216"/>
                  </a:lnTo>
                  <a:lnTo>
                    <a:pt x="542" y="213"/>
                  </a:lnTo>
                  <a:lnTo>
                    <a:pt x="552" y="211"/>
                  </a:lnTo>
                  <a:lnTo>
                    <a:pt x="552" y="206"/>
                  </a:lnTo>
                  <a:lnTo>
                    <a:pt x="549" y="206"/>
                  </a:lnTo>
                  <a:lnTo>
                    <a:pt x="547" y="208"/>
                  </a:lnTo>
                  <a:lnTo>
                    <a:pt x="537" y="208"/>
                  </a:lnTo>
                  <a:lnTo>
                    <a:pt x="530" y="206"/>
                  </a:lnTo>
                  <a:lnTo>
                    <a:pt x="525" y="206"/>
                  </a:lnTo>
                  <a:lnTo>
                    <a:pt x="521" y="204"/>
                  </a:lnTo>
                  <a:lnTo>
                    <a:pt x="509" y="204"/>
                  </a:lnTo>
                  <a:lnTo>
                    <a:pt x="499" y="206"/>
                  </a:lnTo>
                  <a:lnTo>
                    <a:pt x="490" y="206"/>
                  </a:lnTo>
                  <a:lnTo>
                    <a:pt x="487" y="211"/>
                  </a:lnTo>
                  <a:lnTo>
                    <a:pt x="471" y="211"/>
                  </a:lnTo>
                  <a:lnTo>
                    <a:pt x="485" y="206"/>
                  </a:lnTo>
                  <a:lnTo>
                    <a:pt x="494" y="204"/>
                  </a:lnTo>
                  <a:lnTo>
                    <a:pt x="499" y="204"/>
                  </a:lnTo>
                  <a:lnTo>
                    <a:pt x="502" y="201"/>
                  </a:lnTo>
                  <a:lnTo>
                    <a:pt x="506" y="201"/>
                  </a:lnTo>
                  <a:lnTo>
                    <a:pt x="511" y="199"/>
                  </a:lnTo>
                  <a:lnTo>
                    <a:pt x="514" y="199"/>
                  </a:lnTo>
                  <a:lnTo>
                    <a:pt x="516" y="199"/>
                  </a:lnTo>
                  <a:lnTo>
                    <a:pt x="514" y="196"/>
                  </a:lnTo>
                  <a:lnTo>
                    <a:pt x="509" y="194"/>
                  </a:lnTo>
                  <a:lnTo>
                    <a:pt x="506" y="194"/>
                  </a:lnTo>
                  <a:lnTo>
                    <a:pt x="504" y="194"/>
                  </a:lnTo>
                  <a:lnTo>
                    <a:pt x="497" y="196"/>
                  </a:lnTo>
                  <a:lnTo>
                    <a:pt x="483" y="201"/>
                  </a:lnTo>
                  <a:lnTo>
                    <a:pt x="468" y="201"/>
                  </a:lnTo>
                  <a:lnTo>
                    <a:pt x="478" y="196"/>
                  </a:lnTo>
                  <a:lnTo>
                    <a:pt x="485" y="192"/>
                  </a:lnTo>
                  <a:lnTo>
                    <a:pt x="487" y="192"/>
                  </a:lnTo>
                  <a:lnTo>
                    <a:pt x="492" y="194"/>
                  </a:lnTo>
                  <a:lnTo>
                    <a:pt x="497" y="194"/>
                  </a:lnTo>
                  <a:lnTo>
                    <a:pt x="499" y="192"/>
                  </a:lnTo>
                  <a:lnTo>
                    <a:pt x="504" y="192"/>
                  </a:lnTo>
                  <a:lnTo>
                    <a:pt x="506" y="189"/>
                  </a:lnTo>
                  <a:lnTo>
                    <a:pt x="516" y="189"/>
                  </a:lnTo>
                  <a:lnTo>
                    <a:pt x="518" y="189"/>
                  </a:lnTo>
                  <a:lnTo>
                    <a:pt x="516" y="187"/>
                  </a:lnTo>
                  <a:lnTo>
                    <a:pt x="514" y="187"/>
                  </a:lnTo>
                  <a:lnTo>
                    <a:pt x="509" y="184"/>
                  </a:lnTo>
                  <a:lnTo>
                    <a:pt x="485" y="184"/>
                  </a:lnTo>
                  <a:lnTo>
                    <a:pt x="492" y="182"/>
                  </a:lnTo>
                  <a:lnTo>
                    <a:pt x="485" y="180"/>
                  </a:lnTo>
                  <a:lnTo>
                    <a:pt x="485" y="175"/>
                  </a:lnTo>
                  <a:lnTo>
                    <a:pt x="487" y="175"/>
                  </a:lnTo>
                  <a:lnTo>
                    <a:pt x="490" y="177"/>
                  </a:lnTo>
                  <a:lnTo>
                    <a:pt x="492" y="180"/>
                  </a:lnTo>
                  <a:lnTo>
                    <a:pt x="497" y="182"/>
                  </a:lnTo>
                  <a:lnTo>
                    <a:pt x="504" y="182"/>
                  </a:lnTo>
                  <a:lnTo>
                    <a:pt x="506" y="184"/>
                  </a:lnTo>
                  <a:lnTo>
                    <a:pt x="509" y="184"/>
                  </a:lnTo>
                  <a:lnTo>
                    <a:pt x="514" y="184"/>
                  </a:lnTo>
                  <a:lnTo>
                    <a:pt x="518" y="184"/>
                  </a:lnTo>
                  <a:lnTo>
                    <a:pt x="518" y="187"/>
                  </a:lnTo>
                  <a:lnTo>
                    <a:pt x="523" y="187"/>
                  </a:lnTo>
                  <a:lnTo>
                    <a:pt x="523" y="184"/>
                  </a:lnTo>
                  <a:lnTo>
                    <a:pt x="528" y="184"/>
                  </a:lnTo>
                  <a:lnTo>
                    <a:pt x="528" y="187"/>
                  </a:lnTo>
                  <a:lnTo>
                    <a:pt x="528" y="189"/>
                  </a:lnTo>
                  <a:lnTo>
                    <a:pt x="528" y="192"/>
                  </a:lnTo>
                  <a:lnTo>
                    <a:pt x="528" y="196"/>
                  </a:lnTo>
                  <a:lnTo>
                    <a:pt x="528" y="199"/>
                  </a:lnTo>
                  <a:lnTo>
                    <a:pt x="533" y="199"/>
                  </a:lnTo>
                  <a:lnTo>
                    <a:pt x="537" y="201"/>
                  </a:lnTo>
                  <a:lnTo>
                    <a:pt x="542" y="201"/>
                  </a:lnTo>
                  <a:lnTo>
                    <a:pt x="547" y="201"/>
                  </a:lnTo>
                  <a:lnTo>
                    <a:pt x="549" y="201"/>
                  </a:lnTo>
                  <a:lnTo>
                    <a:pt x="552" y="199"/>
                  </a:lnTo>
                  <a:lnTo>
                    <a:pt x="554" y="199"/>
                  </a:lnTo>
                  <a:lnTo>
                    <a:pt x="554" y="204"/>
                  </a:lnTo>
                  <a:lnTo>
                    <a:pt x="559" y="204"/>
                  </a:lnTo>
                  <a:lnTo>
                    <a:pt x="561" y="201"/>
                  </a:lnTo>
                  <a:lnTo>
                    <a:pt x="563" y="201"/>
                  </a:lnTo>
                  <a:lnTo>
                    <a:pt x="563" y="194"/>
                  </a:lnTo>
                  <a:lnTo>
                    <a:pt x="561" y="194"/>
                  </a:lnTo>
                  <a:lnTo>
                    <a:pt x="563" y="189"/>
                  </a:lnTo>
                  <a:lnTo>
                    <a:pt x="563" y="187"/>
                  </a:lnTo>
                  <a:lnTo>
                    <a:pt x="559" y="187"/>
                  </a:lnTo>
                  <a:lnTo>
                    <a:pt x="556" y="182"/>
                  </a:lnTo>
                  <a:lnTo>
                    <a:pt x="552" y="180"/>
                  </a:lnTo>
                  <a:lnTo>
                    <a:pt x="552" y="175"/>
                  </a:lnTo>
                  <a:lnTo>
                    <a:pt x="533" y="170"/>
                  </a:lnTo>
                  <a:lnTo>
                    <a:pt x="523" y="170"/>
                  </a:lnTo>
                  <a:lnTo>
                    <a:pt x="521" y="170"/>
                  </a:lnTo>
                  <a:lnTo>
                    <a:pt x="528" y="168"/>
                  </a:lnTo>
                  <a:lnTo>
                    <a:pt x="530" y="165"/>
                  </a:lnTo>
                  <a:lnTo>
                    <a:pt x="528" y="165"/>
                  </a:lnTo>
                  <a:lnTo>
                    <a:pt x="525" y="163"/>
                  </a:lnTo>
                  <a:lnTo>
                    <a:pt x="514" y="163"/>
                  </a:lnTo>
                  <a:lnTo>
                    <a:pt x="509" y="161"/>
                  </a:lnTo>
                  <a:lnTo>
                    <a:pt x="504" y="161"/>
                  </a:lnTo>
                  <a:lnTo>
                    <a:pt x="509" y="156"/>
                  </a:lnTo>
                  <a:lnTo>
                    <a:pt x="523" y="156"/>
                  </a:lnTo>
                  <a:lnTo>
                    <a:pt x="528" y="153"/>
                  </a:lnTo>
                  <a:lnTo>
                    <a:pt x="533" y="153"/>
                  </a:lnTo>
                  <a:lnTo>
                    <a:pt x="547" y="156"/>
                  </a:lnTo>
                  <a:lnTo>
                    <a:pt x="552" y="156"/>
                  </a:lnTo>
                  <a:lnTo>
                    <a:pt x="554" y="156"/>
                  </a:lnTo>
                  <a:lnTo>
                    <a:pt x="556" y="158"/>
                  </a:lnTo>
                  <a:lnTo>
                    <a:pt x="559" y="161"/>
                  </a:lnTo>
                  <a:lnTo>
                    <a:pt x="563" y="165"/>
                  </a:lnTo>
                  <a:lnTo>
                    <a:pt x="568" y="165"/>
                  </a:lnTo>
                  <a:lnTo>
                    <a:pt x="568" y="163"/>
                  </a:lnTo>
                  <a:lnTo>
                    <a:pt x="568" y="158"/>
                  </a:lnTo>
                  <a:lnTo>
                    <a:pt x="559" y="156"/>
                  </a:lnTo>
                  <a:lnTo>
                    <a:pt x="552" y="153"/>
                  </a:lnTo>
                  <a:lnTo>
                    <a:pt x="540" y="151"/>
                  </a:lnTo>
                  <a:lnTo>
                    <a:pt x="544" y="149"/>
                  </a:lnTo>
                  <a:lnTo>
                    <a:pt x="547" y="149"/>
                  </a:lnTo>
                  <a:lnTo>
                    <a:pt x="552" y="151"/>
                  </a:lnTo>
                  <a:lnTo>
                    <a:pt x="556" y="151"/>
                  </a:lnTo>
                  <a:lnTo>
                    <a:pt x="559" y="153"/>
                  </a:lnTo>
                  <a:lnTo>
                    <a:pt x="578" y="153"/>
                  </a:lnTo>
                  <a:lnTo>
                    <a:pt x="594" y="151"/>
                  </a:lnTo>
                  <a:lnTo>
                    <a:pt x="594" y="144"/>
                  </a:lnTo>
                  <a:lnTo>
                    <a:pt x="582" y="141"/>
                  </a:lnTo>
                  <a:lnTo>
                    <a:pt x="578" y="146"/>
                  </a:lnTo>
                  <a:lnTo>
                    <a:pt x="573" y="141"/>
                  </a:lnTo>
                  <a:lnTo>
                    <a:pt x="573" y="139"/>
                  </a:lnTo>
                  <a:lnTo>
                    <a:pt x="587" y="139"/>
                  </a:lnTo>
                  <a:lnTo>
                    <a:pt x="599" y="137"/>
                  </a:lnTo>
                  <a:lnTo>
                    <a:pt x="602" y="139"/>
                  </a:lnTo>
                  <a:lnTo>
                    <a:pt x="609" y="139"/>
                  </a:lnTo>
                  <a:lnTo>
                    <a:pt x="616" y="134"/>
                  </a:lnTo>
                  <a:lnTo>
                    <a:pt x="618" y="134"/>
                  </a:lnTo>
                  <a:lnTo>
                    <a:pt x="618" y="132"/>
                  </a:lnTo>
                  <a:lnTo>
                    <a:pt x="599" y="132"/>
                  </a:lnTo>
                  <a:lnTo>
                    <a:pt x="599" y="129"/>
                  </a:lnTo>
                  <a:lnTo>
                    <a:pt x="597" y="129"/>
                  </a:lnTo>
                  <a:lnTo>
                    <a:pt x="597" y="127"/>
                  </a:lnTo>
                  <a:lnTo>
                    <a:pt x="592" y="127"/>
                  </a:lnTo>
                  <a:lnTo>
                    <a:pt x="587" y="125"/>
                  </a:lnTo>
                  <a:lnTo>
                    <a:pt x="592" y="125"/>
                  </a:lnTo>
                  <a:lnTo>
                    <a:pt x="594" y="125"/>
                  </a:lnTo>
                  <a:lnTo>
                    <a:pt x="594" y="122"/>
                  </a:lnTo>
                  <a:lnTo>
                    <a:pt x="592" y="120"/>
                  </a:lnTo>
                  <a:lnTo>
                    <a:pt x="590" y="120"/>
                  </a:lnTo>
                  <a:lnTo>
                    <a:pt x="582" y="117"/>
                  </a:lnTo>
                  <a:lnTo>
                    <a:pt x="592" y="117"/>
                  </a:lnTo>
                  <a:lnTo>
                    <a:pt x="594" y="120"/>
                  </a:lnTo>
                  <a:lnTo>
                    <a:pt x="597" y="120"/>
                  </a:lnTo>
                  <a:lnTo>
                    <a:pt x="602" y="120"/>
                  </a:lnTo>
                  <a:lnTo>
                    <a:pt x="606" y="120"/>
                  </a:lnTo>
                  <a:lnTo>
                    <a:pt x="609" y="125"/>
                  </a:lnTo>
                  <a:lnTo>
                    <a:pt x="613" y="125"/>
                  </a:lnTo>
                  <a:lnTo>
                    <a:pt x="618" y="120"/>
                  </a:lnTo>
                  <a:lnTo>
                    <a:pt x="618" y="113"/>
                  </a:lnTo>
                  <a:lnTo>
                    <a:pt x="616" y="110"/>
                  </a:lnTo>
                  <a:lnTo>
                    <a:pt x="613" y="110"/>
                  </a:lnTo>
                  <a:lnTo>
                    <a:pt x="611" y="108"/>
                  </a:lnTo>
                  <a:lnTo>
                    <a:pt x="609" y="105"/>
                  </a:lnTo>
                  <a:lnTo>
                    <a:pt x="592" y="103"/>
                  </a:lnTo>
                  <a:lnTo>
                    <a:pt x="587" y="101"/>
                  </a:lnTo>
                  <a:lnTo>
                    <a:pt x="587" y="98"/>
                  </a:lnTo>
                  <a:lnTo>
                    <a:pt x="590" y="98"/>
                  </a:lnTo>
                  <a:lnTo>
                    <a:pt x="599" y="98"/>
                  </a:lnTo>
                  <a:lnTo>
                    <a:pt x="611" y="96"/>
                  </a:lnTo>
                  <a:lnTo>
                    <a:pt x="618" y="96"/>
                  </a:lnTo>
                  <a:lnTo>
                    <a:pt x="623" y="98"/>
                  </a:lnTo>
                  <a:lnTo>
                    <a:pt x="632" y="98"/>
                  </a:lnTo>
                  <a:lnTo>
                    <a:pt x="637" y="96"/>
                  </a:lnTo>
                  <a:lnTo>
                    <a:pt x="642" y="93"/>
                  </a:lnTo>
                  <a:lnTo>
                    <a:pt x="642" y="91"/>
                  </a:lnTo>
                  <a:lnTo>
                    <a:pt x="642" y="89"/>
                  </a:lnTo>
                  <a:lnTo>
                    <a:pt x="632" y="89"/>
                  </a:lnTo>
                  <a:lnTo>
                    <a:pt x="625" y="86"/>
                  </a:lnTo>
                  <a:lnTo>
                    <a:pt x="616" y="86"/>
                  </a:lnTo>
                  <a:lnTo>
                    <a:pt x="613" y="84"/>
                  </a:lnTo>
                  <a:lnTo>
                    <a:pt x="623" y="84"/>
                  </a:lnTo>
                  <a:lnTo>
                    <a:pt x="621" y="82"/>
                  </a:lnTo>
                  <a:lnTo>
                    <a:pt x="618" y="79"/>
                  </a:lnTo>
                  <a:lnTo>
                    <a:pt x="618" y="77"/>
                  </a:lnTo>
                  <a:lnTo>
                    <a:pt x="613" y="77"/>
                  </a:lnTo>
                  <a:lnTo>
                    <a:pt x="611" y="79"/>
                  </a:lnTo>
                  <a:lnTo>
                    <a:pt x="611" y="84"/>
                  </a:lnTo>
                  <a:lnTo>
                    <a:pt x="606" y="84"/>
                  </a:lnTo>
                  <a:lnTo>
                    <a:pt x="604" y="84"/>
                  </a:lnTo>
                  <a:lnTo>
                    <a:pt x="602" y="82"/>
                  </a:lnTo>
                  <a:lnTo>
                    <a:pt x="599" y="79"/>
                  </a:lnTo>
                  <a:lnTo>
                    <a:pt x="602" y="79"/>
                  </a:lnTo>
                  <a:lnTo>
                    <a:pt x="606" y="77"/>
                  </a:lnTo>
                  <a:lnTo>
                    <a:pt x="609" y="74"/>
                  </a:lnTo>
                  <a:lnTo>
                    <a:pt x="613" y="70"/>
                  </a:lnTo>
                  <a:lnTo>
                    <a:pt x="616" y="67"/>
                  </a:lnTo>
                  <a:lnTo>
                    <a:pt x="618" y="65"/>
                  </a:lnTo>
                  <a:lnTo>
                    <a:pt x="621" y="65"/>
                  </a:lnTo>
                  <a:lnTo>
                    <a:pt x="623" y="65"/>
                  </a:lnTo>
                  <a:lnTo>
                    <a:pt x="628" y="65"/>
                  </a:lnTo>
                  <a:lnTo>
                    <a:pt x="630" y="65"/>
                  </a:lnTo>
                  <a:lnTo>
                    <a:pt x="632" y="62"/>
                  </a:lnTo>
                  <a:lnTo>
                    <a:pt x="637" y="60"/>
                  </a:lnTo>
                  <a:lnTo>
                    <a:pt x="635" y="55"/>
                  </a:lnTo>
                  <a:lnTo>
                    <a:pt x="637" y="53"/>
                  </a:lnTo>
                  <a:lnTo>
                    <a:pt x="640" y="50"/>
                  </a:lnTo>
                  <a:lnTo>
                    <a:pt x="642" y="50"/>
                  </a:lnTo>
                  <a:lnTo>
                    <a:pt x="647" y="50"/>
                  </a:lnTo>
                  <a:lnTo>
                    <a:pt x="649" y="50"/>
                  </a:lnTo>
                  <a:lnTo>
                    <a:pt x="651" y="53"/>
                  </a:lnTo>
                  <a:lnTo>
                    <a:pt x="656" y="53"/>
                  </a:lnTo>
                  <a:lnTo>
                    <a:pt x="659" y="50"/>
                  </a:lnTo>
                  <a:lnTo>
                    <a:pt x="661" y="50"/>
                  </a:lnTo>
                  <a:lnTo>
                    <a:pt x="663" y="48"/>
                  </a:lnTo>
                  <a:lnTo>
                    <a:pt x="644" y="48"/>
                  </a:lnTo>
                  <a:lnTo>
                    <a:pt x="642" y="48"/>
                  </a:lnTo>
                  <a:lnTo>
                    <a:pt x="637" y="48"/>
                  </a:lnTo>
                  <a:lnTo>
                    <a:pt x="635" y="50"/>
                  </a:lnTo>
                  <a:lnTo>
                    <a:pt x="630" y="50"/>
                  </a:lnTo>
                  <a:lnTo>
                    <a:pt x="630" y="48"/>
                  </a:lnTo>
                  <a:lnTo>
                    <a:pt x="640" y="43"/>
                  </a:lnTo>
                  <a:lnTo>
                    <a:pt x="670" y="43"/>
                  </a:lnTo>
                  <a:lnTo>
                    <a:pt x="675" y="43"/>
                  </a:lnTo>
                  <a:lnTo>
                    <a:pt x="678" y="43"/>
                  </a:lnTo>
                  <a:lnTo>
                    <a:pt x="682" y="41"/>
                  </a:lnTo>
                  <a:lnTo>
                    <a:pt x="678" y="41"/>
                  </a:lnTo>
                  <a:lnTo>
                    <a:pt x="673" y="38"/>
                  </a:lnTo>
                  <a:lnTo>
                    <a:pt x="656" y="38"/>
                  </a:lnTo>
                  <a:lnTo>
                    <a:pt x="651" y="41"/>
                  </a:lnTo>
                  <a:lnTo>
                    <a:pt x="635" y="41"/>
                  </a:lnTo>
                  <a:lnTo>
                    <a:pt x="635" y="38"/>
                  </a:lnTo>
                  <a:lnTo>
                    <a:pt x="637" y="38"/>
                  </a:lnTo>
                  <a:lnTo>
                    <a:pt x="642" y="38"/>
                  </a:lnTo>
                  <a:lnTo>
                    <a:pt x="687" y="38"/>
                  </a:lnTo>
                  <a:lnTo>
                    <a:pt x="692" y="36"/>
                  </a:lnTo>
                  <a:lnTo>
                    <a:pt x="699" y="34"/>
                  </a:lnTo>
                  <a:lnTo>
                    <a:pt x="701" y="31"/>
                  </a:lnTo>
                  <a:lnTo>
                    <a:pt x="718" y="31"/>
                  </a:lnTo>
                  <a:lnTo>
                    <a:pt x="723" y="29"/>
                  </a:lnTo>
                  <a:lnTo>
                    <a:pt x="725" y="29"/>
                  </a:lnTo>
                  <a:lnTo>
                    <a:pt x="730" y="29"/>
                  </a:lnTo>
                  <a:lnTo>
                    <a:pt x="732" y="26"/>
                  </a:lnTo>
                  <a:lnTo>
                    <a:pt x="730" y="24"/>
                  </a:lnTo>
                  <a:close/>
                  <a:moveTo>
                    <a:pt x="119" y="268"/>
                  </a:moveTo>
                  <a:lnTo>
                    <a:pt x="116" y="266"/>
                  </a:lnTo>
                  <a:lnTo>
                    <a:pt x="119" y="268"/>
                  </a:lnTo>
                  <a:close/>
                  <a:moveTo>
                    <a:pt x="128" y="223"/>
                  </a:moveTo>
                  <a:lnTo>
                    <a:pt x="135" y="223"/>
                  </a:lnTo>
                  <a:lnTo>
                    <a:pt x="138" y="220"/>
                  </a:lnTo>
                  <a:lnTo>
                    <a:pt x="145" y="220"/>
                  </a:lnTo>
                  <a:lnTo>
                    <a:pt x="147" y="220"/>
                  </a:lnTo>
                  <a:lnTo>
                    <a:pt x="147" y="216"/>
                  </a:lnTo>
                  <a:lnTo>
                    <a:pt x="150" y="216"/>
                  </a:lnTo>
                  <a:lnTo>
                    <a:pt x="147" y="213"/>
                  </a:lnTo>
                  <a:lnTo>
                    <a:pt x="145" y="211"/>
                  </a:lnTo>
                  <a:lnTo>
                    <a:pt x="143" y="211"/>
                  </a:lnTo>
                  <a:lnTo>
                    <a:pt x="138" y="211"/>
                  </a:lnTo>
                  <a:lnTo>
                    <a:pt x="135" y="206"/>
                  </a:lnTo>
                  <a:lnTo>
                    <a:pt x="119" y="206"/>
                  </a:lnTo>
                  <a:lnTo>
                    <a:pt x="119" y="213"/>
                  </a:lnTo>
                  <a:lnTo>
                    <a:pt x="116" y="216"/>
                  </a:lnTo>
                  <a:lnTo>
                    <a:pt x="114" y="216"/>
                  </a:lnTo>
                  <a:lnTo>
                    <a:pt x="114" y="218"/>
                  </a:lnTo>
                  <a:lnTo>
                    <a:pt x="116" y="220"/>
                  </a:lnTo>
                  <a:lnTo>
                    <a:pt x="119" y="220"/>
                  </a:lnTo>
                  <a:lnTo>
                    <a:pt x="119" y="225"/>
                  </a:lnTo>
                  <a:lnTo>
                    <a:pt x="128" y="223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7" name="Greece" descr="© INSCALE GmbH, 05.05.2010&#10;http://www.presentationload.com/">
              <a:extLst>
                <a:ext uri="{FF2B5EF4-FFF2-40B4-BE49-F238E27FC236}">
                  <a16:creationId xmlns:a16="http://schemas.microsoft.com/office/drawing/2014/main" id="{DD10E302-454A-7527-5CE7-C31E30DAC24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61633" y="1943633"/>
              <a:ext cx="201602" cy="209016"/>
            </a:xfrm>
            <a:custGeom>
              <a:avLst/>
              <a:gdLst>
                <a:gd name="T0" fmla="*/ 0 w 534"/>
                <a:gd name="T1" fmla="*/ 2147483647 h 552"/>
                <a:gd name="T2" fmla="*/ 2147483647 w 534"/>
                <a:gd name="T3" fmla="*/ 2147483647 h 552"/>
                <a:gd name="T4" fmla="*/ 2147483647 w 534"/>
                <a:gd name="T5" fmla="*/ 2147483647 h 552"/>
                <a:gd name="T6" fmla="*/ 2147483647 w 534"/>
                <a:gd name="T7" fmla="*/ 2147483647 h 552"/>
                <a:gd name="T8" fmla="*/ 2147483647 w 534"/>
                <a:gd name="T9" fmla="*/ 2147483647 h 552"/>
                <a:gd name="T10" fmla="*/ 2147483647 w 534"/>
                <a:gd name="T11" fmla="*/ 2147483647 h 552"/>
                <a:gd name="T12" fmla="*/ 2147483647 w 534"/>
                <a:gd name="T13" fmla="*/ 2147483647 h 552"/>
                <a:gd name="T14" fmla="*/ 2147483647 w 534"/>
                <a:gd name="T15" fmla="*/ 2147483647 h 552"/>
                <a:gd name="T16" fmla="*/ 2147483647 w 534"/>
                <a:gd name="T17" fmla="*/ 2147483647 h 552"/>
                <a:gd name="T18" fmla="*/ 2147483647 w 534"/>
                <a:gd name="T19" fmla="*/ 2147483647 h 552"/>
                <a:gd name="T20" fmla="*/ 2147483647 w 534"/>
                <a:gd name="T21" fmla="*/ 2147483647 h 552"/>
                <a:gd name="T22" fmla="*/ 2147483647 w 534"/>
                <a:gd name="T23" fmla="*/ 2147483647 h 552"/>
                <a:gd name="T24" fmla="*/ 2147483647 w 534"/>
                <a:gd name="T25" fmla="*/ 2147483647 h 552"/>
                <a:gd name="T26" fmla="*/ 2147483647 w 534"/>
                <a:gd name="T27" fmla="*/ 2147483647 h 552"/>
                <a:gd name="T28" fmla="*/ 2147483647 w 534"/>
                <a:gd name="T29" fmla="*/ 2147483647 h 552"/>
                <a:gd name="T30" fmla="*/ 2147483647 w 534"/>
                <a:gd name="T31" fmla="*/ 2147483647 h 552"/>
                <a:gd name="T32" fmla="*/ 2147483647 w 534"/>
                <a:gd name="T33" fmla="*/ 2147483647 h 552"/>
                <a:gd name="T34" fmla="*/ 2147483647 w 534"/>
                <a:gd name="T35" fmla="*/ 2147483647 h 552"/>
                <a:gd name="T36" fmla="*/ 2147483647 w 534"/>
                <a:gd name="T37" fmla="*/ 2147483647 h 552"/>
                <a:gd name="T38" fmla="*/ 2147483647 w 534"/>
                <a:gd name="T39" fmla="*/ 2147483647 h 552"/>
                <a:gd name="T40" fmla="*/ 2147483647 w 534"/>
                <a:gd name="T41" fmla="*/ 2147483647 h 552"/>
                <a:gd name="T42" fmla="*/ 2147483647 w 534"/>
                <a:gd name="T43" fmla="*/ 2147483647 h 552"/>
                <a:gd name="T44" fmla="*/ 2147483647 w 534"/>
                <a:gd name="T45" fmla="*/ 2147483647 h 552"/>
                <a:gd name="T46" fmla="*/ 2147483647 w 534"/>
                <a:gd name="T47" fmla="*/ 2147483647 h 552"/>
                <a:gd name="T48" fmla="*/ 2147483647 w 534"/>
                <a:gd name="T49" fmla="*/ 2147483647 h 552"/>
                <a:gd name="T50" fmla="*/ 2147483647 w 534"/>
                <a:gd name="T51" fmla="*/ 2147483647 h 552"/>
                <a:gd name="T52" fmla="*/ 2147483647 w 534"/>
                <a:gd name="T53" fmla="*/ 2147483647 h 552"/>
                <a:gd name="T54" fmla="*/ 2147483647 w 534"/>
                <a:gd name="T55" fmla="*/ 2147483647 h 552"/>
                <a:gd name="T56" fmla="*/ 2147483647 w 534"/>
                <a:gd name="T57" fmla="*/ 2147483647 h 552"/>
                <a:gd name="T58" fmla="*/ 2147483647 w 534"/>
                <a:gd name="T59" fmla="*/ 2147483647 h 552"/>
                <a:gd name="T60" fmla="*/ 2147483647 w 534"/>
                <a:gd name="T61" fmla="*/ 2147483647 h 552"/>
                <a:gd name="T62" fmla="*/ 2147483647 w 534"/>
                <a:gd name="T63" fmla="*/ 2147483647 h 552"/>
                <a:gd name="T64" fmla="*/ 2147483647 w 534"/>
                <a:gd name="T65" fmla="*/ 2147483647 h 552"/>
                <a:gd name="T66" fmla="*/ 2147483647 w 534"/>
                <a:gd name="T67" fmla="*/ 2147483647 h 552"/>
                <a:gd name="T68" fmla="*/ 2147483647 w 534"/>
                <a:gd name="T69" fmla="*/ 2147483647 h 552"/>
                <a:gd name="T70" fmla="*/ 2147483647 w 534"/>
                <a:gd name="T71" fmla="*/ 2147483647 h 552"/>
                <a:gd name="T72" fmla="*/ 2147483647 w 534"/>
                <a:gd name="T73" fmla="*/ 2147483647 h 552"/>
                <a:gd name="T74" fmla="*/ 2147483647 w 534"/>
                <a:gd name="T75" fmla="*/ 2147483647 h 552"/>
                <a:gd name="T76" fmla="*/ 2147483647 w 534"/>
                <a:gd name="T77" fmla="*/ 2147483647 h 552"/>
                <a:gd name="T78" fmla="*/ 2147483647 w 534"/>
                <a:gd name="T79" fmla="*/ 2147483647 h 552"/>
                <a:gd name="T80" fmla="*/ 2147483647 w 534"/>
                <a:gd name="T81" fmla="*/ 2147483647 h 552"/>
                <a:gd name="T82" fmla="*/ 2147483647 w 534"/>
                <a:gd name="T83" fmla="*/ 2147483647 h 552"/>
                <a:gd name="T84" fmla="*/ 2147483647 w 534"/>
                <a:gd name="T85" fmla="*/ 2147483647 h 552"/>
                <a:gd name="T86" fmla="*/ 2147483647 w 534"/>
                <a:gd name="T87" fmla="*/ 2147483647 h 552"/>
                <a:gd name="T88" fmla="*/ 2147483647 w 534"/>
                <a:gd name="T89" fmla="*/ 2147483647 h 552"/>
                <a:gd name="T90" fmla="*/ 2147483647 w 534"/>
                <a:gd name="T91" fmla="*/ 2147483647 h 552"/>
                <a:gd name="T92" fmla="*/ 2147483647 w 534"/>
                <a:gd name="T93" fmla="*/ 2147483647 h 552"/>
                <a:gd name="T94" fmla="*/ 2147483647 w 534"/>
                <a:gd name="T95" fmla="*/ 2147483647 h 552"/>
                <a:gd name="T96" fmla="*/ 2147483647 w 534"/>
                <a:gd name="T97" fmla="*/ 2147483647 h 552"/>
                <a:gd name="T98" fmla="*/ 2147483647 w 534"/>
                <a:gd name="T99" fmla="*/ 2147483647 h 552"/>
                <a:gd name="T100" fmla="*/ 2147483647 w 534"/>
                <a:gd name="T101" fmla="*/ 2147483647 h 552"/>
                <a:gd name="T102" fmla="*/ 2147483647 w 534"/>
                <a:gd name="T103" fmla="*/ 2147483647 h 552"/>
                <a:gd name="T104" fmla="*/ 2147483647 w 534"/>
                <a:gd name="T105" fmla="*/ 2147483647 h 552"/>
                <a:gd name="T106" fmla="*/ 2147483647 w 534"/>
                <a:gd name="T107" fmla="*/ 2147483647 h 55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34"/>
                <a:gd name="T163" fmla="*/ 0 h 552"/>
                <a:gd name="T164" fmla="*/ 534 w 534"/>
                <a:gd name="T165" fmla="*/ 552 h 55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34" h="552">
                  <a:moveTo>
                    <a:pt x="240" y="108"/>
                  </a:moveTo>
                  <a:lnTo>
                    <a:pt x="270" y="126"/>
                  </a:lnTo>
                  <a:lnTo>
                    <a:pt x="282" y="120"/>
                  </a:lnTo>
                  <a:lnTo>
                    <a:pt x="240" y="108"/>
                  </a:lnTo>
                  <a:close/>
                  <a:moveTo>
                    <a:pt x="24" y="258"/>
                  </a:moveTo>
                  <a:lnTo>
                    <a:pt x="0" y="282"/>
                  </a:lnTo>
                  <a:lnTo>
                    <a:pt x="42" y="294"/>
                  </a:lnTo>
                  <a:lnTo>
                    <a:pt x="24" y="258"/>
                  </a:lnTo>
                  <a:close/>
                  <a:moveTo>
                    <a:pt x="312" y="414"/>
                  </a:moveTo>
                  <a:lnTo>
                    <a:pt x="312" y="420"/>
                  </a:lnTo>
                  <a:lnTo>
                    <a:pt x="324" y="420"/>
                  </a:lnTo>
                  <a:lnTo>
                    <a:pt x="324" y="414"/>
                  </a:lnTo>
                  <a:lnTo>
                    <a:pt x="318" y="408"/>
                  </a:lnTo>
                  <a:lnTo>
                    <a:pt x="312" y="408"/>
                  </a:lnTo>
                  <a:lnTo>
                    <a:pt x="312" y="414"/>
                  </a:lnTo>
                  <a:close/>
                  <a:moveTo>
                    <a:pt x="306" y="390"/>
                  </a:moveTo>
                  <a:lnTo>
                    <a:pt x="300" y="378"/>
                  </a:lnTo>
                  <a:lnTo>
                    <a:pt x="294" y="390"/>
                  </a:lnTo>
                  <a:lnTo>
                    <a:pt x="306" y="390"/>
                  </a:lnTo>
                  <a:close/>
                  <a:moveTo>
                    <a:pt x="294" y="294"/>
                  </a:moveTo>
                  <a:lnTo>
                    <a:pt x="318" y="336"/>
                  </a:lnTo>
                  <a:lnTo>
                    <a:pt x="330" y="318"/>
                  </a:lnTo>
                  <a:lnTo>
                    <a:pt x="294" y="294"/>
                  </a:lnTo>
                  <a:close/>
                  <a:moveTo>
                    <a:pt x="108" y="264"/>
                  </a:moveTo>
                  <a:lnTo>
                    <a:pt x="138" y="264"/>
                  </a:lnTo>
                  <a:lnTo>
                    <a:pt x="144" y="270"/>
                  </a:lnTo>
                  <a:lnTo>
                    <a:pt x="156" y="270"/>
                  </a:lnTo>
                  <a:lnTo>
                    <a:pt x="180" y="282"/>
                  </a:lnTo>
                  <a:lnTo>
                    <a:pt x="192" y="282"/>
                  </a:lnTo>
                  <a:lnTo>
                    <a:pt x="198" y="288"/>
                  </a:lnTo>
                  <a:lnTo>
                    <a:pt x="204" y="288"/>
                  </a:lnTo>
                  <a:lnTo>
                    <a:pt x="216" y="300"/>
                  </a:lnTo>
                  <a:lnTo>
                    <a:pt x="228" y="306"/>
                  </a:lnTo>
                  <a:lnTo>
                    <a:pt x="234" y="312"/>
                  </a:lnTo>
                  <a:lnTo>
                    <a:pt x="246" y="312"/>
                  </a:lnTo>
                  <a:lnTo>
                    <a:pt x="252" y="306"/>
                  </a:lnTo>
                  <a:lnTo>
                    <a:pt x="252" y="288"/>
                  </a:lnTo>
                  <a:lnTo>
                    <a:pt x="228" y="264"/>
                  </a:lnTo>
                  <a:lnTo>
                    <a:pt x="216" y="258"/>
                  </a:lnTo>
                  <a:lnTo>
                    <a:pt x="210" y="252"/>
                  </a:lnTo>
                  <a:lnTo>
                    <a:pt x="204" y="252"/>
                  </a:lnTo>
                  <a:lnTo>
                    <a:pt x="198" y="246"/>
                  </a:lnTo>
                  <a:lnTo>
                    <a:pt x="186" y="246"/>
                  </a:lnTo>
                  <a:lnTo>
                    <a:pt x="174" y="234"/>
                  </a:lnTo>
                  <a:lnTo>
                    <a:pt x="168" y="234"/>
                  </a:lnTo>
                  <a:lnTo>
                    <a:pt x="174" y="228"/>
                  </a:lnTo>
                  <a:lnTo>
                    <a:pt x="192" y="228"/>
                  </a:lnTo>
                  <a:lnTo>
                    <a:pt x="198" y="240"/>
                  </a:lnTo>
                  <a:lnTo>
                    <a:pt x="222" y="252"/>
                  </a:lnTo>
                  <a:lnTo>
                    <a:pt x="234" y="264"/>
                  </a:lnTo>
                  <a:lnTo>
                    <a:pt x="258" y="264"/>
                  </a:lnTo>
                  <a:lnTo>
                    <a:pt x="270" y="252"/>
                  </a:lnTo>
                  <a:lnTo>
                    <a:pt x="258" y="240"/>
                  </a:lnTo>
                  <a:lnTo>
                    <a:pt x="246" y="240"/>
                  </a:lnTo>
                  <a:lnTo>
                    <a:pt x="234" y="234"/>
                  </a:lnTo>
                  <a:lnTo>
                    <a:pt x="222" y="234"/>
                  </a:lnTo>
                  <a:lnTo>
                    <a:pt x="210" y="228"/>
                  </a:lnTo>
                  <a:lnTo>
                    <a:pt x="204" y="216"/>
                  </a:lnTo>
                  <a:lnTo>
                    <a:pt x="198" y="210"/>
                  </a:lnTo>
                  <a:lnTo>
                    <a:pt x="198" y="204"/>
                  </a:lnTo>
                  <a:lnTo>
                    <a:pt x="192" y="192"/>
                  </a:lnTo>
                  <a:lnTo>
                    <a:pt x="186" y="186"/>
                  </a:lnTo>
                  <a:lnTo>
                    <a:pt x="174" y="162"/>
                  </a:lnTo>
                  <a:lnTo>
                    <a:pt x="168" y="156"/>
                  </a:lnTo>
                  <a:lnTo>
                    <a:pt x="162" y="144"/>
                  </a:lnTo>
                  <a:lnTo>
                    <a:pt x="150" y="132"/>
                  </a:lnTo>
                  <a:lnTo>
                    <a:pt x="150" y="120"/>
                  </a:lnTo>
                  <a:lnTo>
                    <a:pt x="144" y="114"/>
                  </a:lnTo>
                  <a:lnTo>
                    <a:pt x="144" y="102"/>
                  </a:lnTo>
                  <a:lnTo>
                    <a:pt x="150" y="96"/>
                  </a:lnTo>
                  <a:lnTo>
                    <a:pt x="156" y="96"/>
                  </a:lnTo>
                  <a:lnTo>
                    <a:pt x="162" y="102"/>
                  </a:lnTo>
                  <a:lnTo>
                    <a:pt x="162" y="108"/>
                  </a:lnTo>
                  <a:lnTo>
                    <a:pt x="168" y="114"/>
                  </a:lnTo>
                  <a:lnTo>
                    <a:pt x="180" y="114"/>
                  </a:lnTo>
                  <a:lnTo>
                    <a:pt x="180" y="120"/>
                  </a:lnTo>
                  <a:lnTo>
                    <a:pt x="186" y="120"/>
                  </a:lnTo>
                  <a:lnTo>
                    <a:pt x="198" y="132"/>
                  </a:lnTo>
                  <a:lnTo>
                    <a:pt x="198" y="144"/>
                  </a:lnTo>
                  <a:lnTo>
                    <a:pt x="204" y="144"/>
                  </a:lnTo>
                  <a:lnTo>
                    <a:pt x="210" y="138"/>
                  </a:lnTo>
                  <a:lnTo>
                    <a:pt x="216" y="138"/>
                  </a:lnTo>
                  <a:lnTo>
                    <a:pt x="204" y="120"/>
                  </a:lnTo>
                  <a:lnTo>
                    <a:pt x="210" y="120"/>
                  </a:lnTo>
                  <a:lnTo>
                    <a:pt x="234" y="132"/>
                  </a:lnTo>
                  <a:lnTo>
                    <a:pt x="222" y="114"/>
                  </a:lnTo>
                  <a:lnTo>
                    <a:pt x="228" y="108"/>
                  </a:lnTo>
                  <a:lnTo>
                    <a:pt x="228" y="84"/>
                  </a:lnTo>
                  <a:lnTo>
                    <a:pt x="240" y="72"/>
                  </a:lnTo>
                  <a:lnTo>
                    <a:pt x="270" y="72"/>
                  </a:lnTo>
                  <a:lnTo>
                    <a:pt x="276" y="78"/>
                  </a:lnTo>
                  <a:lnTo>
                    <a:pt x="276" y="90"/>
                  </a:lnTo>
                  <a:lnTo>
                    <a:pt x="288" y="90"/>
                  </a:lnTo>
                  <a:lnTo>
                    <a:pt x="294" y="84"/>
                  </a:lnTo>
                  <a:lnTo>
                    <a:pt x="300" y="72"/>
                  </a:lnTo>
                  <a:lnTo>
                    <a:pt x="306" y="66"/>
                  </a:lnTo>
                  <a:lnTo>
                    <a:pt x="342" y="66"/>
                  </a:lnTo>
                  <a:lnTo>
                    <a:pt x="360" y="72"/>
                  </a:lnTo>
                  <a:lnTo>
                    <a:pt x="372" y="72"/>
                  </a:lnTo>
                  <a:lnTo>
                    <a:pt x="378" y="78"/>
                  </a:lnTo>
                  <a:lnTo>
                    <a:pt x="384" y="78"/>
                  </a:lnTo>
                  <a:lnTo>
                    <a:pt x="384" y="72"/>
                  </a:lnTo>
                  <a:lnTo>
                    <a:pt x="390" y="60"/>
                  </a:lnTo>
                  <a:lnTo>
                    <a:pt x="390" y="48"/>
                  </a:lnTo>
                  <a:lnTo>
                    <a:pt x="384" y="42"/>
                  </a:lnTo>
                  <a:lnTo>
                    <a:pt x="384" y="36"/>
                  </a:lnTo>
                  <a:lnTo>
                    <a:pt x="390" y="30"/>
                  </a:lnTo>
                  <a:lnTo>
                    <a:pt x="408" y="30"/>
                  </a:lnTo>
                  <a:lnTo>
                    <a:pt x="408" y="18"/>
                  </a:lnTo>
                  <a:lnTo>
                    <a:pt x="402" y="12"/>
                  </a:lnTo>
                  <a:lnTo>
                    <a:pt x="402" y="6"/>
                  </a:lnTo>
                  <a:lnTo>
                    <a:pt x="390" y="6"/>
                  </a:lnTo>
                  <a:lnTo>
                    <a:pt x="384" y="0"/>
                  </a:lnTo>
                  <a:lnTo>
                    <a:pt x="366" y="6"/>
                  </a:lnTo>
                  <a:lnTo>
                    <a:pt x="372" y="12"/>
                  </a:lnTo>
                  <a:lnTo>
                    <a:pt x="372" y="30"/>
                  </a:lnTo>
                  <a:lnTo>
                    <a:pt x="366" y="36"/>
                  </a:lnTo>
                  <a:lnTo>
                    <a:pt x="348" y="36"/>
                  </a:lnTo>
                  <a:lnTo>
                    <a:pt x="336" y="24"/>
                  </a:lnTo>
                  <a:lnTo>
                    <a:pt x="324" y="36"/>
                  </a:lnTo>
                  <a:lnTo>
                    <a:pt x="312" y="36"/>
                  </a:lnTo>
                  <a:lnTo>
                    <a:pt x="300" y="24"/>
                  </a:lnTo>
                  <a:lnTo>
                    <a:pt x="294" y="30"/>
                  </a:lnTo>
                  <a:lnTo>
                    <a:pt x="282" y="30"/>
                  </a:lnTo>
                  <a:lnTo>
                    <a:pt x="264" y="12"/>
                  </a:lnTo>
                  <a:lnTo>
                    <a:pt x="264" y="6"/>
                  </a:lnTo>
                  <a:lnTo>
                    <a:pt x="234" y="12"/>
                  </a:lnTo>
                  <a:lnTo>
                    <a:pt x="228" y="30"/>
                  </a:lnTo>
                  <a:lnTo>
                    <a:pt x="204" y="24"/>
                  </a:lnTo>
                  <a:lnTo>
                    <a:pt x="198" y="30"/>
                  </a:lnTo>
                  <a:lnTo>
                    <a:pt x="186" y="36"/>
                  </a:lnTo>
                  <a:lnTo>
                    <a:pt x="174" y="36"/>
                  </a:lnTo>
                  <a:lnTo>
                    <a:pt x="168" y="30"/>
                  </a:lnTo>
                  <a:lnTo>
                    <a:pt x="162" y="30"/>
                  </a:lnTo>
                  <a:lnTo>
                    <a:pt x="150" y="36"/>
                  </a:lnTo>
                  <a:lnTo>
                    <a:pt x="138" y="48"/>
                  </a:lnTo>
                  <a:lnTo>
                    <a:pt x="126" y="54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96" y="72"/>
                  </a:lnTo>
                  <a:lnTo>
                    <a:pt x="72" y="72"/>
                  </a:lnTo>
                  <a:lnTo>
                    <a:pt x="66" y="66"/>
                  </a:lnTo>
                  <a:lnTo>
                    <a:pt x="60" y="66"/>
                  </a:lnTo>
                  <a:lnTo>
                    <a:pt x="48" y="72"/>
                  </a:lnTo>
                  <a:lnTo>
                    <a:pt x="54" y="84"/>
                  </a:lnTo>
                  <a:lnTo>
                    <a:pt x="54" y="90"/>
                  </a:lnTo>
                  <a:lnTo>
                    <a:pt x="42" y="102"/>
                  </a:lnTo>
                  <a:lnTo>
                    <a:pt x="24" y="102"/>
                  </a:lnTo>
                  <a:lnTo>
                    <a:pt x="24" y="126"/>
                  </a:lnTo>
                  <a:lnTo>
                    <a:pt x="12" y="132"/>
                  </a:lnTo>
                  <a:lnTo>
                    <a:pt x="0" y="132"/>
                  </a:lnTo>
                  <a:lnTo>
                    <a:pt x="0" y="198"/>
                  </a:lnTo>
                  <a:lnTo>
                    <a:pt x="6" y="204"/>
                  </a:lnTo>
                  <a:lnTo>
                    <a:pt x="18" y="210"/>
                  </a:lnTo>
                  <a:lnTo>
                    <a:pt x="24" y="216"/>
                  </a:lnTo>
                  <a:lnTo>
                    <a:pt x="30" y="228"/>
                  </a:lnTo>
                  <a:lnTo>
                    <a:pt x="36" y="234"/>
                  </a:lnTo>
                  <a:lnTo>
                    <a:pt x="42" y="246"/>
                  </a:lnTo>
                  <a:lnTo>
                    <a:pt x="54" y="258"/>
                  </a:lnTo>
                  <a:lnTo>
                    <a:pt x="60" y="270"/>
                  </a:lnTo>
                  <a:lnTo>
                    <a:pt x="84" y="270"/>
                  </a:lnTo>
                  <a:lnTo>
                    <a:pt x="96" y="264"/>
                  </a:lnTo>
                  <a:lnTo>
                    <a:pt x="108" y="264"/>
                  </a:lnTo>
                  <a:close/>
                  <a:moveTo>
                    <a:pt x="396" y="252"/>
                  </a:moveTo>
                  <a:lnTo>
                    <a:pt x="372" y="252"/>
                  </a:lnTo>
                  <a:lnTo>
                    <a:pt x="372" y="270"/>
                  </a:lnTo>
                  <a:lnTo>
                    <a:pt x="384" y="294"/>
                  </a:lnTo>
                  <a:lnTo>
                    <a:pt x="396" y="252"/>
                  </a:lnTo>
                  <a:close/>
                  <a:moveTo>
                    <a:pt x="24" y="312"/>
                  </a:moveTo>
                  <a:lnTo>
                    <a:pt x="18" y="318"/>
                  </a:lnTo>
                  <a:lnTo>
                    <a:pt x="24" y="324"/>
                  </a:lnTo>
                  <a:lnTo>
                    <a:pt x="30" y="324"/>
                  </a:lnTo>
                  <a:lnTo>
                    <a:pt x="36" y="330"/>
                  </a:lnTo>
                  <a:lnTo>
                    <a:pt x="42" y="324"/>
                  </a:lnTo>
                  <a:lnTo>
                    <a:pt x="42" y="318"/>
                  </a:lnTo>
                  <a:lnTo>
                    <a:pt x="30" y="306"/>
                  </a:lnTo>
                  <a:lnTo>
                    <a:pt x="24" y="312"/>
                  </a:lnTo>
                  <a:close/>
                  <a:moveTo>
                    <a:pt x="378" y="390"/>
                  </a:moveTo>
                  <a:lnTo>
                    <a:pt x="378" y="408"/>
                  </a:lnTo>
                  <a:lnTo>
                    <a:pt x="390" y="390"/>
                  </a:lnTo>
                  <a:lnTo>
                    <a:pt x="378" y="390"/>
                  </a:lnTo>
                  <a:close/>
                  <a:moveTo>
                    <a:pt x="408" y="330"/>
                  </a:moveTo>
                  <a:lnTo>
                    <a:pt x="396" y="330"/>
                  </a:lnTo>
                  <a:lnTo>
                    <a:pt x="384" y="336"/>
                  </a:lnTo>
                  <a:lnTo>
                    <a:pt x="384" y="342"/>
                  </a:lnTo>
                  <a:lnTo>
                    <a:pt x="396" y="342"/>
                  </a:lnTo>
                  <a:lnTo>
                    <a:pt x="402" y="336"/>
                  </a:lnTo>
                  <a:lnTo>
                    <a:pt x="408" y="336"/>
                  </a:lnTo>
                  <a:lnTo>
                    <a:pt x="408" y="330"/>
                  </a:lnTo>
                  <a:close/>
                  <a:moveTo>
                    <a:pt x="396" y="192"/>
                  </a:moveTo>
                  <a:lnTo>
                    <a:pt x="372" y="198"/>
                  </a:lnTo>
                  <a:lnTo>
                    <a:pt x="372" y="210"/>
                  </a:lnTo>
                  <a:lnTo>
                    <a:pt x="390" y="210"/>
                  </a:lnTo>
                  <a:lnTo>
                    <a:pt x="396" y="216"/>
                  </a:lnTo>
                  <a:lnTo>
                    <a:pt x="396" y="222"/>
                  </a:lnTo>
                  <a:lnTo>
                    <a:pt x="414" y="222"/>
                  </a:lnTo>
                  <a:lnTo>
                    <a:pt x="414" y="210"/>
                  </a:lnTo>
                  <a:lnTo>
                    <a:pt x="396" y="192"/>
                  </a:lnTo>
                  <a:close/>
                  <a:moveTo>
                    <a:pt x="342" y="372"/>
                  </a:moveTo>
                  <a:lnTo>
                    <a:pt x="342" y="378"/>
                  </a:lnTo>
                  <a:lnTo>
                    <a:pt x="348" y="384"/>
                  </a:lnTo>
                  <a:lnTo>
                    <a:pt x="360" y="384"/>
                  </a:lnTo>
                  <a:lnTo>
                    <a:pt x="366" y="378"/>
                  </a:lnTo>
                  <a:lnTo>
                    <a:pt x="366" y="372"/>
                  </a:lnTo>
                  <a:lnTo>
                    <a:pt x="360" y="366"/>
                  </a:lnTo>
                  <a:lnTo>
                    <a:pt x="342" y="366"/>
                  </a:lnTo>
                  <a:lnTo>
                    <a:pt x="342" y="372"/>
                  </a:lnTo>
                  <a:close/>
                  <a:moveTo>
                    <a:pt x="444" y="312"/>
                  </a:moveTo>
                  <a:lnTo>
                    <a:pt x="432" y="312"/>
                  </a:lnTo>
                  <a:lnTo>
                    <a:pt x="432" y="330"/>
                  </a:lnTo>
                  <a:lnTo>
                    <a:pt x="444" y="336"/>
                  </a:lnTo>
                  <a:lnTo>
                    <a:pt x="450" y="330"/>
                  </a:lnTo>
                  <a:lnTo>
                    <a:pt x="450" y="318"/>
                  </a:lnTo>
                  <a:lnTo>
                    <a:pt x="444" y="312"/>
                  </a:lnTo>
                  <a:close/>
                  <a:moveTo>
                    <a:pt x="444" y="372"/>
                  </a:moveTo>
                  <a:lnTo>
                    <a:pt x="456" y="354"/>
                  </a:lnTo>
                  <a:lnTo>
                    <a:pt x="438" y="354"/>
                  </a:lnTo>
                  <a:lnTo>
                    <a:pt x="444" y="372"/>
                  </a:lnTo>
                  <a:close/>
                  <a:moveTo>
                    <a:pt x="276" y="222"/>
                  </a:moveTo>
                  <a:lnTo>
                    <a:pt x="276" y="240"/>
                  </a:lnTo>
                  <a:lnTo>
                    <a:pt x="288" y="240"/>
                  </a:lnTo>
                  <a:lnTo>
                    <a:pt x="276" y="222"/>
                  </a:lnTo>
                  <a:close/>
                  <a:moveTo>
                    <a:pt x="534" y="420"/>
                  </a:moveTo>
                  <a:lnTo>
                    <a:pt x="522" y="420"/>
                  </a:lnTo>
                  <a:lnTo>
                    <a:pt x="516" y="426"/>
                  </a:lnTo>
                  <a:lnTo>
                    <a:pt x="510" y="438"/>
                  </a:lnTo>
                  <a:lnTo>
                    <a:pt x="510" y="468"/>
                  </a:lnTo>
                  <a:lnTo>
                    <a:pt x="516" y="468"/>
                  </a:lnTo>
                  <a:lnTo>
                    <a:pt x="522" y="456"/>
                  </a:lnTo>
                  <a:lnTo>
                    <a:pt x="528" y="450"/>
                  </a:lnTo>
                  <a:lnTo>
                    <a:pt x="534" y="438"/>
                  </a:lnTo>
                  <a:lnTo>
                    <a:pt x="534" y="420"/>
                  </a:lnTo>
                  <a:close/>
                  <a:moveTo>
                    <a:pt x="462" y="384"/>
                  </a:moveTo>
                  <a:lnTo>
                    <a:pt x="456" y="408"/>
                  </a:lnTo>
                  <a:lnTo>
                    <a:pt x="498" y="378"/>
                  </a:lnTo>
                  <a:lnTo>
                    <a:pt x="486" y="372"/>
                  </a:lnTo>
                  <a:lnTo>
                    <a:pt x="462" y="384"/>
                  </a:lnTo>
                  <a:close/>
                  <a:moveTo>
                    <a:pt x="462" y="510"/>
                  </a:moveTo>
                  <a:lnTo>
                    <a:pt x="480" y="510"/>
                  </a:lnTo>
                  <a:lnTo>
                    <a:pt x="468" y="468"/>
                  </a:lnTo>
                  <a:lnTo>
                    <a:pt x="462" y="510"/>
                  </a:lnTo>
                  <a:close/>
                  <a:moveTo>
                    <a:pt x="276" y="330"/>
                  </a:moveTo>
                  <a:lnTo>
                    <a:pt x="270" y="336"/>
                  </a:lnTo>
                  <a:lnTo>
                    <a:pt x="270" y="348"/>
                  </a:lnTo>
                  <a:lnTo>
                    <a:pt x="276" y="348"/>
                  </a:lnTo>
                  <a:lnTo>
                    <a:pt x="288" y="336"/>
                  </a:lnTo>
                  <a:lnTo>
                    <a:pt x="282" y="330"/>
                  </a:lnTo>
                  <a:lnTo>
                    <a:pt x="276" y="330"/>
                  </a:lnTo>
                  <a:close/>
                  <a:moveTo>
                    <a:pt x="186" y="432"/>
                  </a:moveTo>
                  <a:lnTo>
                    <a:pt x="180" y="438"/>
                  </a:lnTo>
                  <a:lnTo>
                    <a:pt x="180" y="450"/>
                  </a:lnTo>
                  <a:lnTo>
                    <a:pt x="186" y="456"/>
                  </a:lnTo>
                  <a:lnTo>
                    <a:pt x="198" y="444"/>
                  </a:lnTo>
                  <a:lnTo>
                    <a:pt x="198" y="438"/>
                  </a:lnTo>
                  <a:lnTo>
                    <a:pt x="192" y="432"/>
                  </a:lnTo>
                  <a:lnTo>
                    <a:pt x="186" y="432"/>
                  </a:lnTo>
                  <a:close/>
                  <a:moveTo>
                    <a:pt x="384" y="528"/>
                  </a:moveTo>
                  <a:lnTo>
                    <a:pt x="378" y="528"/>
                  </a:lnTo>
                  <a:lnTo>
                    <a:pt x="378" y="516"/>
                  </a:lnTo>
                  <a:lnTo>
                    <a:pt x="372" y="510"/>
                  </a:lnTo>
                  <a:lnTo>
                    <a:pt x="342" y="510"/>
                  </a:lnTo>
                  <a:lnTo>
                    <a:pt x="306" y="504"/>
                  </a:lnTo>
                  <a:lnTo>
                    <a:pt x="276" y="504"/>
                  </a:lnTo>
                  <a:lnTo>
                    <a:pt x="246" y="486"/>
                  </a:lnTo>
                  <a:lnTo>
                    <a:pt x="228" y="504"/>
                  </a:lnTo>
                  <a:lnTo>
                    <a:pt x="234" y="510"/>
                  </a:lnTo>
                  <a:lnTo>
                    <a:pt x="246" y="516"/>
                  </a:lnTo>
                  <a:lnTo>
                    <a:pt x="252" y="522"/>
                  </a:lnTo>
                  <a:lnTo>
                    <a:pt x="258" y="516"/>
                  </a:lnTo>
                  <a:lnTo>
                    <a:pt x="264" y="528"/>
                  </a:lnTo>
                  <a:lnTo>
                    <a:pt x="300" y="528"/>
                  </a:lnTo>
                  <a:lnTo>
                    <a:pt x="312" y="552"/>
                  </a:lnTo>
                  <a:lnTo>
                    <a:pt x="354" y="546"/>
                  </a:lnTo>
                  <a:lnTo>
                    <a:pt x="354" y="540"/>
                  </a:lnTo>
                  <a:lnTo>
                    <a:pt x="402" y="540"/>
                  </a:lnTo>
                  <a:lnTo>
                    <a:pt x="414" y="528"/>
                  </a:lnTo>
                  <a:lnTo>
                    <a:pt x="414" y="522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22"/>
                  </a:lnTo>
                  <a:lnTo>
                    <a:pt x="390" y="522"/>
                  </a:lnTo>
                  <a:lnTo>
                    <a:pt x="384" y="528"/>
                  </a:lnTo>
                  <a:close/>
                  <a:moveTo>
                    <a:pt x="420" y="408"/>
                  </a:moveTo>
                  <a:lnTo>
                    <a:pt x="408" y="408"/>
                  </a:lnTo>
                  <a:lnTo>
                    <a:pt x="408" y="420"/>
                  </a:lnTo>
                  <a:lnTo>
                    <a:pt x="420" y="420"/>
                  </a:lnTo>
                  <a:lnTo>
                    <a:pt x="426" y="414"/>
                  </a:lnTo>
                  <a:lnTo>
                    <a:pt x="420" y="408"/>
                  </a:lnTo>
                  <a:close/>
                  <a:moveTo>
                    <a:pt x="114" y="276"/>
                  </a:moveTo>
                  <a:lnTo>
                    <a:pt x="90" y="288"/>
                  </a:lnTo>
                  <a:lnTo>
                    <a:pt x="84" y="288"/>
                  </a:lnTo>
                  <a:lnTo>
                    <a:pt x="66" y="312"/>
                  </a:lnTo>
                  <a:lnTo>
                    <a:pt x="96" y="336"/>
                  </a:lnTo>
                  <a:lnTo>
                    <a:pt x="96" y="348"/>
                  </a:lnTo>
                  <a:lnTo>
                    <a:pt x="90" y="366"/>
                  </a:lnTo>
                  <a:lnTo>
                    <a:pt x="90" y="384"/>
                  </a:lnTo>
                  <a:lnTo>
                    <a:pt x="96" y="390"/>
                  </a:lnTo>
                  <a:lnTo>
                    <a:pt x="108" y="396"/>
                  </a:lnTo>
                  <a:lnTo>
                    <a:pt x="114" y="396"/>
                  </a:lnTo>
                  <a:lnTo>
                    <a:pt x="114" y="390"/>
                  </a:lnTo>
                  <a:lnTo>
                    <a:pt x="126" y="378"/>
                  </a:lnTo>
                  <a:lnTo>
                    <a:pt x="132" y="378"/>
                  </a:lnTo>
                  <a:lnTo>
                    <a:pt x="156" y="420"/>
                  </a:lnTo>
                  <a:lnTo>
                    <a:pt x="162" y="390"/>
                  </a:lnTo>
                  <a:lnTo>
                    <a:pt x="180" y="414"/>
                  </a:lnTo>
                  <a:lnTo>
                    <a:pt x="204" y="420"/>
                  </a:lnTo>
                  <a:lnTo>
                    <a:pt x="186" y="402"/>
                  </a:lnTo>
                  <a:lnTo>
                    <a:pt x="192" y="396"/>
                  </a:lnTo>
                  <a:lnTo>
                    <a:pt x="192" y="372"/>
                  </a:lnTo>
                  <a:lnTo>
                    <a:pt x="186" y="366"/>
                  </a:lnTo>
                  <a:lnTo>
                    <a:pt x="180" y="354"/>
                  </a:lnTo>
                  <a:lnTo>
                    <a:pt x="174" y="348"/>
                  </a:lnTo>
                  <a:lnTo>
                    <a:pt x="168" y="336"/>
                  </a:lnTo>
                  <a:lnTo>
                    <a:pt x="168" y="330"/>
                  </a:lnTo>
                  <a:lnTo>
                    <a:pt x="186" y="330"/>
                  </a:lnTo>
                  <a:lnTo>
                    <a:pt x="198" y="336"/>
                  </a:lnTo>
                  <a:lnTo>
                    <a:pt x="210" y="348"/>
                  </a:lnTo>
                  <a:lnTo>
                    <a:pt x="222" y="342"/>
                  </a:lnTo>
                  <a:lnTo>
                    <a:pt x="210" y="336"/>
                  </a:lnTo>
                  <a:lnTo>
                    <a:pt x="204" y="324"/>
                  </a:lnTo>
                  <a:lnTo>
                    <a:pt x="192" y="318"/>
                  </a:lnTo>
                  <a:lnTo>
                    <a:pt x="186" y="312"/>
                  </a:lnTo>
                  <a:lnTo>
                    <a:pt x="174" y="306"/>
                  </a:lnTo>
                  <a:lnTo>
                    <a:pt x="156" y="294"/>
                  </a:lnTo>
                  <a:lnTo>
                    <a:pt x="138" y="288"/>
                  </a:lnTo>
                  <a:lnTo>
                    <a:pt x="126" y="282"/>
                  </a:lnTo>
                  <a:lnTo>
                    <a:pt x="120" y="276"/>
                  </a:lnTo>
                  <a:lnTo>
                    <a:pt x="114" y="27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8" name="Ghana" descr="© INSCALE GmbH, 05.05.2010&#10;http://www.presentationload.com/">
              <a:extLst>
                <a:ext uri="{FF2B5EF4-FFF2-40B4-BE49-F238E27FC236}">
                  <a16:creationId xmlns:a16="http://schemas.microsoft.com/office/drawing/2014/main" id="{D28F8442-6983-1CE0-CD3B-644D59B7E12D}"/>
                </a:ext>
              </a:extLst>
            </p:cNvPr>
            <p:cNvSpPr>
              <a:spLocks/>
            </p:cNvSpPr>
            <p:nvPr/>
          </p:nvSpPr>
          <p:spPr bwMode="gray">
            <a:xfrm>
              <a:off x="4144967" y="2879014"/>
              <a:ext cx="123038" cy="195673"/>
            </a:xfrm>
            <a:custGeom>
              <a:avLst/>
              <a:gdLst>
                <a:gd name="T0" fmla="*/ 2147483647 w 324"/>
                <a:gd name="T1" fmla="*/ 2147483647 h 516"/>
                <a:gd name="T2" fmla="*/ 2147483647 w 324"/>
                <a:gd name="T3" fmla="*/ 2147483647 h 516"/>
                <a:gd name="T4" fmla="*/ 2147483647 w 324"/>
                <a:gd name="T5" fmla="*/ 2147483647 h 516"/>
                <a:gd name="T6" fmla="*/ 2147483647 w 324"/>
                <a:gd name="T7" fmla="*/ 2147483647 h 516"/>
                <a:gd name="T8" fmla="*/ 2147483647 w 324"/>
                <a:gd name="T9" fmla="*/ 2147483647 h 516"/>
                <a:gd name="T10" fmla="*/ 2147483647 w 324"/>
                <a:gd name="T11" fmla="*/ 2147483647 h 516"/>
                <a:gd name="T12" fmla="*/ 2147483647 w 324"/>
                <a:gd name="T13" fmla="*/ 2147483647 h 516"/>
                <a:gd name="T14" fmla="*/ 2147483647 w 324"/>
                <a:gd name="T15" fmla="*/ 2147483647 h 516"/>
                <a:gd name="T16" fmla="*/ 2147483647 w 324"/>
                <a:gd name="T17" fmla="*/ 2147483647 h 516"/>
                <a:gd name="T18" fmla="*/ 2147483647 w 324"/>
                <a:gd name="T19" fmla="*/ 2147483647 h 516"/>
                <a:gd name="T20" fmla="*/ 2147483647 w 324"/>
                <a:gd name="T21" fmla="*/ 2147483647 h 516"/>
                <a:gd name="T22" fmla="*/ 2147483647 w 324"/>
                <a:gd name="T23" fmla="*/ 2147483647 h 516"/>
                <a:gd name="T24" fmla="*/ 2147483647 w 324"/>
                <a:gd name="T25" fmla="*/ 2147483647 h 516"/>
                <a:gd name="T26" fmla="*/ 2147483647 w 324"/>
                <a:gd name="T27" fmla="*/ 0 h 516"/>
                <a:gd name="T28" fmla="*/ 2147483647 w 324"/>
                <a:gd name="T29" fmla="*/ 2147483647 h 516"/>
                <a:gd name="T30" fmla="*/ 2147483647 w 324"/>
                <a:gd name="T31" fmla="*/ 2147483647 h 516"/>
                <a:gd name="T32" fmla="*/ 2147483647 w 324"/>
                <a:gd name="T33" fmla="*/ 2147483647 h 516"/>
                <a:gd name="T34" fmla="*/ 2147483647 w 324"/>
                <a:gd name="T35" fmla="*/ 2147483647 h 516"/>
                <a:gd name="T36" fmla="*/ 2147483647 w 324"/>
                <a:gd name="T37" fmla="*/ 2147483647 h 516"/>
                <a:gd name="T38" fmla="*/ 2147483647 w 324"/>
                <a:gd name="T39" fmla="*/ 2147483647 h 516"/>
                <a:gd name="T40" fmla="*/ 2147483647 w 324"/>
                <a:gd name="T41" fmla="*/ 2147483647 h 516"/>
                <a:gd name="T42" fmla="*/ 2147483647 w 324"/>
                <a:gd name="T43" fmla="*/ 2147483647 h 516"/>
                <a:gd name="T44" fmla="*/ 2147483647 w 324"/>
                <a:gd name="T45" fmla="*/ 2147483647 h 516"/>
                <a:gd name="T46" fmla="*/ 2147483647 w 324"/>
                <a:gd name="T47" fmla="*/ 2147483647 h 516"/>
                <a:gd name="T48" fmla="*/ 2147483647 w 324"/>
                <a:gd name="T49" fmla="*/ 2147483647 h 516"/>
                <a:gd name="T50" fmla="*/ 2147483647 w 324"/>
                <a:gd name="T51" fmla="*/ 2147483647 h 516"/>
                <a:gd name="T52" fmla="*/ 2147483647 w 324"/>
                <a:gd name="T53" fmla="*/ 2147483647 h 516"/>
                <a:gd name="T54" fmla="*/ 0 w 324"/>
                <a:gd name="T55" fmla="*/ 2147483647 h 516"/>
                <a:gd name="T56" fmla="*/ 2147483647 w 324"/>
                <a:gd name="T57" fmla="*/ 2147483647 h 516"/>
                <a:gd name="T58" fmla="*/ 2147483647 w 324"/>
                <a:gd name="T59" fmla="*/ 2147483647 h 516"/>
                <a:gd name="T60" fmla="*/ 2147483647 w 324"/>
                <a:gd name="T61" fmla="*/ 2147483647 h 516"/>
                <a:gd name="T62" fmla="*/ 2147483647 w 324"/>
                <a:gd name="T63" fmla="*/ 2147483647 h 516"/>
                <a:gd name="T64" fmla="*/ 2147483647 w 324"/>
                <a:gd name="T65" fmla="*/ 2147483647 h 516"/>
                <a:gd name="T66" fmla="*/ 2147483647 w 324"/>
                <a:gd name="T67" fmla="*/ 2147483647 h 516"/>
                <a:gd name="T68" fmla="*/ 2147483647 w 324"/>
                <a:gd name="T69" fmla="*/ 2147483647 h 516"/>
                <a:gd name="T70" fmla="*/ 2147483647 w 324"/>
                <a:gd name="T71" fmla="*/ 2147483647 h 516"/>
                <a:gd name="T72" fmla="*/ 2147483647 w 324"/>
                <a:gd name="T73" fmla="*/ 2147483647 h 516"/>
                <a:gd name="T74" fmla="*/ 2147483647 w 324"/>
                <a:gd name="T75" fmla="*/ 2147483647 h 516"/>
                <a:gd name="T76" fmla="*/ 2147483647 w 324"/>
                <a:gd name="T77" fmla="*/ 2147483647 h 516"/>
                <a:gd name="T78" fmla="*/ 2147483647 w 324"/>
                <a:gd name="T79" fmla="*/ 2147483647 h 516"/>
                <a:gd name="T80" fmla="*/ 2147483647 w 324"/>
                <a:gd name="T81" fmla="*/ 2147483647 h 516"/>
                <a:gd name="T82" fmla="*/ 2147483647 w 324"/>
                <a:gd name="T83" fmla="*/ 2147483647 h 516"/>
                <a:gd name="T84" fmla="*/ 2147483647 w 324"/>
                <a:gd name="T85" fmla="*/ 2147483647 h 516"/>
                <a:gd name="T86" fmla="*/ 2147483647 w 324"/>
                <a:gd name="T87" fmla="*/ 2147483647 h 5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4"/>
                <a:gd name="T133" fmla="*/ 0 h 516"/>
                <a:gd name="T134" fmla="*/ 324 w 324"/>
                <a:gd name="T135" fmla="*/ 516 h 51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4" h="516">
                  <a:moveTo>
                    <a:pt x="282" y="342"/>
                  </a:moveTo>
                  <a:lnTo>
                    <a:pt x="282" y="330"/>
                  </a:lnTo>
                  <a:lnTo>
                    <a:pt x="288" y="318"/>
                  </a:lnTo>
                  <a:lnTo>
                    <a:pt x="288" y="306"/>
                  </a:lnTo>
                  <a:lnTo>
                    <a:pt x="282" y="300"/>
                  </a:lnTo>
                  <a:lnTo>
                    <a:pt x="276" y="300"/>
                  </a:lnTo>
                  <a:lnTo>
                    <a:pt x="276" y="282"/>
                  </a:lnTo>
                  <a:lnTo>
                    <a:pt x="282" y="276"/>
                  </a:lnTo>
                  <a:lnTo>
                    <a:pt x="282" y="234"/>
                  </a:lnTo>
                  <a:lnTo>
                    <a:pt x="288" y="228"/>
                  </a:lnTo>
                  <a:lnTo>
                    <a:pt x="288" y="216"/>
                  </a:lnTo>
                  <a:lnTo>
                    <a:pt x="282" y="210"/>
                  </a:lnTo>
                  <a:lnTo>
                    <a:pt x="270" y="204"/>
                  </a:lnTo>
                  <a:lnTo>
                    <a:pt x="264" y="198"/>
                  </a:lnTo>
                  <a:lnTo>
                    <a:pt x="276" y="186"/>
                  </a:lnTo>
                  <a:lnTo>
                    <a:pt x="282" y="186"/>
                  </a:lnTo>
                  <a:lnTo>
                    <a:pt x="282" y="180"/>
                  </a:lnTo>
                  <a:lnTo>
                    <a:pt x="270" y="168"/>
                  </a:lnTo>
                  <a:lnTo>
                    <a:pt x="276" y="156"/>
                  </a:lnTo>
                  <a:lnTo>
                    <a:pt x="276" y="132"/>
                  </a:lnTo>
                  <a:lnTo>
                    <a:pt x="270" y="126"/>
                  </a:lnTo>
                  <a:lnTo>
                    <a:pt x="264" y="126"/>
                  </a:lnTo>
                  <a:lnTo>
                    <a:pt x="252" y="138"/>
                  </a:lnTo>
                  <a:lnTo>
                    <a:pt x="264" y="60"/>
                  </a:lnTo>
                  <a:lnTo>
                    <a:pt x="228" y="36"/>
                  </a:lnTo>
                  <a:lnTo>
                    <a:pt x="240" y="24"/>
                  </a:lnTo>
                  <a:lnTo>
                    <a:pt x="240" y="6"/>
                  </a:lnTo>
                  <a:lnTo>
                    <a:pt x="222" y="0"/>
                  </a:lnTo>
                  <a:lnTo>
                    <a:pt x="198" y="12"/>
                  </a:lnTo>
                  <a:lnTo>
                    <a:pt x="42" y="12"/>
                  </a:lnTo>
                  <a:lnTo>
                    <a:pt x="36" y="18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48"/>
                  </a:lnTo>
                  <a:lnTo>
                    <a:pt x="42" y="78"/>
                  </a:lnTo>
                  <a:lnTo>
                    <a:pt x="42" y="132"/>
                  </a:lnTo>
                  <a:lnTo>
                    <a:pt x="48" y="126"/>
                  </a:lnTo>
                  <a:lnTo>
                    <a:pt x="54" y="156"/>
                  </a:lnTo>
                  <a:lnTo>
                    <a:pt x="42" y="156"/>
                  </a:lnTo>
                  <a:lnTo>
                    <a:pt x="42" y="162"/>
                  </a:lnTo>
                  <a:lnTo>
                    <a:pt x="48" y="168"/>
                  </a:lnTo>
                  <a:lnTo>
                    <a:pt x="48" y="180"/>
                  </a:lnTo>
                  <a:lnTo>
                    <a:pt x="54" y="192"/>
                  </a:lnTo>
                  <a:lnTo>
                    <a:pt x="54" y="204"/>
                  </a:lnTo>
                  <a:lnTo>
                    <a:pt x="60" y="216"/>
                  </a:lnTo>
                  <a:lnTo>
                    <a:pt x="60" y="228"/>
                  </a:lnTo>
                  <a:lnTo>
                    <a:pt x="48" y="252"/>
                  </a:lnTo>
                  <a:lnTo>
                    <a:pt x="42" y="258"/>
                  </a:lnTo>
                  <a:lnTo>
                    <a:pt x="36" y="270"/>
                  </a:lnTo>
                  <a:lnTo>
                    <a:pt x="36" y="288"/>
                  </a:lnTo>
                  <a:lnTo>
                    <a:pt x="30" y="300"/>
                  </a:lnTo>
                  <a:lnTo>
                    <a:pt x="30" y="312"/>
                  </a:lnTo>
                  <a:lnTo>
                    <a:pt x="12" y="330"/>
                  </a:lnTo>
                  <a:lnTo>
                    <a:pt x="6" y="342"/>
                  </a:lnTo>
                  <a:lnTo>
                    <a:pt x="0" y="348"/>
                  </a:lnTo>
                  <a:lnTo>
                    <a:pt x="0" y="372"/>
                  </a:lnTo>
                  <a:lnTo>
                    <a:pt x="6" y="384"/>
                  </a:lnTo>
                  <a:lnTo>
                    <a:pt x="12" y="402"/>
                  </a:lnTo>
                  <a:lnTo>
                    <a:pt x="12" y="414"/>
                  </a:lnTo>
                  <a:lnTo>
                    <a:pt x="18" y="426"/>
                  </a:lnTo>
                  <a:lnTo>
                    <a:pt x="24" y="432"/>
                  </a:lnTo>
                  <a:lnTo>
                    <a:pt x="24" y="438"/>
                  </a:lnTo>
                  <a:lnTo>
                    <a:pt x="48" y="444"/>
                  </a:lnTo>
                  <a:lnTo>
                    <a:pt x="48" y="498"/>
                  </a:lnTo>
                  <a:lnTo>
                    <a:pt x="72" y="498"/>
                  </a:lnTo>
                  <a:lnTo>
                    <a:pt x="78" y="504"/>
                  </a:lnTo>
                  <a:lnTo>
                    <a:pt x="78" y="510"/>
                  </a:lnTo>
                  <a:lnTo>
                    <a:pt x="84" y="516"/>
                  </a:lnTo>
                  <a:lnTo>
                    <a:pt x="96" y="516"/>
                  </a:lnTo>
                  <a:lnTo>
                    <a:pt x="108" y="510"/>
                  </a:lnTo>
                  <a:lnTo>
                    <a:pt x="114" y="504"/>
                  </a:lnTo>
                  <a:lnTo>
                    <a:pt x="132" y="492"/>
                  </a:lnTo>
                  <a:lnTo>
                    <a:pt x="138" y="486"/>
                  </a:lnTo>
                  <a:lnTo>
                    <a:pt x="150" y="480"/>
                  </a:lnTo>
                  <a:lnTo>
                    <a:pt x="180" y="480"/>
                  </a:lnTo>
                  <a:lnTo>
                    <a:pt x="186" y="474"/>
                  </a:lnTo>
                  <a:lnTo>
                    <a:pt x="198" y="468"/>
                  </a:lnTo>
                  <a:lnTo>
                    <a:pt x="216" y="450"/>
                  </a:lnTo>
                  <a:lnTo>
                    <a:pt x="228" y="450"/>
                  </a:lnTo>
                  <a:lnTo>
                    <a:pt x="234" y="444"/>
                  </a:lnTo>
                  <a:lnTo>
                    <a:pt x="240" y="444"/>
                  </a:lnTo>
                  <a:lnTo>
                    <a:pt x="258" y="426"/>
                  </a:lnTo>
                  <a:lnTo>
                    <a:pt x="270" y="426"/>
                  </a:lnTo>
                  <a:lnTo>
                    <a:pt x="276" y="432"/>
                  </a:lnTo>
                  <a:lnTo>
                    <a:pt x="294" y="432"/>
                  </a:lnTo>
                  <a:lnTo>
                    <a:pt x="306" y="426"/>
                  </a:lnTo>
                  <a:lnTo>
                    <a:pt x="324" y="408"/>
                  </a:lnTo>
                  <a:lnTo>
                    <a:pt x="294" y="384"/>
                  </a:lnTo>
                  <a:lnTo>
                    <a:pt x="282" y="34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9" name="Germany" descr="© INSCALE GmbH, 05.05.2010&#10;http://www.presentationload.com/">
              <a:extLst>
                <a:ext uri="{FF2B5EF4-FFF2-40B4-BE49-F238E27FC236}">
                  <a16:creationId xmlns:a16="http://schemas.microsoft.com/office/drawing/2014/main" id="{629B2D29-DFDE-8D9D-7C6D-A5D35BAE8BEF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8829" y="1552285"/>
              <a:ext cx="213462" cy="223839"/>
            </a:xfrm>
            <a:custGeom>
              <a:avLst/>
              <a:gdLst>
                <a:gd name="T0" fmla="*/ 2147483647 w 564"/>
                <a:gd name="T1" fmla="*/ 2147483647 h 588"/>
                <a:gd name="T2" fmla="*/ 2147483647 w 564"/>
                <a:gd name="T3" fmla="*/ 2147483647 h 588"/>
                <a:gd name="T4" fmla="*/ 2147483647 w 564"/>
                <a:gd name="T5" fmla="*/ 2147483647 h 588"/>
                <a:gd name="T6" fmla="*/ 2147483647 w 564"/>
                <a:gd name="T7" fmla="*/ 2147483647 h 588"/>
                <a:gd name="T8" fmla="*/ 2147483647 w 564"/>
                <a:gd name="T9" fmla="*/ 2147483647 h 588"/>
                <a:gd name="T10" fmla="*/ 2147483647 w 564"/>
                <a:gd name="T11" fmla="*/ 2147483647 h 588"/>
                <a:gd name="T12" fmla="*/ 2147483647 w 564"/>
                <a:gd name="T13" fmla="*/ 2147483647 h 588"/>
                <a:gd name="T14" fmla="*/ 2147483647 w 564"/>
                <a:gd name="T15" fmla="*/ 2147483647 h 588"/>
                <a:gd name="T16" fmla="*/ 2147483647 w 564"/>
                <a:gd name="T17" fmla="*/ 2147483647 h 588"/>
                <a:gd name="T18" fmla="*/ 2147483647 w 564"/>
                <a:gd name="T19" fmla="*/ 2147483647 h 588"/>
                <a:gd name="T20" fmla="*/ 2147483647 w 564"/>
                <a:gd name="T21" fmla="*/ 2147483647 h 588"/>
                <a:gd name="T22" fmla="*/ 2147483647 w 564"/>
                <a:gd name="T23" fmla="*/ 2147483647 h 588"/>
                <a:gd name="T24" fmla="*/ 2147483647 w 564"/>
                <a:gd name="T25" fmla="*/ 2147483647 h 588"/>
                <a:gd name="T26" fmla="*/ 2147483647 w 564"/>
                <a:gd name="T27" fmla="*/ 2147483647 h 588"/>
                <a:gd name="T28" fmla="*/ 2147483647 w 564"/>
                <a:gd name="T29" fmla="*/ 2147483647 h 588"/>
                <a:gd name="T30" fmla="*/ 2147483647 w 564"/>
                <a:gd name="T31" fmla="*/ 2147483647 h 588"/>
                <a:gd name="T32" fmla="*/ 2147483647 w 564"/>
                <a:gd name="T33" fmla="*/ 2147483647 h 588"/>
                <a:gd name="T34" fmla="*/ 2147483647 w 564"/>
                <a:gd name="T35" fmla="*/ 2147483647 h 588"/>
                <a:gd name="T36" fmla="*/ 2147483647 w 564"/>
                <a:gd name="T37" fmla="*/ 2147483647 h 588"/>
                <a:gd name="T38" fmla="*/ 2147483647 w 564"/>
                <a:gd name="T39" fmla="*/ 2147483647 h 588"/>
                <a:gd name="T40" fmla="*/ 2147483647 w 564"/>
                <a:gd name="T41" fmla="*/ 2147483647 h 588"/>
                <a:gd name="T42" fmla="*/ 2147483647 w 564"/>
                <a:gd name="T43" fmla="*/ 2147483647 h 588"/>
                <a:gd name="T44" fmla="*/ 2147483647 w 564"/>
                <a:gd name="T45" fmla="*/ 2147483647 h 588"/>
                <a:gd name="T46" fmla="*/ 2147483647 w 564"/>
                <a:gd name="T47" fmla="*/ 2147483647 h 588"/>
                <a:gd name="T48" fmla="*/ 2147483647 w 564"/>
                <a:gd name="T49" fmla="*/ 2147483647 h 588"/>
                <a:gd name="T50" fmla="*/ 2147483647 w 564"/>
                <a:gd name="T51" fmla="*/ 2147483647 h 588"/>
                <a:gd name="T52" fmla="*/ 2147483647 w 564"/>
                <a:gd name="T53" fmla="*/ 2147483647 h 588"/>
                <a:gd name="T54" fmla="*/ 2147483647 w 564"/>
                <a:gd name="T55" fmla="*/ 2147483647 h 588"/>
                <a:gd name="T56" fmla="*/ 2147483647 w 564"/>
                <a:gd name="T57" fmla="*/ 2147483647 h 588"/>
                <a:gd name="T58" fmla="*/ 2147483647 w 564"/>
                <a:gd name="T59" fmla="*/ 2147483647 h 588"/>
                <a:gd name="T60" fmla="*/ 2147483647 w 564"/>
                <a:gd name="T61" fmla="*/ 2147483647 h 588"/>
                <a:gd name="T62" fmla="*/ 2147483647 w 564"/>
                <a:gd name="T63" fmla="*/ 2147483647 h 588"/>
                <a:gd name="T64" fmla="*/ 2147483647 w 564"/>
                <a:gd name="T65" fmla="*/ 2147483647 h 588"/>
                <a:gd name="T66" fmla="*/ 2147483647 w 564"/>
                <a:gd name="T67" fmla="*/ 2147483647 h 588"/>
                <a:gd name="T68" fmla="*/ 2147483647 w 564"/>
                <a:gd name="T69" fmla="*/ 2147483647 h 588"/>
                <a:gd name="T70" fmla="*/ 2147483647 w 564"/>
                <a:gd name="T71" fmla="*/ 2147483647 h 588"/>
                <a:gd name="T72" fmla="*/ 2147483647 w 564"/>
                <a:gd name="T73" fmla="*/ 2147483647 h 588"/>
                <a:gd name="T74" fmla="*/ 2147483647 w 564"/>
                <a:gd name="T75" fmla="*/ 2147483647 h 588"/>
                <a:gd name="T76" fmla="*/ 2147483647 w 564"/>
                <a:gd name="T77" fmla="*/ 2147483647 h 588"/>
                <a:gd name="T78" fmla="*/ 2147483647 w 564"/>
                <a:gd name="T79" fmla="*/ 2147483647 h 588"/>
                <a:gd name="T80" fmla="*/ 2147483647 w 564"/>
                <a:gd name="T81" fmla="*/ 2147483647 h 588"/>
                <a:gd name="T82" fmla="*/ 2147483647 w 564"/>
                <a:gd name="T83" fmla="*/ 0 h 588"/>
                <a:gd name="T84" fmla="*/ 2147483647 w 564"/>
                <a:gd name="T85" fmla="*/ 2147483647 h 588"/>
                <a:gd name="T86" fmla="*/ 2147483647 w 564"/>
                <a:gd name="T87" fmla="*/ 2147483647 h 588"/>
                <a:gd name="T88" fmla="*/ 2147483647 w 564"/>
                <a:gd name="T89" fmla="*/ 2147483647 h 588"/>
                <a:gd name="T90" fmla="*/ 2147483647 w 564"/>
                <a:gd name="T91" fmla="*/ 2147483647 h 588"/>
                <a:gd name="T92" fmla="*/ 2147483647 w 564"/>
                <a:gd name="T93" fmla="*/ 2147483647 h 588"/>
                <a:gd name="T94" fmla="*/ 2147483647 w 564"/>
                <a:gd name="T95" fmla="*/ 2147483647 h 588"/>
                <a:gd name="T96" fmla="*/ 2147483647 w 564"/>
                <a:gd name="T97" fmla="*/ 2147483647 h 588"/>
                <a:gd name="T98" fmla="*/ 2147483647 w 564"/>
                <a:gd name="T99" fmla="*/ 2147483647 h 588"/>
                <a:gd name="T100" fmla="*/ 2147483647 w 564"/>
                <a:gd name="T101" fmla="*/ 2147483647 h 588"/>
                <a:gd name="T102" fmla="*/ 2147483647 w 564"/>
                <a:gd name="T103" fmla="*/ 2147483647 h 588"/>
                <a:gd name="T104" fmla="*/ 0 w 564"/>
                <a:gd name="T105" fmla="*/ 2147483647 h 588"/>
                <a:gd name="T106" fmla="*/ 2147483647 w 564"/>
                <a:gd name="T107" fmla="*/ 2147483647 h 588"/>
                <a:gd name="T108" fmla="*/ 2147483647 w 564"/>
                <a:gd name="T109" fmla="*/ 2147483647 h 588"/>
                <a:gd name="T110" fmla="*/ 2147483647 w 564"/>
                <a:gd name="T111" fmla="*/ 2147483647 h 5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64"/>
                <a:gd name="T169" fmla="*/ 0 h 588"/>
                <a:gd name="T170" fmla="*/ 564 w 564"/>
                <a:gd name="T171" fmla="*/ 588 h 58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64" h="588">
                  <a:moveTo>
                    <a:pt x="30" y="414"/>
                  </a:moveTo>
                  <a:lnTo>
                    <a:pt x="30" y="420"/>
                  </a:lnTo>
                  <a:lnTo>
                    <a:pt x="36" y="420"/>
                  </a:lnTo>
                  <a:lnTo>
                    <a:pt x="36" y="444"/>
                  </a:lnTo>
                  <a:lnTo>
                    <a:pt x="60" y="444"/>
                  </a:lnTo>
                  <a:lnTo>
                    <a:pt x="60" y="450"/>
                  </a:lnTo>
                  <a:lnTo>
                    <a:pt x="72" y="450"/>
                  </a:lnTo>
                  <a:lnTo>
                    <a:pt x="84" y="444"/>
                  </a:lnTo>
                  <a:lnTo>
                    <a:pt x="96" y="444"/>
                  </a:lnTo>
                  <a:lnTo>
                    <a:pt x="96" y="450"/>
                  </a:lnTo>
                  <a:lnTo>
                    <a:pt x="120" y="450"/>
                  </a:lnTo>
                  <a:lnTo>
                    <a:pt x="138" y="456"/>
                  </a:lnTo>
                  <a:lnTo>
                    <a:pt x="132" y="468"/>
                  </a:lnTo>
                  <a:lnTo>
                    <a:pt x="114" y="486"/>
                  </a:lnTo>
                  <a:lnTo>
                    <a:pt x="114" y="498"/>
                  </a:lnTo>
                  <a:lnTo>
                    <a:pt x="108" y="510"/>
                  </a:lnTo>
                  <a:lnTo>
                    <a:pt x="102" y="516"/>
                  </a:lnTo>
                  <a:lnTo>
                    <a:pt x="96" y="528"/>
                  </a:lnTo>
                  <a:lnTo>
                    <a:pt x="96" y="570"/>
                  </a:lnTo>
                  <a:lnTo>
                    <a:pt x="132" y="570"/>
                  </a:lnTo>
                  <a:lnTo>
                    <a:pt x="150" y="564"/>
                  </a:lnTo>
                  <a:lnTo>
                    <a:pt x="156" y="570"/>
                  </a:lnTo>
                  <a:lnTo>
                    <a:pt x="150" y="564"/>
                  </a:lnTo>
                  <a:lnTo>
                    <a:pt x="150" y="552"/>
                  </a:lnTo>
                  <a:lnTo>
                    <a:pt x="156" y="546"/>
                  </a:lnTo>
                  <a:lnTo>
                    <a:pt x="162" y="546"/>
                  </a:lnTo>
                  <a:lnTo>
                    <a:pt x="174" y="552"/>
                  </a:lnTo>
                  <a:lnTo>
                    <a:pt x="180" y="558"/>
                  </a:lnTo>
                  <a:lnTo>
                    <a:pt x="192" y="558"/>
                  </a:lnTo>
                  <a:lnTo>
                    <a:pt x="210" y="564"/>
                  </a:lnTo>
                  <a:lnTo>
                    <a:pt x="216" y="576"/>
                  </a:lnTo>
                  <a:lnTo>
                    <a:pt x="252" y="576"/>
                  </a:lnTo>
                  <a:lnTo>
                    <a:pt x="258" y="582"/>
                  </a:lnTo>
                  <a:lnTo>
                    <a:pt x="258" y="588"/>
                  </a:lnTo>
                  <a:lnTo>
                    <a:pt x="270" y="588"/>
                  </a:lnTo>
                  <a:lnTo>
                    <a:pt x="276" y="582"/>
                  </a:lnTo>
                  <a:lnTo>
                    <a:pt x="276" y="570"/>
                  </a:lnTo>
                  <a:lnTo>
                    <a:pt x="294" y="570"/>
                  </a:lnTo>
                  <a:lnTo>
                    <a:pt x="312" y="588"/>
                  </a:lnTo>
                  <a:lnTo>
                    <a:pt x="330" y="588"/>
                  </a:lnTo>
                  <a:lnTo>
                    <a:pt x="336" y="582"/>
                  </a:lnTo>
                  <a:lnTo>
                    <a:pt x="354" y="570"/>
                  </a:lnTo>
                  <a:lnTo>
                    <a:pt x="372" y="570"/>
                  </a:lnTo>
                  <a:lnTo>
                    <a:pt x="390" y="558"/>
                  </a:lnTo>
                  <a:lnTo>
                    <a:pt x="402" y="564"/>
                  </a:lnTo>
                  <a:lnTo>
                    <a:pt x="420" y="570"/>
                  </a:lnTo>
                  <a:lnTo>
                    <a:pt x="432" y="582"/>
                  </a:lnTo>
                  <a:lnTo>
                    <a:pt x="438" y="582"/>
                  </a:lnTo>
                  <a:lnTo>
                    <a:pt x="438" y="540"/>
                  </a:lnTo>
                  <a:lnTo>
                    <a:pt x="426" y="540"/>
                  </a:lnTo>
                  <a:lnTo>
                    <a:pt x="426" y="534"/>
                  </a:lnTo>
                  <a:lnTo>
                    <a:pt x="432" y="528"/>
                  </a:lnTo>
                  <a:lnTo>
                    <a:pt x="432" y="522"/>
                  </a:lnTo>
                  <a:lnTo>
                    <a:pt x="438" y="516"/>
                  </a:lnTo>
                  <a:lnTo>
                    <a:pt x="456" y="516"/>
                  </a:lnTo>
                  <a:lnTo>
                    <a:pt x="462" y="522"/>
                  </a:lnTo>
                  <a:lnTo>
                    <a:pt x="468" y="522"/>
                  </a:lnTo>
                  <a:lnTo>
                    <a:pt x="468" y="504"/>
                  </a:lnTo>
                  <a:lnTo>
                    <a:pt x="462" y="492"/>
                  </a:lnTo>
                  <a:lnTo>
                    <a:pt x="480" y="492"/>
                  </a:lnTo>
                  <a:lnTo>
                    <a:pt x="486" y="474"/>
                  </a:lnTo>
                  <a:lnTo>
                    <a:pt x="486" y="462"/>
                  </a:lnTo>
                  <a:lnTo>
                    <a:pt x="480" y="462"/>
                  </a:lnTo>
                  <a:lnTo>
                    <a:pt x="474" y="456"/>
                  </a:lnTo>
                  <a:lnTo>
                    <a:pt x="462" y="456"/>
                  </a:lnTo>
                  <a:lnTo>
                    <a:pt x="456" y="444"/>
                  </a:lnTo>
                  <a:lnTo>
                    <a:pt x="450" y="444"/>
                  </a:lnTo>
                  <a:lnTo>
                    <a:pt x="444" y="432"/>
                  </a:lnTo>
                  <a:lnTo>
                    <a:pt x="432" y="432"/>
                  </a:lnTo>
                  <a:lnTo>
                    <a:pt x="420" y="426"/>
                  </a:lnTo>
                  <a:lnTo>
                    <a:pt x="420" y="420"/>
                  </a:lnTo>
                  <a:lnTo>
                    <a:pt x="414" y="420"/>
                  </a:lnTo>
                  <a:lnTo>
                    <a:pt x="408" y="408"/>
                  </a:lnTo>
                  <a:lnTo>
                    <a:pt x="396" y="396"/>
                  </a:lnTo>
                  <a:lnTo>
                    <a:pt x="396" y="390"/>
                  </a:lnTo>
                  <a:lnTo>
                    <a:pt x="402" y="390"/>
                  </a:lnTo>
                  <a:lnTo>
                    <a:pt x="408" y="384"/>
                  </a:lnTo>
                  <a:lnTo>
                    <a:pt x="396" y="372"/>
                  </a:lnTo>
                  <a:lnTo>
                    <a:pt x="390" y="372"/>
                  </a:lnTo>
                  <a:lnTo>
                    <a:pt x="384" y="366"/>
                  </a:lnTo>
                  <a:lnTo>
                    <a:pt x="384" y="354"/>
                  </a:lnTo>
                  <a:lnTo>
                    <a:pt x="390" y="354"/>
                  </a:lnTo>
                  <a:lnTo>
                    <a:pt x="390" y="360"/>
                  </a:lnTo>
                  <a:lnTo>
                    <a:pt x="402" y="360"/>
                  </a:lnTo>
                  <a:lnTo>
                    <a:pt x="402" y="354"/>
                  </a:lnTo>
                  <a:lnTo>
                    <a:pt x="414" y="354"/>
                  </a:lnTo>
                  <a:lnTo>
                    <a:pt x="414" y="348"/>
                  </a:lnTo>
                  <a:lnTo>
                    <a:pt x="420" y="342"/>
                  </a:lnTo>
                  <a:lnTo>
                    <a:pt x="426" y="342"/>
                  </a:lnTo>
                  <a:lnTo>
                    <a:pt x="438" y="348"/>
                  </a:lnTo>
                  <a:lnTo>
                    <a:pt x="450" y="336"/>
                  </a:lnTo>
                  <a:lnTo>
                    <a:pt x="468" y="330"/>
                  </a:lnTo>
                  <a:lnTo>
                    <a:pt x="468" y="324"/>
                  </a:lnTo>
                  <a:lnTo>
                    <a:pt x="492" y="324"/>
                  </a:lnTo>
                  <a:lnTo>
                    <a:pt x="492" y="318"/>
                  </a:lnTo>
                  <a:lnTo>
                    <a:pt x="510" y="318"/>
                  </a:lnTo>
                  <a:lnTo>
                    <a:pt x="510" y="312"/>
                  </a:lnTo>
                  <a:lnTo>
                    <a:pt x="516" y="306"/>
                  </a:lnTo>
                  <a:lnTo>
                    <a:pt x="522" y="306"/>
                  </a:lnTo>
                  <a:lnTo>
                    <a:pt x="528" y="300"/>
                  </a:lnTo>
                  <a:lnTo>
                    <a:pt x="540" y="312"/>
                  </a:lnTo>
                  <a:lnTo>
                    <a:pt x="552" y="312"/>
                  </a:lnTo>
                  <a:lnTo>
                    <a:pt x="558" y="300"/>
                  </a:lnTo>
                  <a:lnTo>
                    <a:pt x="558" y="294"/>
                  </a:lnTo>
                  <a:lnTo>
                    <a:pt x="564" y="288"/>
                  </a:lnTo>
                  <a:lnTo>
                    <a:pt x="564" y="282"/>
                  </a:lnTo>
                  <a:lnTo>
                    <a:pt x="552" y="282"/>
                  </a:lnTo>
                  <a:lnTo>
                    <a:pt x="558" y="276"/>
                  </a:lnTo>
                  <a:lnTo>
                    <a:pt x="558" y="264"/>
                  </a:lnTo>
                  <a:lnTo>
                    <a:pt x="552" y="264"/>
                  </a:lnTo>
                  <a:lnTo>
                    <a:pt x="546" y="270"/>
                  </a:lnTo>
                  <a:lnTo>
                    <a:pt x="546" y="252"/>
                  </a:lnTo>
                  <a:lnTo>
                    <a:pt x="540" y="246"/>
                  </a:lnTo>
                  <a:lnTo>
                    <a:pt x="534" y="246"/>
                  </a:lnTo>
                  <a:lnTo>
                    <a:pt x="528" y="240"/>
                  </a:lnTo>
                  <a:lnTo>
                    <a:pt x="528" y="234"/>
                  </a:lnTo>
                  <a:lnTo>
                    <a:pt x="540" y="228"/>
                  </a:lnTo>
                  <a:lnTo>
                    <a:pt x="546" y="222"/>
                  </a:lnTo>
                  <a:lnTo>
                    <a:pt x="540" y="216"/>
                  </a:lnTo>
                  <a:lnTo>
                    <a:pt x="534" y="216"/>
                  </a:lnTo>
                  <a:lnTo>
                    <a:pt x="540" y="210"/>
                  </a:lnTo>
                  <a:lnTo>
                    <a:pt x="540" y="204"/>
                  </a:lnTo>
                  <a:lnTo>
                    <a:pt x="528" y="204"/>
                  </a:lnTo>
                  <a:lnTo>
                    <a:pt x="528" y="192"/>
                  </a:lnTo>
                  <a:lnTo>
                    <a:pt x="534" y="192"/>
                  </a:lnTo>
                  <a:lnTo>
                    <a:pt x="534" y="174"/>
                  </a:lnTo>
                  <a:lnTo>
                    <a:pt x="522" y="174"/>
                  </a:lnTo>
                  <a:lnTo>
                    <a:pt x="516" y="168"/>
                  </a:lnTo>
                  <a:lnTo>
                    <a:pt x="510" y="168"/>
                  </a:lnTo>
                  <a:lnTo>
                    <a:pt x="504" y="162"/>
                  </a:lnTo>
                  <a:lnTo>
                    <a:pt x="504" y="150"/>
                  </a:lnTo>
                  <a:lnTo>
                    <a:pt x="510" y="150"/>
                  </a:lnTo>
                  <a:lnTo>
                    <a:pt x="522" y="138"/>
                  </a:lnTo>
                  <a:lnTo>
                    <a:pt x="522" y="120"/>
                  </a:lnTo>
                  <a:lnTo>
                    <a:pt x="516" y="114"/>
                  </a:lnTo>
                  <a:lnTo>
                    <a:pt x="510" y="114"/>
                  </a:lnTo>
                  <a:lnTo>
                    <a:pt x="510" y="96"/>
                  </a:lnTo>
                  <a:lnTo>
                    <a:pt x="504" y="90"/>
                  </a:lnTo>
                  <a:lnTo>
                    <a:pt x="486" y="84"/>
                  </a:lnTo>
                  <a:lnTo>
                    <a:pt x="486" y="78"/>
                  </a:lnTo>
                  <a:lnTo>
                    <a:pt x="480" y="66"/>
                  </a:lnTo>
                  <a:lnTo>
                    <a:pt x="474" y="60"/>
                  </a:lnTo>
                  <a:lnTo>
                    <a:pt x="456" y="60"/>
                  </a:lnTo>
                  <a:lnTo>
                    <a:pt x="450" y="54"/>
                  </a:lnTo>
                  <a:lnTo>
                    <a:pt x="444" y="54"/>
                  </a:lnTo>
                  <a:lnTo>
                    <a:pt x="438" y="48"/>
                  </a:lnTo>
                  <a:lnTo>
                    <a:pt x="426" y="48"/>
                  </a:lnTo>
                  <a:lnTo>
                    <a:pt x="420" y="42"/>
                  </a:lnTo>
                  <a:lnTo>
                    <a:pt x="396" y="42"/>
                  </a:lnTo>
                  <a:lnTo>
                    <a:pt x="384" y="54"/>
                  </a:lnTo>
                  <a:lnTo>
                    <a:pt x="342" y="54"/>
                  </a:lnTo>
                  <a:lnTo>
                    <a:pt x="342" y="72"/>
                  </a:lnTo>
                  <a:lnTo>
                    <a:pt x="300" y="72"/>
                  </a:lnTo>
                  <a:lnTo>
                    <a:pt x="300" y="60"/>
                  </a:lnTo>
                  <a:lnTo>
                    <a:pt x="312" y="48"/>
                  </a:lnTo>
                  <a:lnTo>
                    <a:pt x="312" y="42"/>
                  </a:lnTo>
                  <a:lnTo>
                    <a:pt x="318" y="30"/>
                  </a:lnTo>
                  <a:lnTo>
                    <a:pt x="294" y="42"/>
                  </a:lnTo>
                  <a:lnTo>
                    <a:pt x="252" y="36"/>
                  </a:lnTo>
                  <a:lnTo>
                    <a:pt x="246" y="30"/>
                  </a:lnTo>
                  <a:lnTo>
                    <a:pt x="246" y="18"/>
                  </a:lnTo>
                  <a:lnTo>
                    <a:pt x="240" y="6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6"/>
                  </a:lnTo>
                  <a:lnTo>
                    <a:pt x="204" y="6"/>
                  </a:lnTo>
                  <a:lnTo>
                    <a:pt x="198" y="0"/>
                  </a:lnTo>
                  <a:lnTo>
                    <a:pt x="168" y="0"/>
                  </a:lnTo>
                  <a:lnTo>
                    <a:pt x="192" y="36"/>
                  </a:lnTo>
                  <a:lnTo>
                    <a:pt x="180" y="48"/>
                  </a:lnTo>
                  <a:lnTo>
                    <a:pt x="198" y="72"/>
                  </a:lnTo>
                  <a:lnTo>
                    <a:pt x="216" y="90"/>
                  </a:lnTo>
                  <a:lnTo>
                    <a:pt x="186" y="78"/>
                  </a:lnTo>
                  <a:lnTo>
                    <a:pt x="162" y="84"/>
                  </a:lnTo>
                  <a:lnTo>
                    <a:pt x="162" y="108"/>
                  </a:lnTo>
                  <a:lnTo>
                    <a:pt x="132" y="108"/>
                  </a:lnTo>
                  <a:lnTo>
                    <a:pt x="126" y="96"/>
                  </a:lnTo>
                  <a:lnTo>
                    <a:pt x="84" y="96"/>
                  </a:lnTo>
                  <a:lnTo>
                    <a:pt x="84" y="126"/>
                  </a:lnTo>
                  <a:lnTo>
                    <a:pt x="90" y="126"/>
                  </a:lnTo>
                  <a:lnTo>
                    <a:pt x="84" y="132"/>
                  </a:lnTo>
                  <a:lnTo>
                    <a:pt x="90" y="144"/>
                  </a:lnTo>
                  <a:lnTo>
                    <a:pt x="78" y="150"/>
                  </a:lnTo>
                  <a:lnTo>
                    <a:pt x="72" y="150"/>
                  </a:lnTo>
                  <a:lnTo>
                    <a:pt x="72" y="168"/>
                  </a:lnTo>
                  <a:lnTo>
                    <a:pt x="78" y="174"/>
                  </a:lnTo>
                  <a:lnTo>
                    <a:pt x="66" y="174"/>
                  </a:lnTo>
                  <a:lnTo>
                    <a:pt x="54" y="180"/>
                  </a:lnTo>
                  <a:lnTo>
                    <a:pt x="48" y="180"/>
                  </a:lnTo>
                  <a:lnTo>
                    <a:pt x="48" y="186"/>
                  </a:lnTo>
                  <a:lnTo>
                    <a:pt x="54" y="192"/>
                  </a:lnTo>
                  <a:lnTo>
                    <a:pt x="60" y="192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6" y="210"/>
                  </a:lnTo>
                  <a:lnTo>
                    <a:pt x="60" y="216"/>
                  </a:lnTo>
                  <a:lnTo>
                    <a:pt x="54" y="228"/>
                  </a:lnTo>
                  <a:lnTo>
                    <a:pt x="48" y="228"/>
                  </a:lnTo>
                  <a:lnTo>
                    <a:pt x="42" y="234"/>
                  </a:lnTo>
                  <a:lnTo>
                    <a:pt x="42" y="240"/>
                  </a:lnTo>
                  <a:lnTo>
                    <a:pt x="18" y="240"/>
                  </a:lnTo>
                  <a:lnTo>
                    <a:pt x="12" y="234"/>
                  </a:lnTo>
                  <a:lnTo>
                    <a:pt x="6" y="234"/>
                  </a:lnTo>
                  <a:lnTo>
                    <a:pt x="12" y="258"/>
                  </a:lnTo>
                  <a:lnTo>
                    <a:pt x="12" y="264"/>
                  </a:lnTo>
                  <a:lnTo>
                    <a:pt x="18" y="270"/>
                  </a:lnTo>
                  <a:lnTo>
                    <a:pt x="18" y="276"/>
                  </a:lnTo>
                  <a:lnTo>
                    <a:pt x="6" y="282"/>
                  </a:lnTo>
                  <a:lnTo>
                    <a:pt x="0" y="288"/>
                  </a:lnTo>
                  <a:lnTo>
                    <a:pt x="6" y="294"/>
                  </a:lnTo>
                  <a:lnTo>
                    <a:pt x="6" y="306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12" y="324"/>
                  </a:lnTo>
                  <a:lnTo>
                    <a:pt x="24" y="336"/>
                  </a:lnTo>
                  <a:lnTo>
                    <a:pt x="24" y="354"/>
                  </a:lnTo>
                  <a:lnTo>
                    <a:pt x="30" y="360"/>
                  </a:lnTo>
                  <a:lnTo>
                    <a:pt x="18" y="360"/>
                  </a:lnTo>
                  <a:lnTo>
                    <a:pt x="12" y="366"/>
                  </a:lnTo>
                  <a:lnTo>
                    <a:pt x="12" y="384"/>
                  </a:lnTo>
                  <a:lnTo>
                    <a:pt x="18" y="390"/>
                  </a:lnTo>
                  <a:lnTo>
                    <a:pt x="24" y="390"/>
                  </a:lnTo>
                  <a:lnTo>
                    <a:pt x="36" y="396"/>
                  </a:lnTo>
                  <a:lnTo>
                    <a:pt x="36" y="408"/>
                  </a:lnTo>
                  <a:lnTo>
                    <a:pt x="30" y="41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0" name="Georgia" descr="© INSCALE GmbH, 05.05.2010&#10;http://www.presentationload.com/">
              <a:extLst>
                <a:ext uri="{FF2B5EF4-FFF2-40B4-BE49-F238E27FC236}">
                  <a16:creationId xmlns:a16="http://schemas.microsoft.com/office/drawing/2014/main" id="{C377D76C-8793-99D4-73DC-985D0877CF2D}"/>
                </a:ext>
              </a:extLst>
            </p:cNvPr>
            <p:cNvSpPr>
              <a:spLocks/>
            </p:cNvSpPr>
            <p:nvPr/>
          </p:nvSpPr>
          <p:spPr bwMode="gray">
            <a:xfrm>
              <a:off x="5237475" y="1887303"/>
              <a:ext cx="174919" cy="80048"/>
            </a:xfrm>
            <a:custGeom>
              <a:avLst/>
              <a:gdLst>
                <a:gd name="T0" fmla="*/ 2147483647 w 462"/>
                <a:gd name="T1" fmla="*/ 2147483647 h 210"/>
                <a:gd name="T2" fmla="*/ 2147483647 w 462"/>
                <a:gd name="T3" fmla="*/ 2147483647 h 210"/>
                <a:gd name="T4" fmla="*/ 2147483647 w 462"/>
                <a:gd name="T5" fmla="*/ 2147483647 h 210"/>
                <a:gd name="T6" fmla="*/ 2147483647 w 462"/>
                <a:gd name="T7" fmla="*/ 2147483647 h 210"/>
                <a:gd name="T8" fmla="*/ 2147483647 w 462"/>
                <a:gd name="T9" fmla="*/ 2147483647 h 210"/>
                <a:gd name="T10" fmla="*/ 2147483647 w 462"/>
                <a:gd name="T11" fmla="*/ 2147483647 h 210"/>
                <a:gd name="T12" fmla="*/ 2147483647 w 462"/>
                <a:gd name="T13" fmla="*/ 2147483647 h 210"/>
                <a:gd name="T14" fmla="*/ 2147483647 w 462"/>
                <a:gd name="T15" fmla="*/ 2147483647 h 210"/>
                <a:gd name="T16" fmla="*/ 2147483647 w 462"/>
                <a:gd name="T17" fmla="*/ 2147483647 h 210"/>
                <a:gd name="T18" fmla="*/ 2147483647 w 462"/>
                <a:gd name="T19" fmla="*/ 2147483647 h 210"/>
                <a:gd name="T20" fmla="*/ 2147483647 w 462"/>
                <a:gd name="T21" fmla="*/ 2147483647 h 210"/>
                <a:gd name="T22" fmla="*/ 2147483647 w 462"/>
                <a:gd name="T23" fmla="*/ 2147483647 h 210"/>
                <a:gd name="T24" fmla="*/ 2147483647 w 462"/>
                <a:gd name="T25" fmla="*/ 2147483647 h 210"/>
                <a:gd name="T26" fmla="*/ 2147483647 w 462"/>
                <a:gd name="T27" fmla="*/ 2147483647 h 210"/>
                <a:gd name="T28" fmla="*/ 2147483647 w 462"/>
                <a:gd name="T29" fmla="*/ 2147483647 h 210"/>
                <a:gd name="T30" fmla="*/ 2147483647 w 462"/>
                <a:gd name="T31" fmla="*/ 2147483647 h 210"/>
                <a:gd name="T32" fmla="*/ 2147483647 w 462"/>
                <a:gd name="T33" fmla="*/ 2147483647 h 210"/>
                <a:gd name="T34" fmla="*/ 2147483647 w 462"/>
                <a:gd name="T35" fmla="*/ 2147483647 h 210"/>
                <a:gd name="T36" fmla="*/ 2147483647 w 462"/>
                <a:gd name="T37" fmla="*/ 2147483647 h 210"/>
                <a:gd name="T38" fmla="*/ 2147483647 w 462"/>
                <a:gd name="T39" fmla="*/ 2147483647 h 210"/>
                <a:gd name="T40" fmla="*/ 2147483647 w 462"/>
                <a:gd name="T41" fmla="*/ 2147483647 h 210"/>
                <a:gd name="T42" fmla="*/ 2147483647 w 462"/>
                <a:gd name="T43" fmla="*/ 2147483647 h 210"/>
                <a:gd name="T44" fmla="*/ 2147483647 w 462"/>
                <a:gd name="T45" fmla="*/ 2147483647 h 210"/>
                <a:gd name="T46" fmla="*/ 2147483647 w 462"/>
                <a:gd name="T47" fmla="*/ 2147483647 h 210"/>
                <a:gd name="T48" fmla="*/ 2147483647 w 462"/>
                <a:gd name="T49" fmla="*/ 2147483647 h 210"/>
                <a:gd name="T50" fmla="*/ 2147483647 w 462"/>
                <a:gd name="T51" fmla="*/ 2147483647 h 210"/>
                <a:gd name="T52" fmla="*/ 2147483647 w 462"/>
                <a:gd name="T53" fmla="*/ 2147483647 h 210"/>
                <a:gd name="T54" fmla="*/ 2147483647 w 462"/>
                <a:gd name="T55" fmla="*/ 2147483647 h 210"/>
                <a:gd name="T56" fmla="*/ 2147483647 w 462"/>
                <a:gd name="T57" fmla="*/ 2147483647 h 210"/>
                <a:gd name="T58" fmla="*/ 2147483647 w 462"/>
                <a:gd name="T59" fmla="*/ 2147483647 h 210"/>
                <a:gd name="T60" fmla="*/ 2147483647 w 462"/>
                <a:gd name="T61" fmla="*/ 2147483647 h 210"/>
                <a:gd name="T62" fmla="*/ 2147483647 w 462"/>
                <a:gd name="T63" fmla="*/ 2147483647 h 210"/>
                <a:gd name="T64" fmla="*/ 2147483647 w 462"/>
                <a:gd name="T65" fmla="*/ 2147483647 h 210"/>
                <a:gd name="T66" fmla="*/ 2147483647 w 462"/>
                <a:gd name="T67" fmla="*/ 2147483647 h 210"/>
                <a:gd name="T68" fmla="*/ 2147483647 w 462"/>
                <a:gd name="T69" fmla="*/ 2147483647 h 210"/>
                <a:gd name="T70" fmla="*/ 2147483647 w 462"/>
                <a:gd name="T71" fmla="*/ 2147483647 h 210"/>
                <a:gd name="T72" fmla="*/ 2147483647 w 462"/>
                <a:gd name="T73" fmla="*/ 2147483647 h 210"/>
                <a:gd name="T74" fmla="*/ 2147483647 w 462"/>
                <a:gd name="T75" fmla="*/ 2147483647 h 210"/>
                <a:gd name="T76" fmla="*/ 2147483647 w 462"/>
                <a:gd name="T77" fmla="*/ 2147483647 h 210"/>
                <a:gd name="T78" fmla="*/ 2147483647 w 462"/>
                <a:gd name="T79" fmla="*/ 2147483647 h 210"/>
                <a:gd name="T80" fmla="*/ 2147483647 w 462"/>
                <a:gd name="T81" fmla="*/ 0 h 210"/>
                <a:gd name="T82" fmla="*/ 0 w 462"/>
                <a:gd name="T83" fmla="*/ 2147483647 h 2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62"/>
                <a:gd name="T127" fmla="*/ 0 h 210"/>
                <a:gd name="T128" fmla="*/ 462 w 462"/>
                <a:gd name="T129" fmla="*/ 210 h 21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62" h="210">
                  <a:moveTo>
                    <a:pt x="6" y="18"/>
                  </a:moveTo>
                  <a:lnTo>
                    <a:pt x="12" y="18"/>
                  </a:lnTo>
                  <a:lnTo>
                    <a:pt x="18" y="24"/>
                  </a:lnTo>
                  <a:lnTo>
                    <a:pt x="30" y="30"/>
                  </a:lnTo>
                  <a:lnTo>
                    <a:pt x="42" y="42"/>
                  </a:lnTo>
                  <a:lnTo>
                    <a:pt x="60" y="48"/>
                  </a:lnTo>
                  <a:lnTo>
                    <a:pt x="72" y="54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96" y="66"/>
                  </a:lnTo>
                  <a:lnTo>
                    <a:pt x="102" y="78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20" y="114"/>
                  </a:lnTo>
                  <a:lnTo>
                    <a:pt x="120" y="132"/>
                  </a:lnTo>
                  <a:lnTo>
                    <a:pt x="126" y="138"/>
                  </a:lnTo>
                  <a:lnTo>
                    <a:pt x="132" y="150"/>
                  </a:lnTo>
                  <a:lnTo>
                    <a:pt x="138" y="156"/>
                  </a:lnTo>
                  <a:lnTo>
                    <a:pt x="138" y="162"/>
                  </a:lnTo>
                  <a:lnTo>
                    <a:pt x="132" y="168"/>
                  </a:lnTo>
                  <a:lnTo>
                    <a:pt x="168" y="174"/>
                  </a:lnTo>
                  <a:lnTo>
                    <a:pt x="174" y="168"/>
                  </a:lnTo>
                  <a:lnTo>
                    <a:pt x="186" y="162"/>
                  </a:lnTo>
                  <a:lnTo>
                    <a:pt x="198" y="162"/>
                  </a:lnTo>
                  <a:lnTo>
                    <a:pt x="210" y="168"/>
                  </a:lnTo>
                  <a:lnTo>
                    <a:pt x="216" y="174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46" y="192"/>
                  </a:lnTo>
                  <a:lnTo>
                    <a:pt x="246" y="198"/>
                  </a:lnTo>
                  <a:lnTo>
                    <a:pt x="252" y="204"/>
                  </a:lnTo>
                  <a:lnTo>
                    <a:pt x="276" y="198"/>
                  </a:lnTo>
                  <a:lnTo>
                    <a:pt x="282" y="192"/>
                  </a:lnTo>
                  <a:lnTo>
                    <a:pt x="336" y="198"/>
                  </a:lnTo>
                  <a:lnTo>
                    <a:pt x="336" y="180"/>
                  </a:lnTo>
                  <a:lnTo>
                    <a:pt x="342" y="180"/>
                  </a:lnTo>
                  <a:lnTo>
                    <a:pt x="348" y="186"/>
                  </a:lnTo>
                  <a:lnTo>
                    <a:pt x="354" y="186"/>
                  </a:lnTo>
                  <a:lnTo>
                    <a:pt x="354" y="180"/>
                  </a:lnTo>
                  <a:lnTo>
                    <a:pt x="366" y="168"/>
                  </a:lnTo>
                  <a:lnTo>
                    <a:pt x="390" y="168"/>
                  </a:lnTo>
                  <a:lnTo>
                    <a:pt x="396" y="174"/>
                  </a:lnTo>
                  <a:lnTo>
                    <a:pt x="396" y="180"/>
                  </a:lnTo>
                  <a:lnTo>
                    <a:pt x="414" y="198"/>
                  </a:lnTo>
                  <a:lnTo>
                    <a:pt x="426" y="192"/>
                  </a:lnTo>
                  <a:lnTo>
                    <a:pt x="438" y="192"/>
                  </a:lnTo>
                  <a:lnTo>
                    <a:pt x="456" y="210"/>
                  </a:lnTo>
                  <a:lnTo>
                    <a:pt x="462" y="204"/>
                  </a:lnTo>
                  <a:lnTo>
                    <a:pt x="456" y="192"/>
                  </a:lnTo>
                  <a:lnTo>
                    <a:pt x="450" y="186"/>
                  </a:lnTo>
                  <a:lnTo>
                    <a:pt x="444" y="174"/>
                  </a:lnTo>
                  <a:lnTo>
                    <a:pt x="438" y="168"/>
                  </a:lnTo>
                  <a:lnTo>
                    <a:pt x="432" y="168"/>
                  </a:lnTo>
                  <a:lnTo>
                    <a:pt x="414" y="150"/>
                  </a:lnTo>
                  <a:lnTo>
                    <a:pt x="420" y="144"/>
                  </a:lnTo>
                  <a:lnTo>
                    <a:pt x="432" y="144"/>
                  </a:lnTo>
                  <a:lnTo>
                    <a:pt x="420" y="132"/>
                  </a:lnTo>
                  <a:lnTo>
                    <a:pt x="408" y="126"/>
                  </a:lnTo>
                  <a:lnTo>
                    <a:pt x="396" y="114"/>
                  </a:lnTo>
                  <a:lnTo>
                    <a:pt x="378" y="114"/>
                  </a:lnTo>
                  <a:lnTo>
                    <a:pt x="378" y="108"/>
                  </a:lnTo>
                  <a:lnTo>
                    <a:pt x="384" y="102"/>
                  </a:lnTo>
                  <a:lnTo>
                    <a:pt x="384" y="90"/>
                  </a:lnTo>
                  <a:lnTo>
                    <a:pt x="354" y="84"/>
                  </a:lnTo>
                  <a:lnTo>
                    <a:pt x="342" y="72"/>
                  </a:lnTo>
                  <a:lnTo>
                    <a:pt x="330" y="66"/>
                  </a:lnTo>
                  <a:lnTo>
                    <a:pt x="300" y="66"/>
                  </a:lnTo>
                  <a:lnTo>
                    <a:pt x="300" y="72"/>
                  </a:lnTo>
                  <a:lnTo>
                    <a:pt x="288" y="72"/>
                  </a:lnTo>
                  <a:lnTo>
                    <a:pt x="282" y="78"/>
                  </a:lnTo>
                  <a:lnTo>
                    <a:pt x="258" y="78"/>
                  </a:lnTo>
                  <a:lnTo>
                    <a:pt x="246" y="72"/>
                  </a:lnTo>
                  <a:lnTo>
                    <a:pt x="240" y="72"/>
                  </a:lnTo>
                  <a:lnTo>
                    <a:pt x="240" y="66"/>
                  </a:lnTo>
                  <a:lnTo>
                    <a:pt x="192" y="36"/>
                  </a:lnTo>
                  <a:lnTo>
                    <a:pt x="186" y="36"/>
                  </a:lnTo>
                  <a:lnTo>
                    <a:pt x="180" y="30"/>
                  </a:lnTo>
                  <a:lnTo>
                    <a:pt x="144" y="30"/>
                  </a:lnTo>
                  <a:lnTo>
                    <a:pt x="84" y="18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36" y="0"/>
                  </a:lnTo>
                  <a:lnTo>
                    <a:pt x="24" y="0"/>
                  </a:lnTo>
                  <a:lnTo>
                    <a:pt x="0" y="18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1" name="The Gambia" descr="© INSCALE GmbH, 05.05.2010&#10;http://www.presentationload.com/">
              <a:extLst>
                <a:ext uri="{FF2B5EF4-FFF2-40B4-BE49-F238E27FC236}">
                  <a16:creationId xmlns:a16="http://schemas.microsoft.com/office/drawing/2014/main" id="{31B0C530-D795-4614-9DF9-87D112FA35D7}"/>
                </a:ext>
              </a:extLst>
            </p:cNvPr>
            <p:cNvSpPr>
              <a:spLocks/>
            </p:cNvSpPr>
            <p:nvPr/>
          </p:nvSpPr>
          <p:spPr bwMode="gray">
            <a:xfrm>
              <a:off x="3786233" y="2797483"/>
              <a:ext cx="81531" cy="19271"/>
            </a:xfrm>
            <a:custGeom>
              <a:avLst/>
              <a:gdLst>
                <a:gd name="T0" fmla="*/ 2147483647 w 216"/>
                <a:gd name="T1" fmla="*/ 2147483647 h 54"/>
                <a:gd name="T2" fmla="*/ 2147483647 w 216"/>
                <a:gd name="T3" fmla="*/ 2147483647 h 54"/>
                <a:gd name="T4" fmla="*/ 2147483647 w 216"/>
                <a:gd name="T5" fmla="*/ 2147483647 h 54"/>
                <a:gd name="T6" fmla="*/ 2147483647 w 216"/>
                <a:gd name="T7" fmla="*/ 2147483647 h 54"/>
                <a:gd name="T8" fmla="*/ 0 w 216"/>
                <a:gd name="T9" fmla="*/ 2147483647 h 54"/>
                <a:gd name="T10" fmla="*/ 0 w 216"/>
                <a:gd name="T11" fmla="*/ 2147483647 h 54"/>
                <a:gd name="T12" fmla="*/ 2147483647 w 216"/>
                <a:gd name="T13" fmla="*/ 2147483647 h 54"/>
                <a:gd name="T14" fmla="*/ 2147483647 w 216"/>
                <a:gd name="T15" fmla="*/ 2147483647 h 54"/>
                <a:gd name="T16" fmla="*/ 2147483647 w 216"/>
                <a:gd name="T17" fmla="*/ 2147483647 h 54"/>
                <a:gd name="T18" fmla="*/ 2147483647 w 216"/>
                <a:gd name="T19" fmla="*/ 2147483647 h 54"/>
                <a:gd name="T20" fmla="*/ 2147483647 w 216"/>
                <a:gd name="T21" fmla="*/ 2147483647 h 54"/>
                <a:gd name="T22" fmla="*/ 2147483647 w 216"/>
                <a:gd name="T23" fmla="*/ 2147483647 h 54"/>
                <a:gd name="T24" fmla="*/ 2147483647 w 216"/>
                <a:gd name="T25" fmla="*/ 2147483647 h 54"/>
                <a:gd name="T26" fmla="*/ 2147483647 w 216"/>
                <a:gd name="T27" fmla="*/ 2147483647 h 54"/>
                <a:gd name="T28" fmla="*/ 2147483647 w 216"/>
                <a:gd name="T29" fmla="*/ 2147483647 h 54"/>
                <a:gd name="T30" fmla="*/ 2147483647 w 216"/>
                <a:gd name="T31" fmla="*/ 2147483647 h 54"/>
                <a:gd name="T32" fmla="*/ 2147483647 w 216"/>
                <a:gd name="T33" fmla="*/ 2147483647 h 54"/>
                <a:gd name="T34" fmla="*/ 2147483647 w 216"/>
                <a:gd name="T35" fmla="*/ 2147483647 h 54"/>
                <a:gd name="T36" fmla="*/ 2147483647 w 216"/>
                <a:gd name="T37" fmla="*/ 2147483647 h 54"/>
                <a:gd name="T38" fmla="*/ 2147483647 w 216"/>
                <a:gd name="T39" fmla="*/ 2147483647 h 54"/>
                <a:gd name="T40" fmla="*/ 2147483647 w 216"/>
                <a:gd name="T41" fmla="*/ 2147483647 h 54"/>
                <a:gd name="T42" fmla="*/ 2147483647 w 216"/>
                <a:gd name="T43" fmla="*/ 2147483647 h 54"/>
                <a:gd name="T44" fmla="*/ 2147483647 w 216"/>
                <a:gd name="T45" fmla="*/ 2147483647 h 54"/>
                <a:gd name="T46" fmla="*/ 2147483647 w 216"/>
                <a:gd name="T47" fmla="*/ 2147483647 h 54"/>
                <a:gd name="T48" fmla="*/ 2147483647 w 216"/>
                <a:gd name="T49" fmla="*/ 2147483647 h 54"/>
                <a:gd name="T50" fmla="*/ 2147483647 w 216"/>
                <a:gd name="T51" fmla="*/ 2147483647 h 54"/>
                <a:gd name="T52" fmla="*/ 2147483647 w 216"/>
                <a:gd name="T53" fmla="*/ 2147483647 h 54"/>
                <a:gd name="T54" fmla="*/ 2147483647 w 216"/>
                <a:gd name="T55" fmla="*/ 2147483647 h 54"/>
                <a:gd name="T56" fmla="*/ 2147483647 w 216"/>
                <a:gd name="T57" fmla="*/ 2147483647 h 54"/>
                <a:gd name="T58" fmla="*/ 2147483647 w 216"/>
                <a:gd name="T59" fmla="*/ 0 h 54"/>
                <a:gd name="T60" fmla="*/ 2147483647 w 216"/>
                <a:gd name="T61" fmla="*/ 0 h 54"/>
                <a:gd name="T62" fmla="*/ 2147483647 w 216"/>
                <a:gd name="T63" fmla="*/ 2147483647 h 54"/>
                <a:gd name="T64" fmla="*/ 2147483647 w 216"/>
                <a:gd name="T65" fmla="*/ 2147483647 h 54"/>
                <a:gd name="T66" fmla="*/ 2147483647 w 216"/>
                <a:gd name="T67" fmla="*/ 2147483647 h 5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54"/>
                <a:gd name="T104" fmla="*/ 216 w 216"/>
                <a:gd name="T105" fmla="*/ 54 h 5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54">
                  <a:moveTo>
                    <a:pt x="18" y="18"/>
                  </a:moveTo>
                  <a:lnTo>
                    <a:pt x="12" y="24"/>
                  </a:lnTo>
                  <a:lnTo>
                    <a:pt x="6" y="36"/>
                  </a:lnTo>
                  <a:lnTo>
                    <a:pt x="6" y="42"/>
                  </a:lnTo>
                  <a:lnTo>
                    <a:pt x="0" y="48"/>
                  </a:lnTo>
                  <a:lnTo>
                    <a:pt x="0" y="54"/>
                  </a:lnTo>
                  <a:lnTo>
                    <a:pt x="72" y="54"/>
                  </a:lnTo>
                  <a:lnTo>
                    <a:pt x="72" y="42"/>
                  </a:lnTo>
                  <a:lnTo>
                    <a:pt x="84" y="42"/>
                  </a:lnTo>
                  <a:lnTo>
                    <a:pt x="90" y="36"/>
                  </a:lnTo>
                  <a:lnTo>
                    <a:pt x="114" y="36"/>
                  </a:lnTo>
                  <a:lnTo>
                    <a:pt x="120" y="24"/>
                  </a:lnTo>
                  <a:lnTo>
                    <a:pt x="126" y="18"/>
                  </a:lnTo>
                  <a:lnTo>
                    <a:pt x="132" y="24"/>
                  </a:lnTo>
                  <a:lnTo>
                    <a:pt x="144" y="30"/>
                  </a:lnTo>
                  <a:lnTo>
                    <a:pt x="150" y="42"/>
                  </a:lnTo>
                  <a:lnTo>
                    <a:pt x="168" y="48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210" y="36"/>
                  </a:lnTo>
                  <a:lnTo>
                    <a:pt x="216" y="30"/>
                  </a:lnTo>
                  <a:lnTo>
                    <a:pt x="216" y="24"/>
                  </a:lnTo>
                  <a:lnTo>
                    <a:pt x="210" y="18"/>
                  </a:lnTo>
                  <a:lnTo>
                    <a:pt x="186" y="18"/>
                  </a:lnTo>
                  <a:lnTo>
                    <a:pt x="180" y="24"/>
                  </a:lnTo>
                  <a:lnTo>
                    <a:pt x="168" y="24"/>
                  </a:lnTo>
                  <a:lnTo>
                    <a:pt x="162" y="12"/>
                  </a:lnTo>
                  <a:lnTo>
                    <a:pt x="156" y="6"/>
                  </a:lnTo>
                  <a:lnTo>
                    <a:pt x="144" y="12"/>
                  </a:lnTo>
                  <a:lnTo>
                    <a:pt x="144" y="0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18" y="12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2" name="Gabon" descr="© INSCALE GmbH, 05.05.2010&#10;http://www.presentationload.com/">
              <a:extLst>
                <a:ext uri="{FF2B5EF4-FFF2-40B4-BE49-F238E27FC236}">
                  <a16:creationId xmlns:a16="http://schemas.microsoft.com/office/drawing/2014/main" id="{6057E5E7-8B39-A9E7-4178-99D413EAD424}"/>
                </a:ext>
              </a:extLst>
            </p:cNvPr>
            <p:cNvSpPr>
              <a:spLocks/>
            </p:cNvSpPr>
            <p:nvPr/>
          </p:nvSpPr>
          <p:spPr bwMode="gray">
            <a:xfrm>
              <a:off x="4468124" y="3144360"/>
              <a:ext cx="158615" cy="194192"/>
            </a:xfrm>
            <a:custGeom>
              <a:avLst/>
              <a:gdLst>
                <a:gd name="T0" fmla="*/ 2147483647 w 420"/>
                <a:gd name="T1" fmla="*/ 2147483647 h 510"/>
                <a:gd name="T2" fmla="*/ 2147483647 w 420"/>
                <a:gd name="T3" fmla="*/ 2147483647 h 510"/>
                <a:gd name="T4" fmla="*/ 2147483647 w 420"/>
                <a:gd name="T5" fmla="*/ 2147483647 h 510"/>
                <a:gd name="T6" fmla="*/ 2147483647 w 420"/>
                <a:gd name="T7" fmla="*/ 2147483647 h 510"/>
                <a:gd name="T8" fmla="*/ 2147483647 w 420"/>
                <a:gd name="T9" fmla="*/ 2147483647 h 510"/>
                <a:gd name="T10" fmla="*/ 2147483647 w 420"/>
                <a:gd name="T11" fmla="*/ 2147483647 h 510"/>
                <a:gd name="T12" fmla="*/ 2147483647 w 420"/>
                <a:gd name="T13" fmla="*/ 2147483647 h 510"/>
                <a:gd name="T14" fmla="*/ 2147483647 w 420"/>
                <a:gd name="T15" fmla="*/ 2147483647 h 510"/>
                <a:gd name="T16" fmla="*/ 2147483647 w 420"/>
                <a:gd name="T17" fmla="*/ 2147483647 h 510"/>
                <a:gd name="T18" fmla="*/ 2147483647 w 420"/>
                <a:gd name="T19" fmla="*/ 2147483647 h 510"/>
                <a:gd name="T20" fmla="*/ 2147483647 w 420"/>
                <a:gd name="T21" fmla="*/ 2147483647 h 510"/>
                <a:gd name="T22" fmla="*/ 2147483647 w 420"/>
                <a:gd name="T23" fmla="*/ 2147483647 h 510"/>
                <a:gd name="T24" fmla="*/ 2147483647 w 420"/>
                <a:gd name="T25" fmla="*/ 2147483647 h 510"/>
                <a:gd name="T26" fmla="*/ 2147483647 w 420"/>
                <a:gd name="T27" fmla="*/ 2147483647 h 510"/>
                <a:gd name="T28" fmla="*/ 2147483647 w 420"/>
                <a:gd name="T29" fmla="*/ 2147483647 h 510"/>
                <a:gd name="T30" fmla="*/ 2147483647 w 420"/>
                <a:gd name="T31" fmla="*/ 2147483647 h 510"/>
                <a:gd name="T32" fmla="*/ 2147483647 w 420"/>
                <a:gd name="T33" fmla="*/ 2147483647 h 510"/>
                <a:gd name="T34" fmla="*/ 2147483647 w 420"/>
                <a:gd name="T35" fmla="*/ 2147483647 h 510"/>
                <a:gd name="T36" fmla="*/ 2147483647 w 420"/>
                <a:gd name="T37" fmla="*/ 2147483647 h 510"/>
                <a:gd name="T38" fmla="*/ 2147483647 w 420"/>
                <a:gd name="T39" fmla="*/ 2147483647 h 510"/>
                <a:gd name="T40" fmla="*/ 2147483647 w 420"/>
                <a:gd name="T41" fmla="*/ 2147483647 h 510"/>
                <a:gd name="T42" fmla="*/ 2147483647 w 420"/>
                <a:gd name="T43" fmla="*/ 2147483647 h 510"/>
                <a:gd name="T44" fmla="*/ 2147483647 w 420"/>
                <a:gd name="T45" fmla="*/ 2147483647 h 510"/>
                <a:gd name="T46" fmla="*/ 2147483647 w 420"/>
                <a:gd name="T47" fmla="*/ 2147483647 h 510"/>
                <a:gd name="T48" fmla="*/ 2147483647 w 420"/>
                <a:gd name="T49" fmla="*/ 2147483647 h 510"/>
                <a:gd name="T50" fmla="*/ 2147483647 w 420"/>
                <a:gd name="T51" fmla="*/ 2147483647 h 510"/>
                <a:gd name="T52" fmla="*/ 2147483647 w 420"/>
                <a:gd name="T53" fmla="*/ 2147483647 h 510"/>
                <a:gd name="T54" fmla="*/ 2147483647 w 420"/>
                <a:gd name="T55" fmla="*/ 2147483647 h 510"/>
                <a:gd name="T56" fmla="*/ 2147483647 w 420"/>
                <a:gd name="T57" fmla="*/ 2147483647 h 510"/>
                <a:gd name="T58" fmla="*/ 2147483647 w 420"/>
                <a:gd name="T59" fmla="*/ 2147483647 h 510"/>
                <a:gd name="T60" fmla="*/ 2147483647 w 420"/>
                <a:gd name="T61" fmla="*/ 2147483647 h 510"/>
                <a:gd name="T62" fmla="*/ 2147483647 w 420"/>
                <a:gd name="T63" fmla="*/ 2147483647 h 510"/>
                <a:gd name="T64" fmla="*/ 2147483647 w 420"/>
                <a:gd name="T65" fmla="*/ 2147483647 h 510"/>
                <a:gd name="T66" fmla="*/ 2147483647 w 420"/>
                <a:gd name="T67" fmla="*/ 2147483647 h 510"/>
                <a:gd name="T68" fmla="*/ 2147483647 w 420"/>
                <a:gd name="T69" fmla="*/ 2147483647 h 510"/>
                <a:gd name="T70" fmla="*/ 2147483647 w 420"/>
                <a:gd name="T71" fmla="*/ 2147483647 h 510"/>
                <a:gd name="T72" fmla="*/ 2147483647 w 420"/>
                <a:gd name="T73" fmla="*/ 2147483647 h 510"/>
                <a:gd name="T74" fmla="*/ 2147483647 w 420"/>
                <a:gd name="T75" fmla="*/ 2147483647 h 510"/>
                <a:gd name="T76" fmla="*/ 2147483647 w 420"/>
                <a:gd name="T77" fmla="*/ 2147483647 h 510"/>
                <a:gd name="T78" fmla="*/ 2147483647 w 420"/>
                <a:gd name="T79" fmla="*/ 2147483647 h 510"/>
                <a:gd name="T80" fmla="*/ 2147483647 w 420"/>
                <a:gd name="T81" fmla="*/ 2147483647 h 510"/>
                <a:gd name="T82" fmla="*/ 2147483647 w 420"/>
                <a:gd name="T83" fmla="*/ 2147483647 h 510"/>
                <a:gd name="T84" fmla="*/ 2147483647 w 420"/>
                <a:gd name="T85" fmla="*/ 2147483647 h 510"/>
                <a:gd name="T86" fmla="*/ 2147483647 w 420"/>
                <a:gd name="T87" fmla="*/ 2147483647 h 510"/>
                <a:gd name="T88" fmla="*/ 2147483647 w 420"/>
                <a:gd name="T89" fmla="*/ 2147483647 h 510"/>
                <a:gd name="T90" fmla="*/ 2147483647 w 420"/>
                <a:gd name="T91" fmla="*/ 2147483647 h 510"/>
                <a:gd name="T92" fmla="*/ 2147483647 w 420"/>
                <a:gd name="T93" fmla="*/ 2147483647 h 510"/>
                <a:gd name="T94" fmla="*/ 2147483647 w 420"/>
                <a:gd name="T95" fmla="*/ 2147483647 h 510"/>
                <a:gd name="T96" fmla="*/ 2147483647 w 420"/>
                <a:gd name="T97" fmla="*/ 2147483647 h 510"/>
                <a:gd name="T98" fmla="*/ 2147483647 w 420"/>
                <a:gd name="T99" fmla="*/ 2147483647 h 510"/>
                <a:gd name="T100" fmla="*/ 2147483647 w 420"/>
                <a:gd name="T101" fmla="*/ 2147483647 h 510"/>
                <a:gd name="T102" fmla="*/ 2147483647 w 420"/>
                <a:gd name="T103" fmla="*/ 2147483647 h 510"/>
                <a:gd name="T104" fmla="*/ 2147483647 w 420"/>
                <a:gd name="T105" fmla="*/ 2147483647 h 510"/>
                <a:gd name="T106" fmla="*/ 2147483647 w 420"/>
                <a:gd name="T107" fmla="*/ 2147483647 h 510"/>
                <a:gd name="T108" fmla="*/ 2147483647 w 420"/>
                <a:gd name="T109" fmla="*/ 2147483647 h 510"/>
                <a:gd name="T110" fmla="*/ 2147483647 w 420"/>
                <a:gd name="T111" fmla="*/ 2147483647 h 51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20"/>
                <a:gd name="T169" fmla="*/ 0 h 510"/>
                <a:gd name="T170" fmla="*/ 420 w 420"/>
                <a:gd name="T171" fmla="*/ 510 h 51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20" h="510">
                  <a:moveTo>
                    <a:pt x="420" y="240"/>
                  </a:moveTo>
                  <a:lnTo>
                    <a:pt x="414" y="234"/>
                  </a:lnTo>
                  <a:lnTo>
                    <a:pt x="396" y="234"/>
                  </a:lnTo>
                  <a:lnTo>
                    <a:pt x="390" y="216"/>
                  </a:lnTo>
                  <a:lnTo>
                    <a:pt x="372" y="210"/>
                  </a:lnTo>
                  <a:lnTo>
                    <a:pt x="372" y="174"/>
                  </a:lnTo>
                  <a:lnTo>
                    <a:pt x="384" y="150"/>
                  </a:lnTo>
                  <a:lnTo>
                    <a:pt x="396" y="150"/>
                  </a:lnTo>
                  <a:lnTo>
                    <a:pt x="402" y="144"/>
                  </a:lnTo>
                  <a:lnTo>
                    <a:pt x="408" y="132"/>
                  </a:lnTo>
                  <a:lnTo>
                    <a:pt x="414" y="126"/>
                  </a:lnTo>
                  <a:lnTo>
                    <a:pt x="414" y="114"/>
                  </a:lnTo>
                  <a:lnTo>
                    <a:pt x="402" y="108"/>
                  </a:lnTo>
                  <a:lnTo>
                    <a:pt x="402" y="90"/>
                  </a:lnTo>
                  <a:lnTo>
                    <a:pt x="396" y="84"/>
                  </a:lnTo>
                  <a:lnTo>
                    <a:pt x="396" y="78"/>
                  </a:lnTo>
                  <a:lnTo>
                    <a:pt x="384" y="78"/>
                  </a:lnTo>
                  <a:lnTo>
                    <a:pt x="378" y="72"/>
                  </a:lnTo>
                  <a:lnTo>
                    <a:pt x="360" y="72"/>
                  </a:lnTo>
                  <a:lnTo>
                    <a:pt x="360" y="90"/>
                  </a:lnTo>
                  <a:lnTo>
                    <a:pt x="354" y="96"/>
                  </a:lnTo>
                  <a:lnTo>
                    <a:pt x="330" y="96"/>
                  </a:lnTo>
                  <a:lnTo>
                    <a:pt x="324" y="90"/>
                  </a:lnTo>
                  <a:lnTo>
                    <a:pt x="318" y="54"/>
                  </a:lnTo>
                  <a:lnTo>
                    <a:pt x="336" y="24"/>
                  </a:lnTo>
                  <a:lnTo>
                    <a:pt x="336" y="6"/>
                  </a:lnTo>
                  <a:lnTo>
                    <a:pt x="288" y="12"/>
                  </a:lnTo>
                  <a:lnTo>
                    <a:pt x="282" y="12"/>
                  </a:lnTo>
                  <a:lnTo>
                    <a:pt x="270" y="6"/>
                  </a:lnTo>
                  <a:lnTo>
                    <a:pt x="264" y="6"/>
                  </a:lnTo>
                  <a:lnTo>
                    <a:pt x="252" y="18"/>
                  </a:lnTo>
                  <a:lnTo>
                    <a:pt x="222" y="18"/>
                  </a:lnTo>
                  <a:lnTo>
                    <a:pt x="210" y="0"/>
                  </a:lnTo>
                  <a:lnTo>
                    <a:pt x="192" y="18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90"/>
                  </a:lnTo>
                  <a:lnTo>
                    <a:pt x="186" y="108"/>
                  </a:lnTo>
                  <a:lnTo>
                    <a:pt x="186" y="114"/>
                  </a:lnTo>
                  <a:lnTo>
                    <a:pt x="84" y="114"/>
                  </a:lnTo>
                  <a:lnTo>
                    <a:pt x="84" y="108"/>
                  </a:lnTo>
                  <a:lnTo>
                    <a:pt x="72" y="108"/>
                  </a:lnTo>
                  <a:lnTo>
                    <a:pt x="60" y="120"/>
                  </a:lnTo>
                  <a:lnTo>
                    <a:pt x="60" y="126"/>
                  </a:lnTo>
                  <a:lnTo>
                    <a:pt x="66" y="132"/>
                  </a:lnTo>
                  <a:lnTo>
                    <a:pt x="66" y="144"/>
                  </a:lnTo>
                  <a:lnTo>
                    <a:pt x="72" y="150"/>
                  </a:lnTo>
                  <a:lnTo>
                    <a:pt x="72" y="162"/>
                  </a:lnTo>
                  <a:lnTo>
                    <a:pt x="48" y="162"/>
                  </a:lnTo>
                  <a:lnTo>
                    <a:pt x="48" y="210"/>
                  </a:lnTo>
                  <a:lnTo>
                    <a:pt x="42" y="228"/>
                  </a:lnTo>
                  <a:lnTo>
                    <a:pt x="36" y="240"/>
                  </a:lnTo>
                  <a:lnTo>
                    <a:pt x="30" y="246"/>
                  </a:lnTo>
                  <a:lnTo>
                    <a:pt x="18" y="252"/>
                  </a:lnTo>
                  <a:lnTo>
                    <a:pt x="0" y="252"/>
                  </a:lnTo>
                  <a:lnTo>
                    <a:pt x="30" y="306"/>
                  </a:lnTo>
                  <a:lnTo>
                    <a:pt x="42" y="294"/>
                  </a:lnTo>
                  <a:lnTo>
                    <a:pt x="54" y="312"/>
                  </a:lnTo>
                  <a:lnTo>
                    <a:pt x="48" y="318"/>
                  </a:lnTo>
                  <a:lnTo>
                    <a:pt x="48" y="330"/>
                  </a:lnTo>
                  <a:lnTo>
                    <a:pt x="42" y="336"/>
                  </a:lnTo>
                  <a:lnTo>
                    <a:pt x="42" y="342"/>
                  </a:lnTo>
                  <a:lnTo>
                    <a:pt x="48" y="348"/>
                  </a:lnTo>
                  <a:lnTo>
                    <a:pt x="66" y="348"/>
                  </a:lnTo>
                  <a:lnTo>
                    <a:pt x="72" y="390"/>
                  </a:lnTo>
                  <a:lnTo>
                    <a:pt x="102" y="396"/>
                  </a:lnTo>
                  <a:lnTo>
                    <a:pt x="96" y="408"/>
                  </a:lnTo>
                  <a:lnTo>
                    <a:pt x="144" y="462"/>
                  </a:lnTo>
                  <a:lnTo>
                    <a:pt x="138" y="468"/>
                  </a:lnTo>
                  <a:lnTo>
                    <a:pt x="174" y="510"/>
                  </a:lnTo>
                  <a:lnTo>
                    <a:pt x="180" y="492"/>
                  </a:lnTo>
                  <a:lnTo>
                    <a:pt x="204" y="480"/>
                  </a:lnTo>
                  <a:lnTo>
                    <a:pt x="222" y="498"/>
                  </a:lnTo>
                  <a:lnTo>
                    <a:pt x="228" y="492"/>
                  </a:lnTo>
                  <a:lnTo>
                    <a:pt x="228" y="456"/>
                  </a:lnTo>
                  <a:lnTo>
                    <a:pt x="210" y="444"/>
                  </a:lnTo>
                  <a:lnTo>
                    <a:pt x="228" y="432"/>
                  </a:lnTo>
                  <a:lnTo>
                    <a:pt x="198" y="414"/>
                  </a:lnTo>
                  <a:lnTo>
                    <a:pt x="210" y="414"/>
                  </a:lnTo>
                  <a:lnTo>
                    <a:pt x="210" y="402"/>
                  </a:lnTo>
                  <a:lnTo>
                    <a:pt x="204" y="396"/>
                  </a:lnTo>
                  <a:lnTo>
                    <a:pt x="204" y="378"/>
                  </a:lnTo>
                  <a:lnTo>
                    <a:pt x="210" y="378"/>
                  </a:lnTo>
                  <a:lnTo>
                    <a:pt x="216" y="384"/>
                  </a:lnTo>
                  <a:lnTo>
                    <a:pt x="228" y="384"/>
                  </a:lnTo>
                  <a:lnTo>
                    <a:pt x="240" y="390"/>
                  </a:lnTo>
                  <a:lnTo>
                    <a:pt x="258" y="390"/>
                  </a:lnTo>
                  <a:lnTo>
                    <a:pt x="264" y="384"/>
                  </a:lnTo>
                  <a:lnTo>
                    <a:pt x="270" y="372"/>
                  </a:lnTo>
                  <a:lnTo>
                    <a:pt x="282" y="366"/>
                  </a:lnTo>
                  <a:lnTo>
                    <a:pt x="264" y="348"/>
                  </a:lnTo>
                  <a:lnTo>
                    <a:pt x="264" y="342"/>
                  </a:lnTo>
                  <a:lnTo>
                    <a:pt x="294" y="342"/>
                  </a:lnTo>
                  <a:lnTo>
                    <a:pt x="312" y="384"/>
                  </a:lnTo>
                  <a:lnTo>
                    <a:pt x="342" y="384"/>
                  </a:lnTo>
                  <a:lnTo>
                    <a:pt x="348" y="378"/>
                  </a:lnTo>
                  <a:lnTo>
                    <a:pt x="354" y="366"/>
                  </a:lnTo>
                  <a:lnTo>
                    <a:pt x="360" y="360"/>
                  </a:lnTo>
                  <a:lnTo>
                    <a:pt x="366" y="360"/>
                  </a:lnTo>
                  <a:lnTo>
                    <a:pt x="366" y="390"/>
                  </a:lnTo>
                  <a:lnTo>
                    <a:pt x="372" y="396"/>
                  </a:lnTo>
                  <a:lnTo>
                    <a:pt x="384" y="396"/>
                  </a:lnTo>
                  <a:lnTo>
                    <a:pt x="390" y="390"/>
                  </a:lnTo>
                  <a:lnTo>
                    <a:pt x="396" y="378"/>
                  </a:lnTo>
                  <a:lnTo>
                    <a:pt x="396" y="354"/>
                  </a:lnTo>
                  <a:lnTo>
                    <a:pt x="408" y="348"/>
                  </a:lnTo>
                  <a:lnTo>
                    <a:pt x="414" y="342"/>
                  </a:lnTo>
                  <a:lnTo>
                    <a:pt x="408" y="318"/>
                  </a:lnTo>
                  <a:lnTo>
                    <a:pt x="414" y="306"/>
                  </a:lnTo>
                  <a:lnTo>
                    <a:pt x="414" y="258"/>
                  </a:lnTo>
                  <a:lnTo>
                    <a:pt x="420" y="252"/>
                  </a:lnTo>
                  <a:lnTo>
                    <a:pt x="420" y="24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3" name="France" descr="© INSCALE GmbH, 05.05.2010&#10;http://www.presentationload.com/">
              <a:extLst>
                <a:ext uri="{FF2B5EF4-FFF2-40B4-BE49-F238E27FC236}">
                  <a16:creationId xmlns:a16="http://schemas.microsoft.com/office/drawing/2014/main" id="{99AE0082-DF91-2FFB-0C28-58450ED83A1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149413" y="1660499"/>
              <a:ext cx="345394" cy="297959"/>
            </a:xfrm>
            <a:custGeom>
              <a:avLst/>
              <a:gdLst>
                <a:gd name="T0" fmla="*/ 2147483647 w 230"/>
                <a:gd name="T1" fmla="*/ 2147483647 h 198"/>
                <a:gd name="T2" fmla="*/ 2147483647 w 230"/>
                <a:gd name="T3" fmla="*/ 2147483647 h 198"/>
                <a:gd name="T4" fmla="*/ 2147483647 w 230"/>
                <a:gd name="T5" fmla="*/ 2147483647 h 198"/>
                <a:gd name="T6" fmla="*/ 2147483647 w 230"/>
                <a:gd name="T7" fmla="*/ 2147483647 h 198"/>
                <a:gd name="T8" fmla="*/ 2147483647 w 230"/>
                <a:gd name="T9" fmla="*/ 2147483647 h 198"/>
                <a:gd name="T10" fmla="*/ 2147483647 w 230"/>
                <a:gd name="T11" fmla="*/ 2147483647 h 198"/>
                <a:gd name="T12" fmla="*/ 2147483647 w 230"/>
                <a:gd name="T13" fmla="*/ 2147483647 h 198"/>
                <a:gd name="T14" fmla="*/ 2147483647 w 230"/>
                <a:gd name="T15" fmla="*/ 2147483647 h 198"/>
                <a:gd name="T16" fmla="*/ 2147483647 w 230"/>
                <a:gd name="T17" fmla="*/ 2147483647 h 198"/>
                <a:gd name="T18" fmla="*/ 2147483647 w 230"/>
                <a:gd name="T19" fmla="*/ 2147483647 h 198"/>
                <a:gd name="T20" fmla="*/ 2147483647 w 230"/>
                <a:gd name="T21" fmla="*/ 2147483647 h 198"/>
                <a:gd name="T22" fmla="*/ 2147483647 w 230"/>
                <a:gd name="T23" fmla="*/ 2147483647 h 198"/>
                <a:gd name="T24" fmla="*/ 2147483647 w 230"/>
                <a:gd name="T25" fmla="*/ 2147483647 h 198"/>
                <a:gd name="T26" fmla="*/ 2147483647 w 230"/>
                <a:gd name="T27" fmla="*/ 2147483647 h 198"/>
                <a:gd name="T28" fmla="*/ 2147483647 w 230"/>
                <a:gd name="T29" fmla="*/ 2147483647 h 198"/>
                <a:gd name="T30" fmla="*/ 2147483647 w 230"/>
                <a:gd name="T31" fmla="*/ 2147483647 h 198"/>
                <a:gd name="T32" fmla="*/ 2147483647 w 230"/>
                <a:gd name="T33" fmla="*/ 2147483647 h 198"/>
                <a:gd name="T34" fmla="*/ 2147483647 w 230"/>
                <a:gd name="T35" fmla="*/ 2147483647 h 198"/>
                <a:gd name="T36" fmla="*/ 2147483647 w 230"/>
                <a:gd name="T37" fmla="*/ 2147483647 h 198"/>
                <a:gd name="T38" fmla="*/ 2147483647 w 230"/>
                <a:gd name="T39" fmla="*/ 2147483647 h 198"/>
                <a:gd name="T40" fmla="*/ 2147483647 w 230"/>
                <a:gd name="T41" fmla="*/ 2147483647 h 198"/>
                <a:gd name="T42" fmla="*/ 2147483647 w 230"/>
                <a:gd name="T43" fmla="*/ 2147483647 h 198"/>
                <a:gd name="T44" fmla="*/ 2147483647 w 230"/>
                <a:gd name="T45" fmla="*/ 2147483647 h 198"/>
                <a:gd name="T46" fmla="*/ 2147483647 w 230"/>
                <a:gd name="T47" fmla="*/ 2147483647 h 198"/>
                <a:gd name="T48" fmla="*/ 2147483647 w 230"/>
                <a:gd name="T49" fmla="*/ 2147483647 h 198"/>
                <a:gd name="T50" fmla="*/ 2147483647 w 230"/>
                <a:gd name="T51" fmla="*/ 2147483647 h 198"/>
                <a:gd name="T52" fmla="*/ 2147483647 w 230"/>
                <a:gd name="T53" fmla="*/ 2147483647 h 198"/>
                <a:gd name="T54" fmla="*/ 2147483647 w 230"/>
                <a:gd name="T55" fmla="*/ 2147483647 h 198"/>
                <a:gd name="T56" fmla="*/ 2147483647 w 230"/>
                <a:gd name="T57" fmla="*/ 2147483647 h 198"/>
                <a:gd name="T58" fmla="*/ 2147483647 w 230"/>
                <a:gd name="T59" fmla="*/ 2147483647 h 198"/>
                <a:gd name="T60" fmla="*/ 2147483647 w 230"/>
                <a:gd name="T61" fmla="*/ 2147483647 h 198"/>
                <a:gd name="T62" fmla="*/ 2147483647 w 230"/>
                <a:gd name="T63" fmla="*/ 2147483647 h 198"/>
                <a:gd name="T64" fmla="*/ 2147483647 w 230"/>
                <a:gd name="T65" fmla="*/ 2147483647 h 198"/>
                <a:gd name="T66" fmla="*/ 2147483647 w 230"/>
                <a:gd name="T67" fmla="*/ 2147483647 h 198"/>
                <a:gd name="T68" fmla="*/ 2147483647 w 230"/>
                <a:gd name="T69" fmla="*/ 2147483647 h 198"/>
                <a:gd name="T70" fmla="*/ 2147483647 w 230"/>
                <a:gd name="T71" fmla="*/ 2147483647 h 198"/>
                <a:gd name="T72" fmla="*/ 2147483647 w 230"/>
                <a:gd name="T73" fmla="*/ 2147483647 h 198"/>
                <a:gd name="T74" fmla="*/ 2147483647 w 230"/>
                <a:gd name="T75" fmla="*/ 2147483647 h 198"/>
                <a:gd name="T76" fmla="*/ 2147483647 w 230"/>
                <a:gd name="T77" fmla="*/ 2147483647 h 198"/>
                <a:gd name="T78" fmla="*/ 2147483647 w 230"/>
                <a:gd name="T79" fmla="*/ 2147483647 h 198"/>
                <a:gd name="T80" fmla="*/ 2147483647 w 230"/>
                <a:gd name="T81" fmla="*/ 2147483647 h 198"/>
                <a:gd name="T82" fmla="*/ 2147483647 w 230"/>
                <a:gd name="T83" fmla="*/ 2147483647 h 198"/>
                <a:gd name="T84" fmla="*/ 2147483647 w 230"/>
                <a:gd name="T85" fmla="*/ 2147483647 h 198"/>
                <a:gd name="T86" fmla="*/ 2147483647 w 230"/>
                <a:gd name="T87" fmla="*/ 2147483647 h 198"/>
                <a:gd name="T88" fmla="*/ 2147483647 w 230"/>
                <a:gd name="T89" fmla="*/ 2147483647 h 198"/>
                <a:gd name="T90" fmla="*/ 2147483647 w 230"/>
                <a:gd name="T91" fmla="*/ 2147483647 h 198"/>
                <a:gd name="T92" fmla="*/ 2147483647 w 230"/>
                <a:gd name="T93" fmla="*/ 2147483647 h 198"/>
                <a:gd name="T94" fmla="*/ 2147483647 w 230"/>
                <a:gd name="T95" fmla="*/ 2147483647 h 198"/>
                <a:gd name="T96" fmla="*/ 2147483647 w 230"/>
                <a:gd name="T97" fmla="*/ 2147483647 h 198"/>
                <a:gd name="T98" fmla="*/ 2147483647 w 230"/>
                <a:gd name="T99" fmla="*/ 2147483647 h 198"/>
                <a:gd name="T100" fmla="*/ 2147483647 w 230"/>
                <a:gd name="T101" fmla="*/ 2147483647 h 198"/>
                <a:gd name="T102" fmla="*/ 2147483647 w 230"/>
                <a:gd name="T103" fmla="*/ 2147483647 h 198"/>
                <a:gd name="T104" fmla="*/ 2147483647 w 230"/>
                <a:gd name="T105" fmla="*/ 2147483647 h 198"/>
                <a:gd name="T106" fmla="*/ 2147483647 w 230"/>
                <a:gd name="T107" fmla="*/ 2147483647 h 198"/>
                <a:gd name="T108" fmla="*/ 2147483647 w 230"/>
                <a:gd name="T109" fmla="*/ 2147483647 h 198"/>
                <a:gd name="T110" fmla="*/ 2147483647 w 230"/>
                <a:gd name="T111" fmla="*/ 2147483647 h 198"/>
                <a:gd name="T112" fmla="*/ 2147483647 w 230"/>
                <a:gd name="T113" fmla="*/ 2147483647 h 198"/>
                <a:gd name="T114" fmla="*/ 2147483647 w 230"/>
                <a:gd name="T115" fmla="*/ 2147483647 h 198"/>
                <a:gd name="T116" fmla="*/ 2147483647 w 230"/>
                <a:gd name="T117" fmla="*/ 2147483647 h 198"/>
                <a:gd name="T118" fmla="*/ 2147483647 w 230"/>
                <a:gd name="T119" fmla="*/ 2147483647 h 198"/>
                <a:gd name="T120" fmla="*/ 2147483647 w 230"/>
                <a:gd name="T121" fmla="*/ 2147483647 h 19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0"/>
                <a:gd name="T184" fmla="*/ 0 h 198"/>
                <a:gd name="T185" fmla="*/ 230 w 230"/>
                <a:gd name="T186" fmla="*/ 198 h 19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0" h="198">
                  <a:moveTo>
                    <a:pt x="230" y="172"/>
                  </a:moveTo>
                  <a:lnTo>
                    <a:pt x="230" y="172"/>
                  </a:lnTo>
                  <a:lnTo>
                    <a:pt x="230" y="166"/>
                  </a:lnTo>
                  <a:lnTo>
                    <a:pt x="228" y="166"/>
                  </a:lnTo>
                  <a:lnTo>
                    <a:pt x="224" y="168"/>
                  </a:lnTo>
                  <a:lnTo>
                    <a:pt x="224" y="170"/>
                  </a:lnTo>
                  <a:lnTo>
                    <a:pt x="220" y="172"/>
                  </a:lnTo>
                  <a:lnTo>
                    <a:pt x="218" y="174"/>
                  </a:lnTo>
                  <a:lnTo>
                    <a:pt x="216" y="178"/>
                  </a:lnTo>
                  <a:lnTo>
                    <a:pt x="216" y="182"/>
                  </a:lnTo>
                  <a:lnTo>
                    <a:pt x="218" y="186"/>
                  </a:lnTo>
                  <a:lnTo>
                    <a:pt x="218" y="190"/>
                  </a:lnTo>
                  <a:lnTo>
                    <a:pt x="218" y="192"/>
                  </a:lnTo>
                  <a:lnTo>
                    <a:pt x="218" y="194"/>
                  </a:lnTo>
                  <a:lnTo>
                    <a:pt x="222" y="196"/>
                  </a:lnTo>
                  <a:lnTo>
                    <a:pt x="224" y="198"/>
                  </a:lnTo>
                  <a:lnTo>
                    <a:pt x="230" y="192"/>
                  </a:lnTo>
                  <a:lnTo>
                    <a:pt x="230" y="186"/>
                  </a:lnTo>
                  <a:lnTo>
                    <a:pt x="228" y="186"/>
                  </a:lnTo>
                  <a:lnTo>
                    <a:pt x="230" y="184"/>
                  </a:lnTo>
                  <a:lnTo>
                    <a:pt x="230" y="172"/>
                  </a:lnTo>
                  <a:close/>
                  <a:moveTo>
                    <a:pt x="198" y="40"/>
                  </a:moveTo>
                  <a:lnTo>
                    <a:pt x="198" y="40"/>
                  </a:lnTo>
                  <a:lnTo>
                    <a:pt x="196" y="40"/>
                  </a:lnTo>
                  <a:lnTo>
                    <a:pt x="192" y="40"/>
                  </a:lnTo>
                  <a:lnTo>
                    <a:pt x="190" y="40"/>
                  </a:lnTo>
                  <a:lnTo>
                    <a:pt x="184" y="40"/>
                  </a:lnTo>
                  <a:lnTo>
                    <a:pt x="184" y="34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78" y="30"/>
                  </a:lnTo>
                  <a:lnTo>
                    <a:pt x="174" y="34"/>
                  </a:lnTo>
                  <a:lnTo>
                    <a:pt x="172" y="32"/>
                  </a:lnTo>
                  <a:lnTo>
                    <a:pt x="166" y="32"/>
                  </a:lnTo>
                  <a:lnTo>
                    <a:pt x="164" y="28"/>
                  </a:lnTo>
                  <a:lnTo>
                    <a:pt x="162" y="28"/>
                  </a:lnTo>
                  <a:lnTo>
                    <a:pt x="158" y="28"/>
                  </a:lnTo>
                  <a:lnTo>
                    <a:pt x="156" y="28"/>
                  </a:lnTo>
                  <a:lnTo>
                    <a:pt x="156" y="22"/>
                  </a:lnTo>
                  <a:lnTo>
                    <a:pt x="152" y="24"/>
                  </a:lnTo>
                  <a:lnTo>
                    <a:pt x="146" y="24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2" y="14"/>
                  </a:lnTo>
                  <a:lnTo>
                    <a:pt x="136" y="14"/>
                  </a:lnTo>
                  <a:lnTo>
                    <a:pt x="132" y="12"/>
                  </a:lnTo>
                  <a:lnTo>
                    <a:pt x="126" y="10"/>
                  </a:lnTo>
                  <a:lnTo>
                    <a:pt x="126" y="6"/>
                  </a:lnTo>
                  <a:lnTo>
                    <a:pt x="126" y="0"/>
                  </a:lnTo>
                  <a:lnTo>
                    <a:pt x="118" y="0"/>
                  </a:lnTo>
                  <a:lnTo>
                    <a:pt x="114" y="2"/>
                  </a:lnTo>
                  <a:lnTo>
                    <a:pt x="112" y="2"/>
                  </a:lnTo>
                  <a:lnTo>
                    <a:pt x="110" y="4"/>
                  </a:lnTo>
                  <a:lnTo>
                    <a:pt x="104" y="4"/>
                  </a:lnTo>
                  <a:lnTo>
                    <a:pt x="104" y="6"/>
                  </a:lnTo>
                  <a:lnTo>
                    <a:pt x="104" y="8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6" y="20"/>
                  </a:lnTo>
                  <a:lnTo>
                    <a:pt x="104" y="22"/>
                  </a:lnTo>
                  <a:lnTo>
                    <a:pt x="98" y="24"/>
                  </a:lnTo>
                  <a:lnTo>
                    <a:pt x="92" y="24"/>
                  </a:lnTo>
                  <a:lnTo>
                    <a:pt x="82" y="32"/>
                  </a:lnTo>
                  <a:lnTo>
                    <a:pt x="86" y="34"/>
                  </a:lnTo>
                  <a:lnTo>
                    <a:pt x="84" y="34"/>
                  </a:lnTo>
                  <a:lnTo>
                    <a:pt x="82" y="34"/>
                  </a:lnTo>
                  <a:lnTo>
                    <a:pt x="76" y="38"/>
                  </a:lnTo>
                  <a:lnTo>
                    <a:pt x="68" y="38"/>
                  </a:lnTo>
                  <a:lnTo>
                    <a:pt x="66" y="36"/>
                  </a:lnTo>
                  <a:lnTo>
                    <a:pt x="60" y="30"/>
                  </a:lnTo>
                  <a:lnTo>
                    <a:pt x="58" y="30"/>
                  </a:lnTo>
                  <a:lnTo>
                    <a:pt x="56" y="28"/>
                  </a:lnTo>
                  <a:lnTo>
                    <a:pt x="52" y="28"/>
                  </a:lnTo>
                  <a:lnTo>
                    <a:pt x="52" y="30"/>
                  </a:lnTo>
                  <a:lnTo>
                    <a:pt x="52" y="34"/>
                  </a:lnTo>
                  <a:lnTo>
                    <a:pt x="54" y="34"/>
                  </a:lnTo>
                  <a:lnTo>
                    <a:pt x="56" y="38"/>
                  </a:lnTo>
                  <a:lnTo>
                    <a:pt x="58" y="40"/>
                  </a:lnTo>
                  <a:lnTo>
                    <a:pt x="58" y="46"/>
                  </a:lnTo>
                  <a:lnTo>
                    <a:pt x="56" y="48"/>
                  </a:lnTo>
                  <a:lnTo>
                    <a:pt x="54" y="48"/>
                  </a:lnTo>
                  <a:lnTo>
                    <a:pt x="48" y="48"/>
                  </a:lnTo>
                  <a:lnTo>
                    <a:pt x="38" y="48"/>
                  </a:lnTo>
                  <a:lnTo>
                    <a:pt x="38" y="54"/>
                  </a:lnTo>
                  <a:lnTo>
                    <a:pt x="36" y="52"/>
                  </a:lnTo>
                  <a:lnTo>
                    <a:pt x="34" y="48"/>
                  </a:lnTo>
                  <a:lnTo>
                    <a:pt x="32" y="48"/>
                  </a:lnTo>
                  <a:lnTo>
                    <a:pt x="30" y="46"/>
                  </a:lnTo>
                  <a:lnTo>
                    <a:pt x="26" y="46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0" y="48"/>
                  </a:lnTo>
                  <a:lnTo>
                    <a:pt x="16" y="48"/>
                  </a:lnTo>
                  <a:lnTo>
                    <a:pt x="12" y="50"/>
                  </a:lnTo>
                  <a:lnTo>
                    <a:pt x="8" y="50"/>
                  </a:lnTo>
                  <a:lnTo>
                    <a:pt x="6" y="52"/>
                  </a:lnTo>
                  <a:lnTo>
                    <a:pt x="4" y="54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0" y="60"/>
                  </a:lnTo>
                  <a:lnTo>
                    <a:pt x="6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12" y="64"/>
                  </a:lnTo>
                  <a:lnTo>
                    <a:pt x="26" y="72"/>
                  </a:lnTo>
                  <a:lnTo>
                    <a:pt x="32" y="72"/>
                  </a:lnTo>
                  <a:lnTo>
                    <a:pt x="38" y="76"/>
                  </a:lnTo>
                  <a:lnTo>
                    <a:pt x="48" y="76"/>
                  </a:lnTo>
                  <a:lnTo>
                    <a:pt x="40" y="80"/>
                  </a:lnTo>
                  <a:lnTo>
                    <a:pt x="42" y="84"/>
                  </a:lnTo>
                  <a:lnTo>
                    <a:pt x="44" y="86"/>
                  </a:lnTo>
                  <a:lnTo>
                    <a:pt x="46" y="92"/>
                  </a:lnTo>
                  <a:lnTo>
                    <a:pt x="52" y="96"/>
                  </a:lnTo>
                  <a:lnTo>
                    <a:pt x="58" y="96"/>
                  </a:lnTo>
                  <a:lnTo>
                    <a:pt x="58" y="106"/>
                  </a:lnTo>
                  <a:lnTo>
                    <a:pt x="62" y="114"/>
                  </a:lnTo>
                  <a:lnTo>
                    <a:pt x="66" y="124"/>
                  </a:lnTo>
                  <a:lnTo>
                    <a:pt x="58" y="114"/>
                  </a:lnTo>
                  <a:lnTo>
                    <a:pt x="58" y="118"/>
                  </a:lnTo>
                  <a:lnTo>
                    <a:pt x="56" y="120"/>
                  </a:lnTo>
                  <a:lnTo>
                    <a:pt x="56" y="132"/>
                  </a:lnTo>
                  <a:lnTo>
                    <a:pt x="54" y="134"/>
                  </a:lnTo>
                  <a:lnTo>
                    <a:pt x="52" y="144"/>
                  </a:lnTo>
                  <a:lnTo>
                    <a:pt x="52" y="146"/>
                  </a:lnTo>
                  <a:lnTo>
                    <a:pt x="50" y="150"/>
                  </a:lnTo>
                  <a:lnTo>
                    <a:pt x="50" y="152"/>
                  </a:lnTo>
                  <a:lnTo>
                    <a:pt x="48" y="152"/>
                  </a:lnTo>
                  <a:lnTo>
                    <a:pt x="48" y="154"/>
                  </a:lnTo>
                  <a:lnTo>
                    <a:pt x="46" y="156"/>
                  </a:lnTo>
                  <a:lnTo>
                    <a:pt x="44" y="158"/>
                  </a:lnTo>
                  <a:lnTo>
                    <a:pt x="46" y="160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50" y="164"/>
                  </a:lnTo>
                  <a:lnTo>
                    <a:pt x="60" y="164"/>
                  </a:lnTo>
                  <a:lnTo>
                    <a:pt x="64" y="168"/>
                  </a:lnTo>
                  <a:lnTo>
                    <a:pt x="66" y="166"/>
                  </a:lnTo>
                  <a:lnTo>
                    <a:pt x="68" y="166"/>
                  </a:lnTo>
                  <a:lnTo>
                    <a:pt x="72" y="170"/>
                  </a:lnTo>
                  <a:lnTo>
                    <a:pt x="78" y="170"/>
                  </a:lnTo>
                  <a:lnTo>
                    <a:pt x="78" y="172"/>
                  </a:lnTo>
                  <a:lnTo>
                    <a:pt x="84" y="172"/>
                  </a:lnTo>
                  <a:lnTo>
                    <a:pt x="84" y="168"/>
                  </a:lnTo>
                  <a:lnTo>
                    <a:pt x="86" y="166"/>
                  </a:lnTo>
                  <a:lnTo>
                    <a:pt x="90" y="166"/>
                  </a:lnTo>
                  <a:lnTo>
                    <a:pt x="92" y="168"/>
                  </a:lnTo>
                  <a:lnTo>
                    <a:pt x="92" y="170"/>
                  </a:lnTo>
                  <a:lnTo>
                    <a:pt x="96" y="170"/>
                  </a:lnTo>
                  <a:lnTo>
                    <a:pt x="96" y="172"/>
                  </a:lnTo>
                  <a:lnTo>
                    <a:pt x="104" y="172"/>
                  </a:lnTo>
                  <a:lnTo>
                    <a:pt x="104" y="174"/>
                  </a:lnTo>
                  <a:lnTo>
                    <a:pt x="104" y="176"/>
                  </a:lnTo>
                  <a:lnTo>
                    <a:pt x="112" y="176"/>
                  </a:lnTo>
                  <a:lnTo>
                    <a:pt x="112" y="178"/>
                  </a:lnTo>
                  <a:lnTo>
                    <a:pt x="118" y="178"/>
                  </a:lnTo>
                  <a:lnTo>
                    <a:pt x="118" y="176"/>
                  </a:lnTo>
                  <a:lnTo>
                    <a:pt x="118" y="174"/>
                  </a:lnTo>
                  <a:lnTo>
                    <a:pt x="122" y="174"/>
                  </a:lnTo>
                  <a:lnTo>
                    <a:pt x="122" y="170"/>
                  </a:lnTo>
                  <a:lnTo>
                    <a:pt x="126" y="164"/>
                  </a:lnTo>
                  <a:lnTo>
                    <a:pt x="130" y="160"/>
                  </a:lnTo>
                  <a:lnTo>
                    <a:pt x="132" y="158"/>
                  </a:lnTo>
                  <a:lnTo>
                    <a:pt x="134" y="156"/>
                  </a:lnTo>
                  <a:lnTo>
                    <a:pt x="138" y="154"/>
                  </a:lnTo>
                  <a:lnTo>
                    <a:pt x="140" y="152"/>
                  </a:lnTo>
                  <a:lnTo>
                    <a:pt x="144" y="152"/>
                  </a:lnTo>
                  <a:lnTo>
                    <a:pt x="146" y="154"/>
                  </a:lnTo>
                  <a:lnTo>
                    <a:pt x="150" y="154"/>
                  </a:lnTo>
                  <a:lnTo>
                    <a:pt x="152" y="156"/>
                  </a:lnTo>
                  <a:lnTo>
                    <a:pt x="162" y="156"/>
                  </a:lnTo>
                  <a:lnTo>
                    <a:pt x="166" y="160"/>
                  </a:lnTo>
                  <a:lnTo>
                    <a:pt x="166" y="162"/>
                  </a:lnTo>
                  <a:lnTo>
                    <a:pt x="170" y="162"/>
                  </a:lnTo>
                  <a:lnTo>
                    <a:pt x="172" y="164"/>
                  </a:lnTo>
                  <a:lnTo>
                    <a:pt x="178" y="164"/>
                  </a:lnTo>
                  <a:lnTo>
                    <a:pt x="182" y="162"/>
                  </a:lnTo>
                  <a:lnTo>
                    <a:pt x="184" y="160"/>
                  </a:lnTo>
                  <a:lnTo>
                    <a:pt x="186" y="154"/>
                  </a:lnTo>
                  <a:lnTo>
                    <a:pt x="192" y="150"/>
                  </a:lnTo>
                  <a:lnTo>
                    <a:pt x="196" y="150"/>
                  </a:lnTo>
                  <a:lnTo>
                    <a:pt x="196" y="148"/>
                  </a:lnTo>
                  <a:lnTo>
                    <a:pt x="200" y="144"/>
                  </a:lnTo>
                  <a:lnTo>
                    <a:pt x="200" y="142"/>
                  </a:lnTo>
                  <a:lnTo>
                    <a:pt x="198" y="140"/>
                  </a:lnTo>
                  <a:lnTo>
                    <a:pt x="192" y="140"/>
                  </a:lnTo>
                  <a:lnTo>
                    <a:pt x="188" y="138"/>
                  </a:lnTo>
                  <a:lnTo>
                    <a:pt x="186" y="136"/>
                  </a:lnTo>
                  <a:lnTo>
                    <a:pt x="186" y="134"/>
                  </a:lnTo>
                  <a:lnTo>
                    <a:pt x="188" y="132"/>
                  </a:lnTo>
                  <a:lnTo>
                    <a:pt x="190" y="130"/>
                  </a:lnTo>
                  <a:lnTo>
                    <a:pt x="190" y="126"/>
                  </a:lnTo>
                  <a:lnTo>
                    <a:pt x="188" y="126"/>
                  </a:lnTo>
                  <a:lnTo>
                    <a:pt x="184" y="126"/>
                  </a:lnTo>
                  <a:lnTo>
                    <a:pt x="182" y="120"/>
                  </a:lnTo>
                  <a:lnTo>
                    <a:pt x="188" y="120"/>
                  </a:lnTo>
                  <a:lnTo>
                    <a:pt x="192" y="116"/>
                  </a:lnTo>
                  <a:lnTo>
                    <a:pt x="192" y="114"/>
                  </a:lnTo>
                  <a:lnTo>
                    <a:pt x="186" y="108"/>
                  </a:lnTo>
                  <a:lnTo>
                    <a:pt x="188" y="106"/>
                  </a:lnTo>
                  <a:lnTo>
                    <a:pt x="190" y="106"/>
                  </a:lnTo>
                  <a:lnTo>
                    <a:pt x="190" y="104"/>
                  </a:lnTo>
                  <a:lnTo>
                    <a:pt x="186" y="100"/>
                  </a:lnTo>
                  <a:lnTo>
                    <a:pt x="188" y="94"/>
                  </a:lnTo>
                  <a:lnTo>
                    <a:pt x="186" y="94"/>
                  </a:lnTo>
                  <a:lnTo>
                    <a:pt x="182" y="94"/>
                  </a:lnTo>
                  <a:lnTo>
                    <a:pt x="176" y="100"/>
                  </a:lnTo>
                  <a:lnTo>
                    <a:pt x="174" y="100"/>
                  </a:lnTo>
                  <a:lnTo>
                    <a:pt x="174" y="98"/>
                  </a:lnTo>
                  <a:lnTo>
                    <a:pt x="176" y="96"/>
                  </a:lnTo>
                  <a:lnTo>
                    <a:pt x="174" y="94"/>
                  </a:lnTo>
                  <a:lnTo>
                    <a:pt x="178" y="92"/>
                  </a:lnTo>
                  <a:lnTo>
                    <a:pt x="178" y="88"/>
                  </a:lnTo>
                  <a:lnTo>
                    <a:pt x="182" y="86"/>
                  </a:lnTo>
                  <a:lnTo>
                    <a:pt x="182" y="82"/>
                  </a:lnTo>
                  <a:lnTo>
                    <a:pt x="186" y="82"/>
                  </a:lnTo>
                  <a:lnTo>
                    <a:pt x="188" y="80"/>
                  </a:lnTo>
                  <a:lnTo>
                    <a:pt x="190" y="78"/>
                  </a:lnTo>
                  <a:lnTo>
                    <a:pt x="192" y="76"/>
                  </a:lnTo>
                  <a:lnTo>
                    <a:pt x="192" y="74"/>
                  </a:lnTo>
                  <a:lnTo>
                    <a:pt x="198" y="76"/>
                  </a:lnTo>
                  <a:lnTo>
                    <a:pt x="198" y="7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4" y="54"/>
                  </a:lnTo>
                  <a:lnTo>
                    <a:pt x="204" y="50"/>
                  </a:lnTo>
                  <a:lnTo>
                    <a:pt x="208" y="46"/>
                  </a:lnTo>
                  <a:lnTo>
                    <a:pt x="210" y="42"/>
                  </a:lnTo>
                  <a:lnTo>
                    <a:pt x="204" y="40"/>
                  </a:lnTo>
                  <a:lnTo>
                    <a:pt x="198" y="4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4" name="Finland" descr="© INSCALE GmbH, 05.05.2010&#10;http://www.presentationload.com/">
              <a:extLst>
                <a:ext uri="{FF2B5EF4-FFF2-40B4-BE49-F238E27FC236}">
                  <a16:creationId xmlns:a16="http://schemas.microsoft.com/office/drawing/2014/main" id="{CD5A7942-FFFC-DE33-202C-6680D32897DF}"/>
                </a:ext>
              </a:extLst>
            </p:cNvPr>
            <p:cNvSpPr>
              <a:spLocks/>
            </p:cNvSpPr>
            <p:nvPr/>
          </p:nvSpPr>
          <p:spPr bwMode="gray">
            <a:xfrm>
              <a:off x="4715679" y="1138702"/>
              <a:ext cx="238663" cy="271276"/>
            </a:xfrm>
            <a:custGeom>
              <a:avLst/>
              <a:gdLst>
                <a:gd name="T0" fmla="*/ 2147483647 w 630"/>
                <a:gd name="T1" fmla="*/ 2147483647 h 714"/>
                <a:gd name="T2" fmla="*/ 2147483647 w 630"/>
                <a:gd name="T3" fmla="*/ 2147483647 h 714"/>
                <a:gd name="T4" fmla="*/ 2147483647 w 630"/>
                <a:gd name="T5" fmla="*/ 2147483647 h 714"/>
                <a:gd name="T6" fmla="*/ 2147483647 w 630"/>
                <a:gd name="T7" fmla="*/ 2147483647 h 714"/>
                <a:gd name="T8" fmla="*/ 2147483647 w 630"/>
                <a:gd name="T9" fmla="*/ 2147483647 h 714"/>
                <a:gd name="T10" fmla="*/ 2147483647 w 630"/>
                <a:gd name="T11" fmla="*/ 2147483647 h 714"/>
                <a:gd name="T12" fmla="*/ 2147483647 w 630"/>
                <a:gd name="T13" fmla="*/ 2147483647 h 714"/>
                <a:gd name="T14" fmla="*/ 2147483647 w 630"/>
                <a:gd name="T15" fmla="*/ 2147483647 h 714"/>
                <a:gd name="T16" fmla="*/ 2147483647 w 630"/>
                <a:gd name="T17" fmla="*/ 2147483647 h 714"/>
                <a:gd name="T18" fmla="*/ 2147483647 w 630"/>
                <a:gd name="T19" fmla="*/ 2147483647 h 714"/>
                <a:gd name="T20" fmla="*/ 2147483647 w 630"/>
                <a:gd name="T21" fmla="*/ 2147483647 h 714"/>
                <a:gd name="T22" fmla="*/ 2147483647 w 630"/>
                <a:gd name="T23" fmla="*/ 2147483647 h 714"/>
                <a:gd name="T24" fmla="*/ 2147483647 w 630"/>
                <a:gd name="T25" fmla="*/ 2147483647 h 714"/>
                <a:gd name="T26" fmla="*/ 2147483647 w 630"/>
                <a:gd name="T27" fmla="*/ 2147483647 h 714"/>
                <a:gd name="T28" fmla="*/ 2147483647 w 630"/>
                <a:gd name="T29" fmla="*/ 2147483647 h 714"/>
                <a:gd name="T30" fmla="*/ 2147483647 w 630"/>
                <a:gd name="T31" fmla="*/ 2147483647 h 714"/>
                <a:gd name="T32" fmla="*/ 2147483647 w 630"/>
                <a:gd name="T33" fmla="*/ 2147483647 h 714"/>
                <a:gd name="T34" fmla="*/ 2147483647 w 630"/>
                <a:gd name="T35" fmla="*/ 2147483647 h 714"/>
                <a:gd name="T36" fmla="*/ 2147483647 w 630"/>
                <a:gd name="T37" fmla="*/ 2147483647 h 714"/>
                <a:gd name="T38" fmla="*/ 2147483647 w 630"/>
                <a:gd name="T39" fmla="*/ 2147483647 h 714"/>
                <a:gd name="T40" fmla="*/ 2147483647 w 630"/>
                <a:gd name="T41" fmla="*/ 2147483647 h 714"/>
                <a:gd name="T42" fmla="*/ 2147483647 w 630"/>
                <a:gd name="T43" fmla="*/ 2147483647 h 714"/>
                <a:gd name="T44" fmla="*/ 2147483647 w 630"/>
                <a:gd name="T45" fmla="*/ 2147483647 h 714"/>
                <a:gd name="T46" fmla="*/ 2147483647 w 630"/>
                <a:gd name="T47" fmla="*/ 2147483647 h 714"/>
                <a:gd name="T48" fmla="*/ 2147483647 w 630"/>
                <a:gd name="T49" fmla="*/ 2147483647 h 714"/>
                <a:gd name="T50" fmla="*/ 2147483647 w 630"/>
                <a:gd name="T51" fmla="*/ 2147483647 h 714"/>
                <a:gd name="T52" fmla="*/ 2147483647 w 630"/>
                <a:gd name="T53" fmla="*/ 2147483647 h 714"/>
                <a:gd name="T54" fmla="*/ 2147483647 w 630"/>
                <a:gd name="T55" fmla="*/ 2147483647 h 714"/>
                <a:gd name="T56" fmla="*/ 2147483647 w 630"/>
                <a:gd name="T57" fmla="*/ 2147483647 h 714"/>
                <a:gd name="T58" fmla="*/ 2147483647 w 630"/>
                <a:gd name="T59" fmla="*/ 2147483647 h 714"/>
                <a:gd name="T60" fmla="*/ 2147483647 w 630"/>
                <a:gd name="T61" fmla="*/ 2147483647 h 714"/>
                <a:gd name="T62" fmla="*/ 2147483647 w 630"/>
                <a:gd name="T63" fmla="*/ 2147483647 h 714"/>
                <a:gd name="T64" fmla="*/ 2147483647 w 630"/>
                <a:gd name="T65" fmla="*/ 2147483647 h 714"/>
                <a:gd name="T66" fmla="*/ 2147483647 w 630"/>
                <a:gd name="T67" fmla="*/ 2147483647 h 714"/>
                <a:gd name="T68" fmla="*/ 2147483647 w 630"/>
                <a:gd name="T69" fmla="*/ 2147483647 h 714"/>
                <a:gd name="T70" fmla="*/ 2147483647 w 630"/>
                <a:gd name="T71" fmla="*/ 2147483647 h 714"/>
                <a:gd name="T72" fmla="*/ 2147483647 w 630"/>
                <a:gd name="T73" fmla="*/ 2147483647 h 714"/>
                <a:gd name="T74" fmla="*/ 2147483647 w 630"/>
                <a:gd name="T75" fmla="*/ 2147483647 h 714"/>
                <a:gd name="T76" fmla="*/ 2147483647 w 630"/>
                <a:gd name="T77" fmla="*/ 2147483647 h 714"/>
                <a:gd name="T78" fmla="*/ 2147483647 w 630"/>
                <a:gd name="T79" fmla="*/ 2147483647 h 714"/>
                <a:gd name="T80" fmla="*/ 2147483647 w 630"/>
                <a:gd name="T81" fmla="*/ 2147483647 h 714"/>
                <a:gd name="T82" fmla="*/ 2147483647 w 630"/>
                <a:gd name="T83" fmla="*/ 2147483647 h 714"/>
                <a:gd name="T84" fmla="*/ 2147483647 w 630"/>
                <a:gd name="T85" fmla="*/ 2147483647 h 714"/>
                <a:gd name="T86" fmla="*/ 2147483647 w 630"/>
                <a:gd name="T87" fmla="*/ 2147483647 h 714"/>
                <a:gd name="T88" fmla="*/ 2147483647 w 630"/>
                <a:gd name="T89" fmla="*/ 2147483647 h 714"/>
                <a:gd name="T90" fmla="*/ 2147483647 w 630"/>
                <a:gd name="T91" fmla="*/ 2147483647 h 714"/>
                <a:gd name="T92" fmla="*/ 2147483647 w 630"/>
                <a:gd name="T93" fmla="*/ 2147483647 h 714"/>
                <a:gd name="T94" fmla="*/ 2147483647 w 630"/>
                <a:gd name="T95" fmla="*/ 2147483647 h 714"/>
                <a:gd name="T96" fmla="*/ 2147483647 w 630"/>
                <a:gd name="T97" fmla="*/ 2147483647 h 714"/>
                <a:gd name="T98" fmla="*/ 2147483647 w 630"/>
                <a:gd name="T99" fmla="*/ 2147483647 h 714"/>
                <a:gd name="T100" fmla="*/ 2147483647 w 630"/>
                <a:gd name="T101" fmla="*/ 2147483647 h 714"/>
                <a:gd name="T102" fmla="*/ 2147483647 w 630"/>
                <a:gd name="T103" fmla="*/ 2147483647 h 714"/>
                <a:gd name="T104" fmla="*/ 2147483647 w 630"/>
                <a:gd name="T105" fmla="*/ 2147483647 h 714"/>
                <a:gd name="T106" fmla="*/ 2147483647 w 630"/>
                <a:gd name="T107" fmla="*/ 0 h 714"/>
                <a:gd name="T108" fmla="*/ 2147483647 w 630"/>
                <a:gd name="T109" fmla="*/ 2147483647 h 714"/>
                <a:gd name="T110" fmla="*/ 2147483647 w 630"/>
                <a:gd name="T111" fmla="*/ 2147483647 h 714"/>
                <a:gd name="T112" fmla="*/ 2147483647 w 630"/>
                <a:gd name="T113" fmla="*/ 2147483647 h 714"/>
                <a:gd name="T114" fmla="*/ 2147483647 w 630"/>
                <a:gd name="T115" fmla="*/ 2147483647 h 714"/>
                <a:gd name="T116" fmla="*/ 2147483647 w 630"/>
                <a:gd name="T117" fmla="*/ 2147483647 h 7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30"/>
                <a:gd name="T178" fmla="*/ 0 h 714"/>
                <a:gd name="T179" fmla="*/ 630 w 630"/>
                <a:gd name="T180" fmla="*/ 714 h 71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30" h="714">
                  <a:moveTo>
                    <a:pt x="162" y="84"/>
                  </a:moveTo>
                  <a:lnTo>
                    <a:pt x="156" y="90"/>
                  </a:lnTo>
                  <a:lnTo>
                    <a:pt x="144" y="96"/>
                  </a:lnTo>
                  <a:lnTo>
                    <a:pt x="132" y="96"/>
                  </a:lnTo>
                  <a:lnTo>
                    <a:pt x="126" y="90"/>
                  </a:lnTo>
                  <a:lnTo>
                    <a:pt x="108" y="90"/>
                  </a:lnTo>
                  <a:lnTo>
                    <a:pt x="96" y="84"/>
                  </a:lnTo>
                  <a:lnTo>
                    <a:pt x="84" y="84"/>
                  </a:lnTo>
                  <a:lnTo>
                    <a:pt x="72" y="72"/>
                  </a:lnTo>
                  <a:lnTo>
                    <a:pt x="60" y="66"/>
                  </a:lnTo>
                  <a:lnTo>
                    <a:pt x="54" y="54"/>
                  </a:lnTo>
                  <a:lnTo>
                    <a:pt x="48" y="48"/>
                  </a:lnTo>
                  <a:lnTo>
                    <a:pt x="30" y="48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6" y="60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8" y="78"/>
                  </a:lnTo>
                  <a:lnTo>
                    <a:pt x="24" y="84"/>
                  </a:lnTo>
                  <a:lnTo>
                    <a:pt x="36" y="90"/>
                  </a:lnTo>
                  <a:lnTo>
                    <a:pt x="48" y="90"/>
                  </a:lnTo>
                  <a:lnTo>
                    <a:pt x="54" y="96"/>
                  </a:lnTo>
                  <a:lnTo>
                    <a:pt x="60" y="96"/>
                  </a:lnTo>
                  <a:lnTo>
                    <a:pt x="72" y="108"/>
                  </a:lnTo>
                  <a:lnTo>
                    <a:pt x="108" y="108"/>
                  </a:lnTo>
                  <a:lnTo>
                    <a:pt x="138" y="126"/>
                  </a:lnTo>
                  <a:lnTo>
                    <a:pt x="150" y="126"/>
                  </a:lnTo>
                  <a:lnTo>
                    <a:pt x="156" y="132"/>
                  </a:lnTo>
                  <a:lnTo>
                    <a:pt x="162" y="132"/>
                  </a:lnTo>
                  <a:lnTo>
                    <a:pt x="162" y="156"/>
                  </a:lnTo>
                  <a:lnTo>
                    <a:pt x="156" y="162"/>
                  </a:lnTo>
                  <a:lnTo>
                    <a:pt x="156" y="168"/>
                  </a:lnTo>
                  <a:lnTo>
                    <a:pt x="168" y="174"/>
                  </a:lnTo>
                  <a:lnTo>
                    <a:pt x="162" y="198"/>
                  </a:lnTo>
                  <a:lnTo>
                    <a:pt x="186" y="210"/>
                  </a:lnTo>
                  <a:lnTo>
                    <a:pt x="180" y="222"/>
                  </a:lnTo>
                  <a:lnTo>
                    <a:pt x="174" y="228"/>
                  </a:lnTo>
                  <a:lnTo>
                    <a:pt x="168" y="240"/>
                  </a:lnTo>
                  <a:lnTo>
                    <a:pt x="168" y="246"/>
                  </a:lnTo>
                  <a:lnTo>
                    <a:pt x="180" y="258"/>
                  </a:lnTo>
                  <a:lnTo>
                    <a:pt x="192" y="264"/>
                  </a:lnTo>
                  <a:lnTo>
                    <a:pt x="198" y="270"/>
                  </a:lnTo>
                  <a:lnTo>
                    <a:pt x="210" y="306"/>
                  </a:lnTo>
                  <a:lnTo>
                    <a:pt x="222" y="294"/>
                  </a:lnTo>
                  <a:lnTo>
                    <a:pt x="228" y="294"/>
                  </a:lnTo>
                  <a:lnTo>
                    <a:pt x="234" y="300"/>
                  </a:lnTo>
                  <a:lnTo>
                    <a:pt x="246" y="300"/>
                  </a:lnTo>
                  <a:lnTo>
                    <a:pt x="270" y="324"/>
                  </a:lnTo>
                  <a:lnTo>
                    <a:pt x="270" y="336"/>
                  </a:lnTo>
                  <a:lnTo>
                    <a:pt x="276" y="348"/>
                  </a:lnTo>
                  <a:lnTo>
                    <a:pt x="276" y="354"/>
                  </a:lnTo>
                  <a:lnTo>
                    <a:pt x="264" y="348"/>
                  </a:lnTo>
                  <a:lnTo>
                    <a:pt x="246" y="348"/>
                  </a:lnTo>
                  <a:lnTo>
                    <a:pt x="240" y="354"/>
                  </a:lnTo>
                  <a:lnTo>
                    <a:pt x="234" y="366"/>
                  </a:lnTo>
                  <a:lnTo>
                    <a:pt x="228" y="372"/>
                  </a:lnTo>
                  <a:lnTo>
                    <a:pt x="222" y="384"/>
                  </a:lnTo>
                  <a:lnTo>
                    <a:pt x="216" y="390"/>
                  </a:lnTo>
                  <a:lnTo>
                    <a:pt x="180" y="420"/>
                  </a:lnTo>
                  <a:lnTo>
                    <a:pt x="144" y="432"/>
                  </a:lnTo>
                  <a:lnTo>
                    <a:pt x="138" y="438"/>
                  </a:lnTo>
                  <a:lnTo>
                    <a:pt x="126" y="444"/>
                  </a:lnTo>
                  <a:lnTo>
                    <a:pt x="120" y="456"/>
                  </a:lnTo>
                  <a:lnTo>
                    <a:pt x="120" y="462"/>
                  </a:lnTo>
                  <a:lnTo>
                    <a:pt x="108" y="474"/>
                  </a:lnTo>
                  <a:lnTo>
                    <a:pt x="90" y="474"/>
                  </a:lnTo>
                  <a:lnTo>
                    <a:pt x="66" y="504"/>
                  </a:lnTo>
                  <a:lnTo>
                    <a:pt x="66" y="534"/>
                  </a:lnTo>
                  <a:lnTo>
                    <a:pt x="72" y="540"/>
                  </a:lnTo>
                  <a:lnTo>
                    <a:pt x="72" y="570"/>
                  </a:lnTo>
                  <a:lnTo>
                    <a:pt x="96" y="588"/>
                  </a:lnTo>
                  <a:lnTo>
                    <a:pt x="96" y="594"/>
                  </a:lnTo>
                  <a:lnTo>
                    <a:pt x="90" y="600"/>
                  </a:lnTo>
                  <a:lnTo>
                    <a:pt x="90" y="612"/>
                  </a:lnTo>
                  <a:lnTo>
                    <a:pt x="84" y="630"/>
                  </a:lnTo>
                  <a:lnTo>
                    <a:pt x="84" y="648"/>
                  </a:lnTo>
                  <a:lnTo>
                    <a:pt x="90" y="654"/>
                  </a:lnTo>
                  <a:lnTo>
                    <a:pt x="96" y="666"/>
                  </a:lnTo>
                  <a:lnTo>
                    <a:pt x="108" y="678"/>
                  </a:lnTo>
                  <a:lnTo>
                    <a:pt x="132" y="690"/>
                  </a:lnTo>
                  <a:lnTo>
                    <a:pt x="174" y="690"/>
                  </a:lnTo>
                  <a:lnTo>
                    <a:pt x="174" y="696"/>
                  </a:lnTo>
                  <a:lnTo>
                    <a:pt x="168" y="702"/>
                  </a:lnTo>
                  <a:lnTo>
                    <a:pt x="168" y="708"/>
                  </a:lnTo>
                  <a:lnTo>
                    <a:pt x="174" y="714"/>
                  </a:lnTo>
                  <a:lnTo>
                    <a:pt x="240" y="714"/>
                  </a:lnTo>
                  <a:lnTo>
                    <a:pt x="252" y="708"/>
                  </a:lnTo>
                  <a:lnTo>
                    <a:pt x="270" y="708"/>
                  </a:lnTo>
                  <a:lnTo>
                    <a:pt x="300" y="696"/>
                  </a:lnTo>
                  <a:lnTo>
                    <a:pt x="336" y="696"/>
                  </a:lnTo>
                  <a:lnTo>
                    <a:pt x="384" y="672"/>
                  </a:lnTo>
                  <a:lnTo>
                    <a:pt x="462" y="672"/>
                  </a:lnTo>
                  <a:lnTo>
                    <a:pt x="456" y="660"/>
                  </a:lnTo>
                  <a:lnTo>
                    <a:pt x="516" y="630"/>
                  </a:lnTo>
                  <a:lnTo>
                    <a:pt x="576" y="570"/>
                  </a:lnTo>
                  <a:lnTo>
                    <a:pt x="582" y="570"/>
                  </a:lnTo>
                  <a:lnTo>
                    <a:pt x="618" y="534"/>
                  </a:lnTo>
                  <a:lnTo>
                    <a:pt x="624" y="522"/>
                  </a:lnTo>
                  <a:lnTo>
                    <a:pt x="630" y="516"/>
                  </a:lnTo>
                  <a:lnTo>
                    <a:pt x="630" y="504"/>
                  </a:lnTo>
                  <a:lnTo>
                    <a:pt x="624" y="492"/>
                  </a:lnTo>
                  <a:lnTo>
                    <a:pt x="618" y="486"/>
                  </a:lnTo>
                  <a:lnTo>
                    <a:pt x="612" y="474"/>
                  </a:lnTo>
                  <a:lnTo>
                    <a:pt x="540" y="438"/>
                  </a:lnTo>
                  <a:lnTo>
                    <a:pt x="546" y="438"/>
                  </a:lnTo>
                  <a:lnTo>
                    <a:pt x="570" y="414"/>
                  </a:lnTo>
                  <a:lnTo>
                    <a:pt x="570" y="408"/>
                  </a:lnTo>
                  <a:lnTo>
                    <a:pt x="564" y="402"/>
                  </a:lnTo>
                  <a:lnTo>
                    <a:pt x="552" y="396"/>
                  </a:lnTo>
                  <a:lnTo>
                    <a:pt x="528" y="390"/>
                  </a:lnTo>
                  <a:lnTo>
                    <a:pt x="534" y="378"/>
                  </a:lnTo>
                  <a:lnTo>
                    <a:pt x="540" y="372"/>
                  </a:lnTo>
                  <a:lnTo>
                    <a:pt x="540" y="366"/>
                  </a:lnTo>
                  <a:lnTo>
                    <a:pt x="534" y="360"/>
                  </a:lnTo>
                  <a:lnTo>
                    <a:pt x="528" y="360"/>
                  </a:lnTo>
                  <a:lnTo>
                    <a:pt x="522" y="354"/>
                  </a:lnTo>
                  <a:lnTo>
                    <a:pt x="510" y="354"/>
                  </a:lnTo>
                  <a:lnTo>
                    <a:pt x="510" y="342"/>
                  </a:lnTo>
                  <a:lnTo>
                    <a:pt x="498" y="330"/>
                  </a:lnTo>
                  <a:lnTo>
                    <a:pt x="504" y="300"/>
                  </a:lnTo>
                  <a:lnTo>
                    <a:pt x="510" y="300"/>
                  </a:lnTo>
                  <a:lnTo>
                    <a:pt x="522" y="306"/>
                  </a:lnTo>
                  <a:lnTo>
                    <a:pt x="534" y="306"/>
                  </a:lnTo>
                  <a:lnTo>
                    <a:pt x="540" y="300"/>
                  </a:lnTo>
                  <a:lnTo>
                    <a:pt x="540" y="294"/>
                  </a:lnTo>
                  <a:lnTo>
                    <a:pt x="534" y="288"/>
                  </a:lnTo>
                  <a:lnTo>
                    <a:pt x="522" y="282"/>
                  </a:lnTo>
                  <a:lnTo>
                    <a:pt x="498" y="258"/>
                  </a:lnTo>
                  <a:lnTo>
                    <a:pt x="486" y="252"/>
                  </a:lnTo>
                  <a:lnTo>
                    <a:pt x="480" y="240"/>
                  </a:lnTo>
                  <a:lnTo>
                    <a:pt x="468" y="234"/>
                  </a:lnTo>
                  <a:lnTo>
                    <a:pt x="450" y="216"/>
                  </a:lnTo>
                  <a:lnTo>
                    <a:pt x="456" y="210"/>
                  </a:lnTo>
                  <a:lnTo>
                    <a:pt x="468" y="204"/>
                  </a:lnTo>
                  <a:lnTo>
                    <a:pt x="474" y="204"/>
                  </a:lnTo>
                  <a:lnTo>
                    <a:pt x="474" y="192"/>
                  </a:lnTo>
                  <a:lnTo>
                    <a:pt x="480" y="192"/>
                  </a:lnTo>
                  <a:lnTo>
                    <a:pt x="492" y="186"/>
                  </a:lnTo>
                  <a:lnTo>
                    <a:pt x="498" y="186"/>
                  </a:lnTo>
                  <a:lnTo>
                    <a:pt x="498" y="174"/>
                  </a:lnTo>
                  <a:lnTo>
                    <a:pt x="450" y="126"/>
                  </a:lnTo>
                  <a:lnTo>
                    <a:pt x="432" y="126"/>
                  </a:lnTo>
                  <a:lnTo>
                    <a:pt x="426" y="132"/>
                  </a:lnTo>
                  <a:lnTo>
                    <a:pt x="420" y="132"/>
                  </a:lnTo>
                  <a:lnTo>
                    <a:pt x="414" y="126"/>
                  </a:lnTo>
                  <a:lnTo>
                    <a:pt x="414" y="120"/>
                  </a:lnTo>
                  <a:lnTo>
                    <a:pt x="408" y="108"/>
                  </a:lnTo>
                  <a:lnTo>
                    <a:pt x="408" y="96"/>
                  </a:lnTo>
                  <a:lnTo>
                    <a:pt x="426" y="96"/>
                  </a:lnTo>
                  <a:lnTo>
                    <a:pt x="426" y="90"/>
                  </a:lnTo>
                  <a:lnTo>
                    <a:pt x="414" y="78"/>
                  </a:lnTo>
                  <a:lnTo>
                    <a:pt x="420" y="54"/>
                  </a:lnTo>
                  <a:lnTo>
                    <a:pt x="426" y="54"/>
                  </a:lnTo>
                  <a:lnTo>
                    <a:pt x="426" y="60"/>
                  </a:lnTo>
                  <a:lnTo>
                    <a:pt x="432" y="60"/>
                  </a:lnTo>
                  <a:lnTo>
                    <a:pt x="432" y="42"/>
                  </a:lnTo>
                  <a:lnTo>
                    <a:pt x="426" y="30"/>
                  </a:lnTo>
                  <a:lnTo>
                    <a:pt x="414" y="18"/>
                  </a:lnTo>
                  <a:lnTo>
                    <a:pt x="408" y="18"/>
                  </a:lnTo>
                  <a:lnTo>
                    <a:pt x="372" y="12"/>
                  </a:lnTo>
                  <a:lnTo>
                    <a:pt x="372" y="0"/>
                  </a:lnTo>
                  <a:lnTo>
                    <a:pt x="336" y="0"/>
                  </a:lnTo>
                  <a:lnTo>
                    <a:pt x="324" y="6"/>
                  </a:lnTo>
                  <a:lnTo>
                    <a:pt x="294" y="6"/>
                  </a:lnTo>
                  <a:lnTo>
                    <a:pt x="282" y="12"/>
                  </a:lnTo>
                  <a:lnTo>
                    <a:pt x="276" y="12"/>
                  </a:lnTo>
                  <a:lnTo>
                    <a:pt x="264" y="18"/>
                  </a:lnTo>
                  <a:lnTo>
                    <a:pt x="264" y="30"/>
                  </a:lnTo>
                  <a:lnTo>
                    <a:pt x="258" y="36"/>
                  </a:lnTo>
                  <a:lnTo>
                    <a:pt x="258" y="72"/>
                  </a:lnTo>
                  <a:lnTo>
                    <a:pt x="234" y="72"/>
                  </a:lnTo>
                  <a:lnTo>
                    <a:pt x="234" y="78"/>
                  </a:lnTo>
                  <a:lnTo>
                    <a:pt x="228" y="84"/>
                  </a:lnTo>
                  <a:lnTo>
                    <a:pt x="228" y="96"/>
                  </a:lnTo>
                  <a:lnTo>
                    <a:pt x="210" y="96"/>
                  </a:lnTo>
                  <a:lnTo>
                    <a:pt x="204" y="90"/>
                  </a:lnTo>
                  <a:lnTo>
                    <a:pt x="192" y="84"/>
                  </a:lnTo>
                  <a:lnTo>
                    <a:pt x="162" y="8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5" name="Ethiopia" descr="© INSCALE GmbH, 05.05.2010&#10;http://www.presentationload.com/">
              <a:extLst>
                <a:ext uri="{FF2B5EF4-FFF2-40B4-BE49-F238E27FC236}">
                  <a16:creationId xmlns:a16="http://schemas.microsoft.com/office/drawing/2014/main" id="{D48A0ACF-0BD6-927F-C376-ED457623D6C0}"/>
                </a:ext>
              </a:extLst>
            </p:cNvPr>
            <p:cNvSpPr>
              <a:spLocks/>
            </p:cNvSpPr>
            <p:nvPr/>
          </p:nvSpPr>
          <p:spPr bwMode="gray">
            <a:xfrm>
              <a:off x="5124815" y="2763389"/>
              <a:ext cx="400241" cy="349841"/>
            </a:xfrm>
            <a:custGeom>
              <a:avLst/>
              <a:gdLst>
                <a:gd name="T0" fmla="*/ 2147483647 w 1056"/>
                <a:gd name="T1" fmla="*/ 2147483647 h 924"/>
                <a:gd name="T2" fmla="*/ 2147483647 w 1056"/>
                <a:gd name="T3" fmla="*/ 2147483647 h 924"/>
                <a:gd name="T4" fmla="*/ 2147483647 w 1056"/>
                <a:gd name="T5" fmla="*/ 2147483647 h 924"/>
                <a:gd name="T6" fmla="*/ 2147483647 w 1056"/>
                <a:gd name="T7" fmla="*/ 2147483647 h 924"/>
                <a:gd name="T8" fmla="*/ 2147483647 w 1056"/>
                <a:gd name="T9" fmla="*/ 2147483647 h 924"/>
                <a:gd name="T10" fmla="*/ 2147483647 w 1056"/>
                <a:gd name="T11" fmla="*/ 2147483647 h 924"/>
                <a:gd name="T12" fmla="*/ 2147483647 w 1056"/>
                <a:gd name="T13" fmla="*/ 2147483647 h 924"/>
                <a:gd name="T14" fmla="*/ 2147483647 w 1056"/>
                <a:gd name="T15" fmla="*/ 2147483647 h 924"/>
                <a:gd name="T16" fmla="*/ 2147483647 w 1056"/>
                <a:gd name="T17" fmla="*/ 2147483647 h 924"/>
                <a:gd name="T18" fmla="*/ 2147483647 w 1056"/>
                <a:gd name="T19" fmla="*/ 2147483647 h 924"/>
                <a:gd name="T20" fmla="*/ 2147483647 w 1056"/>
                <a:gd name="T21" fmla="*/ 2147483647 h 924"/>
                <a:gd name="T22" fmla="*/ 2147483647 w 1056"/>
                <a:gd name="T23" fmla="*/ 2147483647 h 924"/>
                <a:gd name="T24" fmla="*/ 2147483647 w 1056"/>
                <a:gd name="T25" fmla="*/ 2147483647 h 924"/>
                <a:gd name="T26" fmla="*/ 2147483647 w 1056"/>
                <a:gd name="T27" fmla="*/ 2147483647 h 924"/>
                <a:gd name="T28" fmla="*/ 2147483647 w 1056"/>
                <a:gd name="T29" fmla="*/ 2147483647 h 924"/>
                <a:gd name="T30" fmla="*/ 2147483647 w 1056"/>
                <a:gd name="T31" fmla="*/ 2147483647 h 924"/>
                <a:gd name="T32" fmla="*/ 2147483647 w 1056"/>
                <a:gd name="T33" fmla="*/ 2147483647 h 924"/>
                <a:gd name="T34" fmla="*/ 2147483647 w 1056"/>
                <a:gd name="T35" fmla="*/ 2147483647 h 924"/>
                <a:gd name="T36" fmla="*/ 2147483647 w 1056"/>
                <a:gd name="T37" fmla="*/ 2147483647 h 924"/>
                <a:gd name="T38" fmla="*/ 2147483647 w 1056"/>
                <a:gd name="T39" fmla="*/ 2147483647 h 924"/>
                <a:gd name="T40" fmla="*/ 2147483647 w 1056"/>
                <a:gd name="T41" fmla="*/ 2147483647 h 924"/>
                <a:gd name="T42" fmla="*/ 2147483647 w 1056"/>
                <a:gd name="T43" fmla="*/ 2147483647 h 924"/>
                <a:gd name="T44" fmla="*/ 2147483647 w 1056"/>
                <a:gd name="T45" fmla="*/ 2147483647 h 924"/>
                <a:gd name="T46" fmla="*/ 2147483647 w 1056"/>
                <a:gd name="T47" fmla="*/ 2147483647 h 924"/>
                <a:gd name="T48" fmla="*/ 2147483647 w 1056"/>
                <a:gd name="T49" fmla="*/ 2147483647 h 924"/>
                <a:gd name="T50" fmla="*/ 2147483647 w 1056"/>
                <a:gd name="T51" fmla="*/ 2147483647 h 924"/>
                <a:gd name="T52" fmla="*/ 2147483647 w 1056"/>
                <a:gd name="T53" fmla="*/ 2147483647 h 924"/>
                <a:gd name="T54" fmla="*/ 2147483647 w 1056"/>
                <a:gd name="T55" fmla="*/ 2147483647 h 924"/>
                <a:gd name="T56" fmla="*/ 2147483647 w 1056"/>
                <a:gd name="T57" fmla="*/ 2147483647 h 924"/>
                <a:gd name="T58" fmla="*/ 2147483647 w 1056"/>
                <a:gd name="T59" fmla="*/ 2147483647 h 924"/>
                <a:gd name="T60" fmla="*/ 2147483647 w 1056"/>
                <a:gd name="T61" fmla="*/ 2147483647 h 924"/>
                <a:gd name="T62" fmla="*/ 2147483647 w 1056"/>
                <a:gd name="T63" fmla="*/ 2147483647 h 924"/>
                <a:gd name="T64" fmla="*/ 2147483647 w 1056"/>
                <a:gd name="T65" fmla="*/ 2147483647 h 924"/>
                <a:gd name="T66" fmla="*/ 2147483647 w 1056"/>
                <a:gd name="T67" fmla="*/ 2147483647 h 924"/>
                <a:gd name="T68" fmla="*/ 2147483647 w 1056"/>
                <a:gd name="T69" fmla="*/ 2147483647 h 924"/>
                <a:gd name="T70" fmla="*/ 2147483647 w 1056"/>
                <a:gd name="T71" fmla="*/ 2147483647 h 924"/>
                <a:gd name="T72" fmla="*/ 2147483647 w 1056"/>
                <a:gd name="T73" fmla="*/ 0 h 924"/>
                <a:gd name="T74" fmla="*/ 2147483647 w 1056"/>
                <a:gd name="T75" fmla="*/ 2147483647 h 924"/>
                <a:gd name="T76" fmla="*/ 2147483647 w 1056"/>
                <a:gd name="T77" fmla="*/ 2147483647 h 924"/>
                <a:gd name="T78" fmla="*/ 2147483647 w 1056"/>
                <a:gd name="T79" fmla="*/ 2147483647 h 924"/>
                <a:gd name="T80" fmla="*/ 2147483647 w 1056"/>
                <a:gd name="T81" fmla="*/ 2147483647 h 924"/>
                <a:gd name="T82" fmla="*/ 2147483647 w 1056"/>
                <a:gd name="T83" fmla="*/ 2147483647 h 924"/>
                <a:gd name="T84" fmla="*/ 2147483647 w 1056"/>
                <a:gd name="T85" fmla="*/ 2147483647 h 924"/>
                <a:gd name="T86" fmla="*/ 2147483647 w 1056"/>
                <a:gd name="T87" fmla="*/ 2147483647 h 924"/>
                <a:gd name="T88" fmla="*/ 2147483647 w 1056"/>
                <a:gd name="T89" fmla="*/ 2147483647 h 924"/>
                <a:gd name="T90" fmla="*/ 2147483647 w 1056"/>
                <a:gd name="T91" fmla="*/ 2147483647 h 924"/>
                <a:gd name="T92" fmla="*/ 2147483647 w 1056"/>
                <a:gd name="T93" fmla="*/ 2147483647 h 924"/>
                <a:gd name="T94" fmla="*/ 2147483647 w 1056"/>
                <a:gd name="T95" fmla="*/ 2147483647 h 924"/>
                <a:gd name="T96" fmla="*/ 2147483647 w 1056"/>
                <a:gd name="T97" fmla="*/ 2147483647 h 924"/>
                <a:gd name="T98" fmla="*/ 2147483647 w 1056"/>
                <a:gd name="T99" fmla="*/ 2147483647 h 924"/>
                <a:gd name="T100" fmla="*/ 2147483647 w 1056"/>
                <a:gd name="T101" fmla="*/ 2147483647 h 924"/>
                <a:gd name="T102" fmla="*/ 2147483647 w 1056"/>
                <a:gd name="T103" fmla="*/ 2147483647 h 924"/>
                <a:gd name="T104" fmla="*/ 2147483647 w 1056"/>
                <a:gd name="T105" fmla="*/ 2147483647 h 924"/>
                <a:gd name="T106" fmla="*/ 2147483647 w 1056"/>
                <a:gd name="T107" fmla="*/ 2147483647 h 924"/>
                <a:gd name="T108" fmla="*/ 2147483647 w 1056"/>
                <a:gd name="T109" fmla="*/ 2147483647 h 924"/>
                <a:gd name="T110" fmla="*/ 2147483647 w 1056"/>
                <a:gd name="T111" fmla="*/ 2147483647 h 924"/>
                <a:gd name="T112" fmla="*/ 2147483647 w 1056"/>
                <a:gd name="T113" fmla="*/ 2147483647 h 924"/>
                <a:gd name="T114" fmla="*/ 2147483647 w 1056"/>
                <a:gd name="T115" fmla="*/ 2147483647 h 924"/>
                <a:gd name="T116" fmla="*/ 2147483647 w 1056"/>
                <a:gd name="T117" fmla="*/ 2147483647 h 9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56"/>
                <a:gd name="T178" fmla="*/ 0 h 924"/>
                <a:gd name="T179" fmla="*/ 1056 w 1056"/>
                <a:gd name="T180" fmla="*/ 924 h 9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56" h="924">
                  <a:moveTo>
                    <a:pt x="84" y="642"/>
                  </a:moveTo>
                  <a:lnTo>
                    <a:pt x="108" y="642"/>
                  </a:lnTo>
                  <a:lnTo>
                    <a:pt x="114" y="666"/>
                  </a:lnTo>
                  <a:lnTo>
                    <a:pt x="126" y="666"/>
                  </a:lnTo>
                  <a:lnTo>
                    <a:pt x="126" y="702"/>
                  </a:lnTo>
                  <a:lnTo>
                    <a:pt x="138" y="708"/>
                  </a:lnTo>
                  <a:lnTo>
                    <a:pt x="138" y="726"/>
                  </a:lnTo>
                  <a:lnTo>
                    <a:pt x="156" y="762"/>
                  </a:lnTo>
                  <a:lnTo>
                    <a:pt x="168" y="768"/>
                  </a:lnTo>
                  <a:lnTo>
                    <a:pt x="186" y="768"/>
                  </a:lnTo>
                  <a:lnTo>
                    <a:pt x="192" y="774"/>
                  </a:lnTo>
                  <a:lnTo>
                    <a:pt x="198" y="786"/>
                  </a:lnTo>
                  <a:lnTo>
                    <a:pt x="198" y="804"/>
                  </a:lnTo>
                  <a:lnTo>
                    <a:pt x="210" y="840"/>
                  </a:lnTo>
                  <a:lnTo>
                    <a:pt x="282" y="846"/>
                  </a:lnTo>
                  <a:lnTo>
                    <a:pt x="360" y="906"/>
                  </a:lnTo>
                  <a:lnTo>
                    <a:pt x="390" y="906"/>
                  </a:lnTo>
                  <a:lnTo>
                    <a:pt x="402" y="912"/>
                  </a:lnTo>
                  <a:lnTo>
                    <a:pt x="432" y="912"/>
                  </a:lnTo>
                  <a:lnTo>
                    <a:pt x="444" y="918"/>
                  </a:lnTo>
                  <a:lnTo>
                    <a:pt x="450" y="918"/>
                  </a:lnTo>
                  <a:lnTo>
                    <a:pt x="462" y="924"/>
                  </a:lnTo>
                  <a:lnTo>
                    <a:pt x="486" y="906"/>
                  </a:lnTo>
                  <a:lnTo>
                    <a:pt x="486" y="894"/>
                  </a:lnTo>
                  <a:lnTo>
                    <a:pt x="498" y="882"/>
                  </a:lnTo>
                  <a:lnTo>
                    <a:pt x="510" y="882"/>
                  </a:lnTo>
                  <a:lnTo>
                    <a:pt x="522" y="876"/>
                  </a:lnTo>
                  <a:lnTo>
                    <a:pt x="528" y="870"/>
                  </a:lnTo>
                  <a:lnTo>
                    <a:pt x="534" y="870"/>
                  </a:lnTo>
                  <a:lnTo>
                    <a:pt x="552" y="852"/>
                  </a:lnTo>
                  <a:lnTo>
                    <a:pt x="576" y="882"/>
                  </a:lnTo>
                  <a:lnTo>
                    <a:pt x="606" y="882"/>
                  </a:lnTo>
                  <a:lnTo>
                    <a:pt x="612" y="876"/>
                  </a:lnTo>
                  <a:lnTo>
                    <a:pt x="636" y="882"/>
                  </a:lnTo>
                  <a:lnTo>
                    <a:pt x="636" y="876"/>
                  </a:lnTo>
                  <a:lnTo>
                    <a:pt x="648" y="864"/>
                  </a:lnTo>
                  <a:lnTo>
                    <a:pt x="660" y="864"/>
                  </a:lnTo>
                  <a:lnTo>
                    <a:pt x="672" y="858"/>
                  </a:lnTo>
                  <a:lnTo>
                    <a:pt x="696" y="858"/>
                  </a:lnTo>
                  <a:lnTo>
                    <a:pt x="714" y="840"/>
                  </a:lnTo>
                  <a:lnTo>
                    <a:pt x="714" y="828"/>
                  </a:lnTo>
                  <a:lnTo>
                    <a:pt x="726" y="822"/>
                  </a:lnTo>
                  <a:lnTo>
                    <a:pt x="732" y="816"/>
                  </a:lnTo>
                  <a:lnTo>
                    <a:pt x="744" y="810"/>
                  </a:lnTo>
                  <a:lnTo>
                    <a:pt x="756" y="810"/>
                  </a:lnTo>
                  <a:lnTo>
                    <a:pt x="762" y="804"/>
                  </a:lnTo>
                  <a:lnTo>
                    <a:pt x="846" y="804"/>
                  </a:lnTo>
                  <a:lnTo>
                    <a:pt x="1056" y="558"/>
                  </a:lnTo>
                  <a:lnTo>
                    <a:pt x="984" y="564"/>
                  </a:lnTo>
                  <a:lnTo>
                    <a:pt x="948" y="546"/>
                  </a:lnTo>
                  <a:lnTo>
                    <a:pt x="936" y="534"/>
                  </a:lnTo>
                  <a:lnTo>
                    <a:pt x="918" y="528"/>
                  </a:lnTo>
                  <a:lnTo>
                    <a:pt x="906" y="522"/>
                  </a:lnTo>
                  <a:lnTo>
                    <a:pt x="882" y="516"/>
                  </a:lnTo>
                  <a:lnTo>
                    <a:pt x="810" y="492"/>
                  </a:lnTo>
                  <a:lnTo>
                    <a:pt x="774" y="474"/>
                  </a:lnTo>
                  <a:lnTo>
                    <a:pt x="768" y="462"/>
                  </a:lnTo>
                  <a:lnTo>
                    <a:pt x="762" y="456"/>
                  </a:lnTo>
                  <a:lnTo>
                    <a:pt x="756" y="444"/>
                  </a:lnTo>
                  <a:lnTo>
                    <a:pt x="732" y="444"/>
                  </a:lnTo>
                  <a:lnTo>
                    <a:pt x="732" y="438"/>
                  </a:lnTo>
                  <a:lnTo>
                    <a:pt x="726" y="432"/>
                  </a:lnTo>
                  <a:lnTo>
                    <a:pt x="714" y="408"/>
                  </a:lnTo>
                  <a:lnTo>
                    <a:pt x="708" y="402"/>
                  </a:lnTo>
                  <a:lnTo>
                    <a:pt x="702" y="390"/>
                  </a:lnTo>
                  <a:lnTo>
                    <a:pt x="696" y="384"/>
                  </a:lnTo>
                  <a:lnTo>
                    <a:pt x="690" y="372"/>
                  </a:lnTo>
                  <a:lnTo>
                    <a:pt x="690" y="360"/>
                  </a:lnTo>
                  <a:lnTo>
                    <a:pt x="678" y="348"/>
                  </a:lnTo>
                  <a:lnTo>
                    <a:pt x="696" y="318"/>
                  </a:lnTo>
                  <a:lnTo>
                    <a:pt x="690" y="312"/>
                  </a:lnTo>
                  <a:lnTo>
                    <a:pt x="678" y="306"/>
                  </a:lnTo>
                  <a:lnTo>
                    <a:pt x="666" y="306"/>
                  </a:lnTo>
                  <a:lnTo>
                    <a:pt x="660" y="312"/>
                  </a:lnTo>
                  <a:lnTo>
                    <a:pt x="654" y="312"/>
                  </a:lnTo>
                  <a:lnTo>
                    <a:pt x="648" y="318"/>
                  </a:lnTo>
                  <a:lnTo>
                    <a:pt x="624" y="318"/>
                  </a:lnTo>
                  <a:lnTo>
                    <a:pt x="612" y="306"/>
                  </a:lnTo>
                  <a:lnTo>
                    <a:pt x="612" y="294"/>
                  </a:lnTo>
                  <a:lnTo>
                    <a:pt x="606" y="276"/>
                  </a:lnTo>
                  <a:lnTo>
                    <a:pt x="606" y="264"/>
                  </a:lnTo>
                  <a:lnTo>
                    <a:pt x="624" y="246"/>
                  </a:lnTo>
                  <a:lnTo>
                    <a:pt x="654" y="192"/>
                  </a:lnTo>
                  <a:lnTo>
                    <a:pt x="642" y="174"/>
                  </a:lnTo>
                  <a:lnTo>
                    <a:pt x="630" y="174"/>
                  </a:lnTo>
                  <a:lnTo>
                    <a:pt x="618" y="168"/>
                  </a:lnTo>
                  <a:lnTo>
                    <a:pt x="612" y="162"/>
                  </a:lnTo>
                  <a:lnTo>
                    <a:pt x="612" y="138"/>
                  </a:lnTo>
                  <a:lnTo>
                    <a:pt x="600" y="126"/>
                  </a:lnTo>
                  <a:lnTo>
                    <a:pt x="576" y="114"/>
                  </a:lnTo>
                  <a:lnTo>
                    <a:pt x="570" y="108"/>
                  </a:lnTo>
                  <a:lnTo>
                    <a:pt x="546" y="72"/>
                  </a:lnTo>
                  <a:lnTo>
                    <a:pt x="534" y="66"/>
                  </a:lnTo>
                  <a:lnTo>
                    <a:pt x="528" y="60"/>
                  </a:lnTo>
                  <a:lnTo>
                    <a:pt x="516" y="60"/>
                  </a:lnTo>
                  <a:lnTo>
                    <a:pt x="498" y="36"/>
                  </a:lnTo>
                  <a:lnTo>
                    <a:pt x="468" y="36"/>
                  </a:lnTo>
                  <a:lnTo>
                    <a:pt x="462" y="30"/>
                  </a:lnTo>
                  <a:lnTo>
                    <a:pt x="444" y="30"/>
                  </a:lnTo>
                  <a:lnTo>
                    <a:pt x="432" y="36"/>
                  </a:lnTo>
                  <a:lnTo>
                    <a:pt x="420" y="36"/>
                  </a:lnTo>
                  <a:lnTo>
                    <a:pt x="420" y="24"/>
                  </a:lnTo>
                  <a:lnTo>
                    <a:pt x="414" y="18"/>
                  </a:lnTo>
                  <a:lnTo>
                    <a:pt x="408" y="24"/>
                  </a:lnTo>
                  <a:lnTo>
                    <a:pt x="402" y="36"/>
                  </a:lnTo>
                  <a:lnTo>
                    <a:pt x="372" y="36"/>
                  </a:lnTo>
                  <a:lnTo>
                    <a:pt x="366" y="24"/>
                  </a:lnTo>
                  <a:lnTo>
                    <a:pt x="360" y="18"/>
                  </a:lnTo>
                  <a:lnTo>
                    <a:pt x="354" y="18"/>
                  </a:lnTo>
                  <a:lnTo>
                    <a:pt x="342" y="6"/>
                  </a:lnTo>
                  <a:lnTo>
                    <a:pt x="330" y="0"/>
                  </a:lnTo>
                  <a:lnTo>
                    <a:pt x="330" y="12"/>
                  </a:lnTo>
                  <a:lnTo>
                    <a:pt x="324" y="24"/>
                  </a:lnTo>
                  <a:lnTo>
                    <a:pt x="318" y="42"/>
                  </a:lnTo>
                  <a:lnTo>
                    <a:pt x="318" y="54"/>
                  </a:lnTo>
                  <a:lnTo>
                    <a:pt x="306" y="66"/>
                  </a:lnTo>
                  <a:lnTo>
                    <a:pt x="288" y="48"/>
                  </a:lnTo>
                  <a:lnTo>
                    <a:pt x="288" y="42"/>
                  </a:lnTo>
                  <a:lnTo>
                    <a:pt x="282" y="36"/>
                  </a:lnTo>
                  <a:lnTo>
                    <a:pt x="276" y="36"/>
                  </a:lnTo>
                  <a:lnTo>
                    <a:pt x="276" y="42"/>
                  </a:lnTo>
                  <a:lnTo>
                    <a:pt x="270" y="48"/>
                  </a:lnTo>
                  <a:lnTo>
                    <a:pt x="234" y="48"/>
                  </a:lnTo>
                  <a:lnTo>
                    <a:pt x="234" y="90"/>
                  </a:lnTo>
                  <a:lnTo>
                    <a:pt x="228" y="96"/>
                  </a:lnTo>
                  <a:lnTo>
                    <a:pt x="222" y="108"/>
                  </a:lnTo>
                  <a:lnTo>
                    <a:pt x="216" y="114"/>
                  </a:lnTo>
                  <a:lnTo>
                    <a:pt x="210" y="126"/>
                  </a:lnTo>
                  <a:lnTo>
                    <a:pt x="210" y="174"/>
                  </a:lnTo>
                  <a:lnTo>
                    <a:pt x="180" y="174"/>
                  </a:lnTo>
                  <a:lnTo>
                    <a:pt x="174" y="180"/>
                  </a:lnTo>
                  <a:lnTo>
                    <a:pt x="168" y="192"/>
                  </a:lnTo>
                  <a:lnTo>
                    <a:pt x="162" y="198"/>
                  </a:lnTo>
                  <a:lnTo>
                    <a:pt x="162" y="234"/>
                  </a:lnTo>
                  <a:lnTo>
                    <a:pt x="156" y="240"/>
                  </a:lnTo>
                  <a:lnTo>
                    <a:pt x="144" y="240"/>
                  </a:lnTo>
                  <a:lnTo>
                    <a:pt x="138" y="246"/>
                  </a:lnTo>
                  <a:lnTo>
                    <a:pt x="138" y="270"/>
                  </a:lnTo>
                  <a:lnTo>
                    <a:pt x="126" y="288"/>
                  </a:lnTo>
                  <a:lnTo>
                    <a:pt x="126" y="294"/>
                  </a:lnTo>
                  <a:lnTo>
                    <a:pt x="132" y="300"/>
                  </a:lnTo>
                  <a:lnTo>
                    <a:pt x="132" y="336"/>
                  </a:lnTo>
                  <a:lnTo>
                    <a:pt x="126" y="342"/>
                  </a:lnTo>
                  <a:lnTo>
                    <a:pt x="114" y="342"/>
                  </a:lnTo>
                  <a:lnTo>
                    <a:pt x="108" y="336"/>
                  </a:lnTo>
                  <a:lnTo>
                    <a:pt x="108" y="324"/>
                  </a:lnTo>
                  <a:lnTo>
                    <a:pt x="102" y="324"/>
                  </a:lnTo>
                  <a:lnTo>
                    <a:pt x="84" y="342"/>
                  </a:lnTo>
                  <a:lnTo>
                    <a:pt x="84" y="360"/>
                  </a:lnTo>
                  <a:lnTo>
                    <a:pt x="90" y="372"/>
                  </a:lnTo>
                  <a:lnTo>
                    <a:pt x="90" y="390"/>
                  </a:lnTo>
                  <a:lnTo>
                    <a:pt x="84" y="396"/>
                  </a:lnTo>
                  <a:lnTo>
                    <a:pt x="72" y="402"/>
                  </a:lnTo>
                  <a:lnTo>
                    <a:pt x="66" y="414"/>
                  </a:lnTo>
                  <a:lnTo>
                    <a:pt x="66" y="426"/>
                  </a:lnTo>
                  <a:lnTo>
                    <a:pt x="72" y="438"/>
                  </a:lnTo>
                  <a:lnTo>
                    <a:pt x="72" y="450"/>
                  </a:lnTo>
                  <a:lnTo>
                    <a:pt x="78" y="456"/>
                  </a:lnTo>
                  <a:lnTo>
                    <a:pt x="78" y="492"/>
                  </a:lnTo>
                  <a:lnTo>
                    <a:pt x="72" y="504"/>
                  </a:lnTo>
                  <a:lnTo>
                    <a:pt x="72" y="516"/>
                  </a:lnTo>
                  <a:lnTo>
                    <a:pt x="66" y="522"/>
                  </a:lnTo>
                  <a:lnTo>
                    <a:pt x="54" y="522"/>
                  </a:lnTo>
                  <a:lnTo>
                    <a:pt x="48" y="528"/>
                  </a:lnTo>
                  <a:lnTo>
                    <a:pt x="42" y="522"/>
                  </a:lnTo>
                  <a:lnTo>
                    <a:pt x="6" y="522"/>
                  </a:lnTo>
                  <a:lnTo>
                    <a:pt x="12" y="546"/>
                  </a:lnTo>
                  <a:lnTo>
                    <a:pt x="6" y="552"/>
                  </a:lnTo>
                  <a:lnTo>
                    <a:pt x="0" y="564"/>
                  </a:lnTo>
                  <a:lnTo>
                    <a:pt x="0" y="576"/>
                  </a:lnTo>
                  <a:lnTo>
                    <a:pt x="6" y="576"/>
                  </a:lnTo>
                  <a:lnTo>
                    <a:pt x="18" y="582"/>
                  </a:lnTo>
                  <a:lnTo>
                    <a:pt x="42" y="582"/>
                  </a:lnTo>
                  <a:lnTo>
                    <a:pt x="48" y="588"/>
                  </a:lnTo>
                  <a:lnTo>
                    <a:pt x="60" y="594"/>
                  </a:lnTo>
                  <a:lnTo>
                    <a:pt x="66" y="606"/>
                  </a:lnTo>
                  <a:lnTo>
                    <a:pt x="78" y="612"/>
                  </a:lnTo>
                  <a:lnTo>
                    <a:pt x="78" y="630"/>
                  </a:lnTo>
                  <a:lnTo>
                    <a:pt x="84" y="64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6" name="Estonia" descr="© INSCALE GmbH, 05.05.2010&#10;http://www.presentationload.com/">
              <a:extLst>
                <a:ext uri="{FF2B5EF4-FFF2-40B4-BE49-F238E27FC236}">
                  <a16:creationId xmlns:a16="http://schemas.microsoft.com/office/drawing/2014/main" id="{9993AAD8-23D8-A999-F29E-A47EEA6E703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63115" y="1418872"/>
              <a:ext cx="131932" cy="59295"/>
            </a:xfrm>
            <a:custGeom>
              <a:avLst/>
              <a:gdLst>
                <a:gd name="T0" fmla="*/ 2147483647 w 348"/>
                <a:gd name="T1" fmla="*/ 2147483647 h 156"/>
                <a:gd name="T2" fmla="*/ 2147483647 w 348"/>
                <a:gd name="T3" fmla="*/ 2147483647 h 156"/>
                <a:gd name="T4" fmla="*/ 2147483647 w 348"/>
                <a:gd name="T5" fmla="*/ 2147483647 h 156"/>
                <a:gd name="T6" fmla="*/ 2147483647 w 348"/>
                <a:gd name="T7" fmla="*/ 2147483647 h 156"/>
                <a:gd name="T8" fmla="*/ 2147483647 w 348"/>
                <a:gd name="T9" fmla="*/ 2147483647 h 156"/>
                <a:gd name="T10" fmla="*/ 2147483647 w 348"/>
                <a:gd name="T11" fmla="*/ 2147483647 h 156"/>
                <a:gd name="T12" fmla="*/ 2147483647 w 348"/>
                <a:gd name="T13" fmla="*/ 2147483647 h 156"/>
                <a:gd name="T14" fmla="*/ 2147483647 w 348"/>
                <a:gd name="T15" fmla="*/ 0 h 156"/>
                <a:gd name="T16" fmla="*/ 2147483647 w 348"/>
                <a:gd name="T17" fmla="*/ 2147483647 h 156"/>
                <a:gd name="T18" fmla="*/ 2147483647 w 348"/>
                <a:gd name="T19" fmla="*/ 2147483647 h 156"/>
                <a:gd name="T20" fmla="*/ 2147483647 w 348"/>
                <a:gd name="T21" fmla="*/ 2147483647 h 156"/>
                <a:gd name="T22" fmla="*/ 2147483647 w 348"/>
                <a:gd name="T23" fmla="*/ 2147483647 h 156"/>
                <a:gd name="T24" fmla="*/ 2147483647 w 348"/>
                <a:gd name="T25" fmla="*/ 2147483647 h 156"/>
                <a:gd name="T26" fmla="*/ 2147483647 w 348"/>
                <a:gd name="T27" fmla="*/ 2147483647 h 156"/>
                <a:gd name="T28" fmla="*/ 2147483647 w 348"/>
                <a:gd name="T29" fmla="*/ 2147483647 h 156"/>
                <a:gd name="T30" fmla="*/ 2147483647 w 348"/>
                <a:gd name="T31" fmla="*/ 2147483647 h 156"/>
                <a:gd name="T32" fmla="*/ 2147483647 w 348"/>
                <a:gd name="T33" fmla="*/ 2147483647 h 156"/>
                <a:gd name="T34" fmla="*/ 2147483647 w 348"/>
                <a:gd name="T35" fmla="*/ 2147483647 h 156"/>
                <a:gd name="T36" fmla="*/ 2147483647 w 348"/>
                <a:gd name="T37" fmla="*/ 2147483647 h 156"/>
                <a:gd name="T38" fmla="*/ 2147483647 w 348"/>
                <a:gd name="T39" fmla="*/ 2147483647 h 156"/>
                <a:gd name="T40" fmla="*/ 2147483647 w 348"/>
                <a:gd name="T41" fmla="*/ 2147483647 h 156"/>
                <a:gd name="T42" fmla="*/ 2147483647 w 348"/>
                <a:gd name="T43" fmla="*/ 2147483647 h 156"/>
                <a:gd name="T44" fmla="*/ 2147483647 w 348"/>
                <a:gd name="T45" fmla="*/ 2147483647 h 156"/>
                <a:gd name="T46" fmla="*/ 2147483647 w 348"/>
                <a:gd name="T47" fmla="*/ 2147483647 h 156"/>
                <a:gd name="T48" fmla="*/ 0 w 348"/>
                <a:gd name="T49" fmla="*/ 2147483647 h 156"/>
                <a:gd name="T50" fmla="*/ 2147483647 w 348"/>
                <a:gd name="T51" fmla="*/ 2147483647 h 156"/>
                <a:gd name="T52" fmla="*/ 2147483647 w 348"/>
                <a:gd name="T53" fmla="*/ 2147483647 h 156"/>
                <a:gd name="T54" fmla="*/ 2147483647 w 348"/>
                <a:gd name="T55" fmla="*/ 2147483647 h 156"/>
                <a:gd name="T56" fmla="*/ 2147483647 w 348"/>
                <a:gd name="T57" fmla="*/ 2147483647 h 156"/>
                <a:gd name="T58" fmla="*/ 2147483647 w 348"/>
                <a:gd name="T59" fmla="*/ 2147483647 h 156"/>
                <a:gd name="T60" fmla="*/ 2147483647 w 348"/>
                <a:gd name="T61" fmla="*/ 2147483647 h 156"/>
                <a:gd name="T62" fmla="*/ 2147483647 w 348"/>
                <a:gd name="T63" fmla="*/ 2147483647 h 156"/>
                <a:gd name="T64" fmla="*/ 2147483647 w 348"/>
                <a:gd name="T65" fmla="*/ 2147483647 h 156"/>
                <a:gd name="T66" fmla="*/ 2147483647 w 348"/>
                <a:gd name="T67" fmla="*/ 2147483647 h 156"/>
                <a:gd name="T68" fmla="*/ 2147483647 w 348"/>
                <a:gd name="T69" fmla="*/ 2147483647 h 156"/>
                <a:gd name="T70" fmla="*/ 2147483647 w 348"/>
                <a:gd name="T71" fmla="*/ 2147483647 h 1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48"/>
                <a:gd name="T109" fmla="*/ 0 h 156"/>
                <a:gd name="T110" fmla="*/ 348 w 348"/>
                <a:gd name="T111" fmla="*/ 156 h 15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48" h="156">
                  <a:moveTo>
                    <a:pt x="336" y="114"/>
                  </a:moveTo>
                  <a:lnTo>
                    <a:pt x="324" y="108"/>
                  </a:lnTo>
                  <a:lnTo>
                    <a:pt x="336" y="84"/>
                  </a:lnTo>
                  <a:lnTo>
                    <a:pt x="318" y="78"/>
                  </a:lnTo>
                  <a:lnTo>
                    <a:pt x="318" y="60"/>
                  </a:lnTo>
                  <a:lnTo>
                    <a:pt x="330" y="48"/>
                  </a:lnTo>
                  <a:lnTo>
                    <a:pt x="336" y="48"/>
                  </a:lnTo>
                  <a:lnTo>
                    <a:pt x="342" y="42"/>
                  </a:lnTo>
                  <a:lnTo>
                    <a:pt x="336" y="30"/>
                  </a:lnTo>
                  <a:lnTo>
                    <a:pt x="342" y="18"/>
                  </a:lnTo>
                  <a:lnTo>
                    <a:pt x="330" y="12"/>
                  </a:lnTo>
                  <a:lnTo>
                    <a:pt x="312" y="12"/>
                  </a:lnTo>
                  <a:lnTo>
                    <a:pt x="294" y="6"/>
                  </a:lnTo>
                  <a:lnTo>
                    <a:pt x="276" y="6"/>
                  </a:lnTo>
                  <a:lnTo>
                    <a:pt x="264" y="0"/>
                  </a:lnTo>
                  <a:lnTo>
                    <a:pt x="204" y="0"/>
                  </a:lnTo>
                  <a:lnTo>
                    <a:pt x="192" y="6"/>
                  </a:lnTo>
                  <a:lnTo>
                    <a:pt x="156" y="6"/>
                  </a:lnTo>
                  <a:lnTo>
                    <a:pt x="150" y="12"/>
                  </a:lnTo>
                  <a:lnTo>
                    <a:pt x="126" y="24"/>
                  </a:lnTo>
                  <a:lnTo>
                    <a:pt x="108" y="30"/>
                  </a:lnTo>
                  <a:lnTo>
                    <a:pt x="96" y="36"/>
                  </a:lnTo>
                  <a:lnTo>
                    <a:pt x="90" y="36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90" y="60"/>
                  </a:lnTo>
                  <a:lnTo>
                    <a:pt x="90" y="72"/>
                  </a:lnTo>
                  <a:lnTo>
                    <a:pt x="96" y="78"/>
                  </a:lnTo>
                  <a:lnTo>
                    <a:pt x="96" y="84"/>
                  </a:lnTo>
                  <a:lnTo>
                    <a:pt x="150" y="90"/>
                  </a:lnTo>
                  <a:lnTo>
                    <a:pt x="138" y="126"/>
                  </a:lnTo>
                  <a:lnTo>
                    <a:pt x="150" y="126"/>
                  </a:lnTo>
                  <a:lnTo>
                    <a:pt x="180" y="114"/>
                  </a:lnTo>
                  <a:lnTo>
                    <a:pt x="210" y="114"/>
                  </a:lnTo>
                  <a:lnTo>
                    <a:pt x="234" y="126"/>
                  </a:lnTo>
                  <a:lnTo>
                    <a:pt x="240" y="132"/>
                  </a:lnTo>
                  <a:lnTo>
                    <a:pt x="252" y="138"/>
                  </a:lnTo>
                  <a:lnTo>
                    <a:pt x="270" y="156"/>
                  </a:lnTo>
                  <a:lnTo>
                    <a:pt x="288" y="156"/>
                  </a:lnTo>
                  <a:lnTo>
                    <a:pt x="294" y="150"/>
                  </a:lnTo>
                  <a:lnTo>
                    <a:pt x="312" y="150"/>
                  </a:lnTo>
                  <a:lnTo>
                    <a:pt x="318" y="156"/>
                  </a:lnTo>
                  <a:lnTo>
                    <a:pt x="330" y="156"/>
                  </a:lnTo>
                  <a:lnTo>
                    <a:pt x="330" y="144"/>
                  </a:lnTo>
                  <a:lnTo>
                    <a:pt x="348" y="132"/>
                  </a:lnTo>
                  <a:lnTo>
                    <a:pt x="336" y="114"/>
                  </a:lnTo>
                  <a:close/>
                  <a:moveTo>
                    <a:pt x="36" y="78"/>
                  </a:moveTo>
                  <a:lnTo>
                    <a:pt x="6" y="78"/>
                  </a:lnTo>
                  <a:lnTo>
                    <a:pt x="0" y="84"/>
                  </a:lnTo>
                  <a:lnTo>
                    <a:pt x="0" y="102"/>
                  </a:lnTo>
                  <a:lnTo>
                    <a:pt x="6" y="108"/>
                  </a:lnTo>
                  <a:lnTo>
                    <a:pt x="18" y="132"/>
                  </a:lnTo>
                  <a:lnTo>
                    <a:pt x="24" y="126"/>
                  </a:lnTo>
                  <a:lnTo>
                    <a:pt x="30" y="114"/>
                  </a:lnTo>
                  <a:lnTo>
                    <a:pt x="42" y="108"/>
                  </a:lnTo>
                  <a:lnTo>
                    <a:pt x="54" y="108"/>
                  </a:lnTo>
                  <a:lnTo>
                    <a:pt x="60" y="102"/>
                  </a:lnTo>
                  <a:lnTo>
                    <a:pt x="72" y="96"/>
                  </a:lnTo>
                  <a:lnTo>
                    <a:pt x="78" y="90"/>
                  </a:lnTo>
                  <a:lnTo>
                    <a:pt x="72" y="72"/>
                  </a:lnTo>
                  <a:lnTo>
                    <a:pt x="36" y="78"/>
                  </a:lnTo>
                  <a:close/>
                  <a:moveTo>
                    <a:pt x="36" y="66"/>
                  </a:moveTo>
                  <a:lnTo>
                    <a:pt x="48" y="66"/>
                  </a:lnTo>
                  <a:lnTo>
                    <a:pt x="54" y="54"/>
                  </a:lnTo>
                  <a:lnTo>
                    <a:pt x="60" y="48"/>
                  </a:lnTo>
                  <a:lnTo>
                    <a:pt x="60" y="42"/>
                  </a:lnTo>
                  <a:lnTo>
                    <a:pt x="54" y="36"/>
                  </a:lnTo>
                  <a:lnTo>
                    <a:pt x="48" y="36"/>
                  </a:lnTo>
                  <a:lnTo>
                    <a:pt x="36" y="42"/>
                  </a:lnTo>
                  <a:lnTo>
                    <a:pt x="30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6" y="6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7" name="Eritrea" descr="© INSCALE GmbH, 05.05.2010&#10;http://www.presentationload.com/">
              <a:extLst>
                <a:ext uri="{FF2B5EF4-FFF2-40B4-BE49-F238E27FC236}">
                  <a16:creationId xmlns:a16="http://schemas.microsoft.com/office/drawing/2014/main" id="{69227C45-A6DD-0A01-ACE3-1430BC02783B}"/>
                </a:ext>
              </a:extLst>
            </p:cNvPr>
            <p:cNvSpPr>
              <a:spLocks/>
            </p:cNvSpPr>
            <p:nvPr/>
          </p:nvSpPr>
          <p:spPr bwMode="gray">
            <a:xfrm>
              <a:off x="5209310" y="2667033"/>
              <a:ext cx="182333" cy="173438"/>
            </a:xfrm>
            <a:custGeom>
              <a:avLst/>
              <a:gdLst>
                <a:gd name="T0" fmla="*/ 2147483647 w 480"/>
                <a:gd name="T1" fmla="*/ 2147483647 h 456"/>
                <a:gd name="T2" fmla="*/ 2147483647 w 480"/>
                <a:gd name="T3" fmla="*/ 2147483647 h 456"/>
                <a:gd name="T4" fmla="*/ 2147483647 w 480"/>
                <a:gd name="T5" fmla="*/ 2147483647 h 456"/>
                <a:gd name="T6" fmla="*/ 2147483647 w 480"/>
                <a:gd name="T7" fmla="*/ 2147483647 h 456"/>
                <a:gd name="T8" fmla="*/ 2147483647 w 480"/>
                <a:gd name="T9" fmla="*/ 2147483647 h 456"/>
                <a:gd name="T10" fmla="*/ 2147483647 w 480"/>
                <a:gd name="T11" fmla="*/ 2147483647 h 456"/>
                <a:gd name="T12" fmla="*/ 2147483647 w 480"/>
                <a:gd name="T13" fmla="*/ 2147483647 h 456"/>
                <a:gd name="T14" fmla="*/ 2147483647 w 480"/>
                <a:gd name="T15" fmla="*/ 2147483647 h 456"/>
                <a:gd name="T16" fmla="*/ 0 w 480"/>
                <a:gd name="T17" fmla="*/ 2147483647 h 456"/>
                <a:gd name="T18" fmla="*/ 2147483647 w 480"/>
                <a:gd name="T19" fmla="*/ 2147483647 h 456"/>
                <a:gd name="T20" fmla="*/ 2147483647 w 480"/>
                <a:gd name="T21" fmla="*/ 2147483647 h 456"/>
                <a:gd name="T22" fmla="*/ 2147483647 w 480"/>
                <a:gd name="T23" fmla="*/ 2147483647 h 456"/>
                <a:gd name="T24" fmla="*/ 2147483647 w 480"/>
                <a:gd name="T25" fmla="*/ 2147483647 h 456"/>
                <a:gd name="T26" fmla="*/ 2147483647 w 480"/>
                <a:gd name="T27" fmla="*/ 2147483647 h 456"/>
                <a:gd name="T28" fmla="*/ 2147483647 w 480"/>
                <a:gd name="T29" fmla="*/ 2147483647 h 456"/>
                <a:gd name="T30" fmla="*/ 2147483647 w 480"/>
                <a:gd name="T31" fmla="*/ 2147483647 h 456"/>
                <a:gd name="T32" fmla="*/ 2147483647 w 480"/>
                <a:gd name="T33" fmla="*/ 2147483647 h 456"/>
                <a:gd name="T34" fmla="*/ 2147483647 w 480"/>
                <a:gd name="T35" fmla="*/ 2147483647 h 456"/>
                <a:gd name="T36" fmla="*/ 2147483647 w 480"/>
                <a:gd name="T37" fmla="*/ 2147483647 h 456"/>
                <a:gd name="T38" fmla="*/ 2147483647 w 480"/>
                <a:gd name="T39" fmla="*/ 2147483647 h 456"/>
                <a:gd name="T40" fmla="*/ 2147483647 w 480"/>
                <a:gd name="T41" fmla="*/ 2147483647 h 456"/>
                <a:gd name="T42" fmla="*/ 2147483647 w 480"/>
                <a:gd name="T43" fmla="*/ 2147483647 h 456"/>
                <a:gd name="T44" fmla="*/ 2147483647 w 480"/>
                <a:gd name="T45" fmla="*/ 2147483647 h 456"/>
                <a:gd name="T46" fmla="*/ 2147483647 w 480"/>
                <a:gd name="T47" fmla="*/ 2147483647 h 456"/>
                <a:gd name="T48" fmla="*/ 2147483647 w 480"/>
                <a:gd name="T49" fmla="*/ 2147483647 h 456"/>
                <a:gd name="T50" fmla="*/ 2147483647 w 480"/>
                <a:gd name="T51" fmla="*/ 2147483647 h 456"/>
                <a:gd name="T52" fmla="*/ 2147483647 w 480"/>
                <a:gd name="T53" fmla="*/ 2147483647 h 456"/>
                <a:gd name="T54" fmla="*/ 2147483647 w 480"/>
                <a:gd name="T55" fmla="*/ 2147483647 h 456"/>
                <a:gd name="T56" fmla="*/ 2147483647 w 480"/>
                <a:gd name="T57" fmla="*/ 2147483647 h 456"/>
                <a:gd name="T58" fmla="*/ 2147483647 w 480"/>
                <a:gd name="T59" fmla="*/ 2147483647 h 456"/>
                <a:gd name="T60" fmla="*/ 2147483647 w 480"/>
                <a:gd name="T61" fmla="*/ 2147483647 h 456"/>
                <a:gd name="T62" fmla="*/ 2147483647 w 480"/>
                <a:gd name="T63" fmla="*/ 2147483647 h 456"/>
                <a:gd name="T64" fmla="*/ 2147483647 w 480"/>
                <a:gd name="T65" fmla="*/ 2147483647 h 456"/>
                <a:gd name="T66" fmla="*/ 2147483647 w 480"/>
                <a:gd name="T67" fmla="*/ 2147483647 h 456"/>
                <a:gd name="T68" fmla="*/ 2147483647 w 480"/>
                <a:gd name="T69" fmla="*/ 2147483647 h 456"/>
                <a:gd name="T70" fmla="*/ 2147483647 w 480"/>
                <a:gd name="T71" fmla="*/ 2147483647 h 456"/>
                <a:gd name="T72" fmla="*/ 2147483647 w 480"/>
                <a:gd name="T73" fmla="*/ 2147483647 h 456"/>
                <a:gd name="T74" fmla="*/ 2147483647 w 480"/>
                <a:gd name="T75" fmla="*/ 2147483647 h 456"/>
                <a:gd name="T76" fmla="*/ 2147483647 w 480"/>
                <a:gd name="T77" fmla="*/ 2147483647 h 456"/>
                <a:gd name="T78" fmla="*/ 2147483647 w 480"/>
                <a:gd name="T79" fmla="*/ 2147483647 h 456"/>
                <a:gd name="T80" fmla="*/ 2147483647 w 480"/>
                <a:gd name="T81" fmla="*/ 2147483647 h 456"/>
                <a:gd name="T82" fmla="*/ 2147483647 w 480"/>
                <a:gd name="T83" fmla="*/ 2147483647 h 456"/>
                <a:gd name="T84" fmla="*/ 2147483647 w 480"/>
                <a:gd name="T85" fmla="*/ 2147483647 h 456"/>
                <a:gd name="T86" fmla="*/ 2147483647 w 480"/>
                <a:gd name="T87" fmla="*/ 2147483647 h 456"/>
                <a:gd name="T88" fmla="*/ 2147483647 w 480"/>
                <a:gd name="T89" fmla="*/ 2147483647 h 456"/>
                <a:gd name="T90" fmla="*/ 2147483647 w 480"/>
                <a:gd name="T91" fmla="*/ 2147483647 h 456"/>
                <a:gd name="T92" fmla="*/ 2147483647 w 480"/>
                <a:gd name="T93" fmla="*/ 2147483647 h 456"/>
                <a:gd name="T94" fmla="*/ 2147483647 w 480"/>
                <a:gd name="T95" fmla="*/ 2147483647 h 456"/>
                <a:gd name="T96" fmla="*/ 2147483647 w 480"/>
                <a:gd name="T97" fmla="*/ 0 h 456"/>
                <a:gd name="T98" fmla="*/ 2147483647 w 480"/>
                <a:gd name="T99" fmla="*/ 2147483647 h 456"/>
                <a:gd name="T100" fmla="*/ 2147483647 w 480"/>
                <a:gd name="T101" fmla="*/ 2147483647 h 456"/>
                <a:gd name="T102" fmla="*/ 2147483647 w 480"/>
                <a:gd name="T103" fmla="*/ 2147483647 h 4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80"/>
                <a:gd name="T157" fmla="*/ 0 h 456"/>
                <a:gd name="T158" fmla="*/ 480 w 480"/>
                <a:gd name="T159" fmla="*/ 456 h 4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80" h="456">
                  <a:moveTo>
                    <a:pt x="78" y="54"/>
                  </a:moveTo>
                  <a:lnTo>
                    <a:pt x="78" y="66"/>
                  </a:lnTo>
                  <a:lnTo>
                    <a:pt x="72" y="72"/>
                  </a:lnTo>
                  <a:lnTo>
                    <a:pt x="72" y="78"/>
                  </a:lnTo>
                  <a:lnTo>
                    <a:pt x="66" y="84"/>
                  </a:lnTo>
                  <a:lnTo>
                    <a:pt x="48" y="84"/>
                  </a:lnTo>
                  <a:lnTo>
                    <a:pt x="48" y="102"/>
                  </a:lnTo>
                  <a:lnTo>
                    <a:pt x="42" y="108"/>
                  </a:lnTo>
                  <a:lnTo>
                    <a:pt x="30" y="108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36" y="168"/>
                  </a:lnTo>
                  <a:lnTo>
                    <a:pt x="30" y="180"/>
                  </a:lnTo>
                  <a:lnTo>
                    <a:pt x="24" y="186"/>
                  </a:lnTo>
                  <a:lnTo>
                    <a:pt x="18" y="186"/>
                  </a:lnTo>
                  <a:lnTo>
                    <a:pt x="18" y="222"/>
                  </a:lnTo>
                  <a:lnTo>
                    <a:pt x="12" y="222"/>
                  </a:lnTo>
                  <a:lnTo>
                    <a:pt x="0" y="228"/>
                  </a:lnTo>
                  <a:lnTo>
                    <a:pt x="0" y="246"/>
                  </a:lnTo>
                  <a:lnTo>
                    <a:pt x="6" y="252"/>
                  </a:lnTo>
                  <a:lnTo>
                    <a:pt x="12" y="300"/>
                  </a:lnTo>
                  <a:lnTo>
                    <a:pt x="48" y="300"/>
                  </a:lnTo>
                  <a:lnTo>
                    <a:pt x="54" y="294"/>
                  </a:lnTo>
                  <a:lnTo>
                    <a:pt x="54" y="288"/>
                  </a:lnTo>
                  <a:lnTo>
                    <a:pt x="60" y="288"/>
                  </a:lnTo>
                  <a:lnTo>
                    <a:pt x="66" y="294"/>
                  </a:lnTo>
                  <a:lnTo>
                    <a:pt x="66" y="300"/>
                  </a:lnTo>
                  <a:lnTo>
                    <a:pt x="84" y="318"/>
                  </a:lnTo>
                  <a:lnTo>
                    <a:pt x="96" y="306"/>
                  </a:lnTo>
                  <a:lnTo>
                    <a:pt x="96" y="294"/>
                  </a:lnTo>
                  <a:lnTo>
                    <a:pt x="102" y="276"/>
                  </a:lnTo>
                  <a:lnTo>
                    <a:pt x="108" y="264"/>
                  </a:lnTo>
                  <a:lnTo>
                    <a:pt x="108" y="252"/>
                  </a:lnTo>
                  <a:lnTo>
                    <a:pt x="120" y="258"/>
                  </a:lnTo>
                  <a:lnTo>
                    <a:pt x="132" y="270"/>
                  </a:lnTo>
                  <a:lnTo>
                    <a:pt x="138" y="270"/>
                  </a:lnTo>
                  <a:lnTo>
                    <a:pt x="144" y="276"/>
                  </a:lnTo>
                  <a:lnTo>
                    <a:pt x="150" y="288"/>
                  </a:lnTo>
                  <a:lnTo>
                    <a:pt x="180" y="288"/>
                  </a:lnTo>
                  <a:lnTo>
                    <a:pt x="186" y="276"/>
                  </a:lnTo>
                  <a:lnTo>
                    <a:pt x="192" y="270"/>
                  </a:lnTo>
                  <a:lnTo>
                    <a:pt x="198" y="276"/>
                  </a:lnTo>
                  <a:lnTo>
                    <a:pt x="198" y="288"/>
                  </a:lnTo>
                  <a:lnTo>
                    <a:pt x="210" y="288"/>
                  </a:lnTo>
                  <a:lnTo>
                    <a:pt x="222" y="282"/>
                  </a:lnTo>
                  <a:lnTo>
                    <a:pt x="240" y="282"/>
                  </a:lnTo>
                  <a:lnTo>
                    <a:pt x="246" y="288"/>
                  </a:lnTo>
                  <a:lnTo>
                    <a:pt x="276" y="288"/>
                  </a:lnTo>
                  <a:lnTo>
                    <a:pt x="294" y="312"/>
                  </a:lnTo>
                  <a:lnTo>
                    <a:pt x="306" y="312"/>
                  </a:lnTo>
                  <a:lnTo>
                    <a:pt x="312" y="318"/>
                  </a:lnTo>
                  <a:lnTo>
                    <a:pt x="324" y="324"/>
                  </a:lnTo>
                  <a:lnTo>
                    <a:pt x="348" y="360"/>
                  </a:lnTo>
                  <a:lnTo>
                    <a:pt x="354" y="366"/>
                  </a:lnTo>
                  <a:lnTo>
                    <a:pt x="378" y="378"/>
                  </a:lnTo>
                  <a:lnTo>
                    <a:pt x="390" y="390"/>
                  </a:lnTo>
                  <a:lnTo>
                    <a:pt x="390" y="414"/>
                  </a:lnTo>
                  <a:lnTo>
                    <a:pt x="396" y="420"/>
                  </a:lnTo>
                  <a:lnTo>
                    <a:pt x="408" y="426"/>
                  </a:lnTo>
                  <a:lnTo>
                    <a:pt x="420" y="426"/>
                  </a:lnTo>
                  <a:lnTo>
                    <a:pt x="432" y="444"/>
                  </a:lnTo>
                  <a:lnTo>
                    <a:pt x="456" y="456"/>
                  </a:lnTo>
                  <a:lnTo>
                    <a:pt x="468" y="438"/>
                  </a:lnTo>
                  <a:lnTo>
                    <a:pt x="480" y="432"/>
                  </a:lnTo>
                  <a:lnTo>
                    <a:pt x="474" y="420"/>
                  </a:lnTo>
                  <a:lnTo>
                    <a:pt x="456" y="402"/>
                  </a:lnTo>
                  <a:lnTo>
                    <a:pt x="432" y="402"/>
                  </a:lnTo>
                  <a:lnTo>
                    <a:pt x="426" y="396"/>
                  </a:lnTo>
                  <a:lnTo>
                    <a:pt x="426" y="360"/>
                  </a:lnTo>
                  <a:lnTo>
                    <a:pt x="420" y="360"/>
                  </a:lnTo>
                  <a:lnTo>
                    <a:pt x="414" y="354"/>
                  </a:lnTo>
                  <a:lnTo>
                    <a:pt x="366" y="330"/>
                  </a:lnTo>
                  <a:lnTo>
                    <a:pt x="360" y="324"/>
                  </a:lnTo>
                  <a:lnTo>
                    <a:pt x="360" y="312"/>
                  </a:lnTo>
                  <a:lnTo>
                    <a:pt x="354" y="300"/>
                  </a:lnTo>
                  <a:lnTo>
                    <a:pt x="354" y="288"/>
                  </a:lnTo>
                  <a:lnTo>
                    <a:pt x="348" y="276"/>
                  </a:lnTo>
                  <a:lnTo>
                    <a:pt x="348" y="270"/>
                  </a:lnTo>
                  <a:lnTo>
                    <a:pt x="336" y="270"/>
                  </a:lnTo>
                  <a:lnTo>
                    <a:pt x="324" y="264"/>
                  </a:lnTo>
                  <a:lnTo>
                    <a:pt x="306" y="264"/>
                  </a:lnTo>
                  <a:lnTo>
                    <a:pt x="282" y="240"/>
                  </a:lnTo>
                  <a:lnTo>
                    <a:pt x="264" y="246"/>
                  </a:lnTo>
                  <a:lnTo>
                    <a:pt x="252" y="228"/>
                  </a:lnTo>
                  <a:lnTo>
                    <a:pt x="234" y="222"/>
                  </a:lnTo>
                  <a:lnTo>
                    <a:pt x="216" y="204"/>
                  </a:lnTo>
                  <a:lnTo>
                    <a:pt x="210" y="192"/>
                  </a:lnTo>
                  <a:lnTo>
                    <a:pt x="204" y="186"/>
                  </a:lnTo>
                  <a:lnTo>
                    <a:pt x="198" y="174"/>
                  </a:lnTo>
                  <a:lnTo>
                    <a:pt x="198" y="114"/>
                  </a:lnTo>
                  <a:lnTo>
                    <a:pt x="192" y="90"/>
                  </a:lnTo>
                  <a:lnTo>
                    <a:pt x="186" y="78"/>
                  </a:lnTo>
                  <a:lnTo>
                    <a:pt x="180" y="60"/>
                  </a:lnTo>
                  <a:lnTo>
                    <a:pt x="168" y="42"/>
                  </a:lnTo>
                  <a:lnTo>
                    <a:pt x="162" y="24"/>
                  </a:lnTo>
                  <a:lnTo>
                    <a:pt x="156" y="12"/>
                  </a:lnTo>
                  <a:lnTo>
                    <a:pt x="150" y="6"/>
                  </a:lnTo>
                  <a:lnTo>
                    <a:pt x="150" y="0"/>
                  </a:lnTo>
                  <a:lnTo>
                    <a:pt x="144" y="0"/>
                  </a:lnTo>
                  <a:lnTo>
                    <a:pt x="144" y="12"/>
                  </a:lnTo>
                  <a:lnTo>
                    <a:pt x="132" y="36"/>
                  </a:lnTo>
                  <a:lnTo>
                    <a:pt x="108" y="48"/>
                  </a:lnTo>
                  <a:lnTo>
                    <a:pt x="90" y="54"/>
                  </a:lnTo>
                  <a:lnTo>
                    <a:pt x="78" y="5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8" name="Equatorial 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9C78E8A6-E132-1DA8-7621-1D8D7A63FF5C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5913" y="3147325"/>
              <a:ext cx="54848" cy="41506"/>
            </a:xfrm>
            <a:custGeom>
              <a:avLst/>
              <a:gdLst>
                <a:gd name="T0" fmla="*/ 2147483647 w 144"/>
                <a:gd name="T1" fmla="*/ 2147483647 h 108"/>
                <a:gd name="T2" fmla="*/ 2147483647 w 144"/>
                <a:gd name="T3" fmla="*/ 2147483647 h 108"/>
                <a:gd name="T4" fmla="*/ 2147483647 w 144"/>
                <a:gd name="T5" fmla="*/ 2147483647 h 108"/>
                <a:gd name="T6" fmla="*/ 2147483647 w 144"/>
                <a:gd name="T7" fmla="*/ 0 h 108"/>
                <a:gd name="T8" fmla="*/ 2147483647 w 144"/>
                <a:gd name="T9" fmla="*/ 2147483647 h 108"/>
                <a:gd name="T10" fmla="*/ 2147483647 w 144"/>
                <a:gd name="T11" fmla="*/ 2147483647 h 108"/>
                <a:gd name="T12" fmla="*/ 2147483647 w 144"/>
                <a:gd name="T13" fmla="*/ 2147483647 h 108"/>
                <a:gd name="T14" fmla="*/ 2147483647 w 144"/>
                <a:gd name="T15" fmla="*/ 2147483647 h 108"/>
                <a:gd name="T16" fmla="*/ 2147483647 w 144"/>
                <a:gd name="T17" fmla="*/ 2147483647 h 108"/>
                <a:gd name="T18" fmla="*/ 0 w 144"/>
                <a:gd name="T19" fmla="*/ 2147483647 h 108"/>
                <a:gd name="T20" fmla="*/ 0 w 144"/>
                <a:gd name="T21" fmla="*/ 2147483647 h 108"/>
                <a:gd name="T22" fmla="*/ 2147483647 w 144"/>
                <a:gd name="T23" fmla="*/ 2147483647 h 108"/>
                <a:gd name="T24" fmla="*/ 2147483647 w 144"/>
                <a:gd name="T25" fmla="*/ 2147483647 h 108"/>
                <a:gd name="T26" fmla="*/ 2147483647 w 144"/>
                <a:gd name="T27" fmla="*/ 2147483647 h 108"/>
                <a:gd name="T28" fmla="*/ 2147483647 w 144"/>
                <a:gd name="T29" fmla="*/ 2147483647 h 108"/>
                <a:gd name="T30" fmla="*/ 2147483647 w 144"/>
                <a:gd name="T31" fmla="*/ 2147483647 h 108"/>
                <a:gd name="T32" fmla="*/ 2147483647 w 144"/>
                <a:gd name="T33" fmla="*/ 2147483647 h 108"/>
                <a:gd name="T34" fmla="*/ 2147483647 w 144"/>
                <a:gd name="T35" fmla="*/ 2147483647 h 108"/>
                <a:gd name="T36" fmla="*/ 2147483647 w 144"/>
                <a:gd name="T37" fmla="*/ 2147483647 h 108"/>
                <a:gd name="T38" fmla="*/ 2147483647 w 144"/>
                <a:gd name="T39" fmla="*/ 2147483647 h 10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4"/>
                <a:gd name="T61" fmla="*/ 0 h 108"/>
                <a:gd name="T62" fmla="*/ 144 w 144"/>
                <a:gd name="T63" fmla="*/ 108 h 10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4" h="108">
                  <a:moveTo>
                    <a:pt x="138" y="48"/>
                  </a:moveTo>
                  <a:lnTo>
                    <a:pt x="144" y="12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6"/>
                  </a:lnTo>
                  <a:lnTo>
                    <a:pt x="30" y="42"/>
                  </a:lnTo>
                  <a:lnTo>
                    <a:pt x="18" y="54"/>
                  </a:lnTo>
                  <a:lnTo>
                    <a:pt x="12" y="66"/>
                  </a:lnTo>
                  <a:lnTo>
                    <a:pt x="6" y="72"/>
                  </a:lnTo>
                  <a:lnTo>
                    <a:pt x="0" y="84"/>
                  </a:lnTo>
                  <a:lnTo>
                    <a:pt x="0" y="90"/>
                  </a:lnTo>
                  <a:lnTo>
                    <a:pt x="6" y="96"/>
                  </a:lnTo>
                  <a:lnTo>
                    <a:pt x="18" y="102"/>
                  </a:lnTo>
                  <a:lnTo>
                    <a:pt x="36" y="102"/>
                  </a:lnTo>
                  <a:lnTo>
                    <a:pt x="36" y="108"/>
                  </a:lnTo>
                  <a:lnTo>
                    <a:pt x="138" y="108"/>
                  </a:lnTo>
                  <a:lnTo>
                    <a:pt x="138" y="102"/>
                  </a:lnTo>
                  <a:lnTo>
                    <a:pt x="144" y="84"/>
                  </a:lnTo>
                  <a:lnTo>
                    <a:pt x="144" y="54"/>
                  </a:lnTo>
                  <a:lnTo>
                    <a:pt x="138" y="4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9" name="El Salvador" descr="© INSCALE GmbH, 05.05.2010&#10;http://www.presentationload.com/">
              <a:extLst>
                <a:ext uri="{FF2B5EF4-FFF2-40B4-BE49-F238E27FC236}">
                  <a16:creationId xmlns:a16="http://schemas.microsoft.com/office/drawing/2014/main" id="{0DC6AC47-CD28-B470-8A6D-FE37A27C5BCD}"/>
                </a:ext>
              </a:extLst>
            </p:cNvPr>
            <p:cNvSpPr>
              <a:spLocks/>
            </p:cNvSpPr>
            <p:nvPr/>
          </p:nvSpPr>
          <p:spPr bwMode="gray">
            <a:xfrm>
              <a:off x="1820608" y="2776730"/>
              <a:ext cx="65224" cy="42989"/>
            </a:xfrm>
            <a:custGeom>
              <a:avLst/>
              <a:gdLst>
                <a:gd name="T0" fmla="*/ 2147483647 w 174"/>
                <a:gd name="T1" fmla="*/ 2147483647 h 114"/>
                <a:gd name="T2" fmla="*/ 2147483647 w 174"/>
                <a:gd name="T3" fmla="*/ 2147483647 h 114"/>
                <a:gd name="T4" fmla="*/ 2147483647 w 174"/>
                <a:gd name="T5" fmla="*/ 2147483647 h 114"/>
                <a:gd name="T6" fmla="*/ 2147483647 w 174"/>
                <a:gd name="T7" fmla="*/ 2147483647 h 114"/>
                <a:gd name="T8" fmla="*/ 2147483647 w 174"/>
                <a:gd name="T9" fmla="*/ 2147483647 h 114"/>
                <a:gd name="T10" fmla="*/ 2147483647 w 174"/>
                <a:gd name="T11" fmla="*/ 2147483647 h 114"/>
                <a:gd name="T12" fmla="*/ 2147483647 w 174"/>
                <a:gd name="T13" fmla="*/ 2147483647 h 114"/>
                <a:gd name="T14" fmla="*/ 2147483647 w 174"/>
                <a:gd name="T15" fmla="*/ 2147483647 h 114"/>
                <a:gd name="T16" fmla="*/ 2147483647 w 174"/>
                <a:gd name="T17" fmla="*/ 2147483647 h 114"/>
                <a:gd name="T18" fmla="*/ 2147483647 w 174"/>
                <a:gd name="T19" fmla="*/ 0 h 114"/>
                <a:gd name="T20" fmla="*/ 2147483647 w 174"/>
                <a:gd name="T21" fmla="*/ 2147483647 h 114"/>
                <a:gd name="T22" fmla="*/ 2147483647 w 174"/>
                <a:gd name="T23" fmla="*/ 2147483647 h 114"/>
                <a:gd name="T24" fmla="*/ 2147483647 w 174"/>
                <a:gd name="T25" fmla="*/ 2147483647 h 114"/>
                <a:gd name="T26" fmla="*/ 2147483647 w 174"/>
                <a:gd name="T27" fmla="*/ 2147483647 h 114"/>
                <a:gd name="T28" fmla="*/ 2147483647 w 174"/>
                <a:gd name="T29" fmla="*/ 2147483647 h 114"/>
                <a:gd name="T30" fmla="*/ 2147483647 w 174"/>
                <a:gd name="T31" fmla="*/ 2147483647 h 114"/>
                <a:gd name="T32" fmla="*/ 2147483647 w 174"/>
                <a:gd name="T33" fmla="*/ 2147483647 h 114"/>
                <a:gd name="T34" fmla="*/ 2147483647 w 174"/>
                <a:gd name="T35" fmla="*/ 2147483647 h 114"/>
                <a:gd name="T36" fmla="*/ 0 w 174"/>
                <a:gd name="T37" fmla="*/ 2147483647 h 114"/>
                <a:gd name="T38" fmla="*/ 2147483647 w 174"/>
                <a:gd name="T39" fmla="*/ 2147483647 h 114"/>
                <a:gd name="T40" fmla="*/ 2147483647 w 174"/>
                <a:gd name="T41" fmla="*/ 2147483647 h 114"/>
                <a:gd name="T42" fmla="*/ 2147483647 w 174"/>
                <a:gd name="T43" fmla="*/ 2147483647 h 114"/>
                <a:gd name="T44" fmla="*/ 2147483647 w 174"/>
                <a:gd name="T45" fmla="*/ 2147483647 h 114"/>
                <a:gd name="T46" fmla="*/ 2147483647 w 174"/>
                <a:gd name="T47" fmla="*/ 2147483647 h 114"/>
                <a:gd name="T48" fmla="*/ 2147483647 w 174"/>
                <a:gd name="T49" fmla="*/ 2147483647 h 114"/>
                <a:gd name="T50" fmla="*/ 2147483647 w 174"/>
                <a:gd name="T51" fmla="*/ 2147483647 h 114"/>
                <a:gd name="T52" fmla="*/ 2147483647 w 174"/>
                <a:gd name="T53" fmla="*/ 2147483647 h 114"/>
                <a:gd name="T54" fmla="*/ 2147483647 w 174"/>
                <a:gd name="T55" fmla="*/ 2147483647 h 114"/>
                <a:gd name="T56" fmla="*/ 2147483647 w 174"/>
                <a:gd name="T57" fmla="*/ 2147483647 h 1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4"/>
                <a:gd name="T88" fmla="*/ 0 h 114"/>
                <a:gd name="T89" fmla="*/ 174 w 174"/>
                <a:gd name="T90" fmla="*/ 114 h 11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4" h="114">
                  <a:moveTo>
                    <a:pt x="174" y="84"/>
                  </a:moveTo>
                  <a:lnTo>
                    <a:pt x="174" y="42"/>
                  </a:lnTo>
                  <a:lnTo>
                    <a:pt x="138" y="42"/>
                  </a:lnTo>
                  <a:lnTo>
                    <a:pt x="132" y="48"/>
                  </a:lnTo>
                  <a:lnTo>
                    <a:pt x="120" y="48"/>
                  </a:lnTo>
                  <a:lnTo>
                    <a:pt x="114" y="42"/>
                  </a:lnTo>
                  <a:lnTo>
                    <a:pt x="114" y="24"/>
                  </a:lnTo>
                  <a:lnTo>
                    <a:pt x="90" y="24"/>
                  </a:lnTo>
                  <a:lnTo>
                    <a:pt x="78" y="12"/>
                  </a:lnTo>
                  <a:lnTo>
                    <a:pt x="72" y="0"/>
                  </a:lnTo>
                  <a:lnTo>
                    <a:pt x="60" y="6"/>
                  </a:lnTo>
                  <a:lnTo>
                    <a:pt x="48" y="6"/>
                  </a:lnTo>
                  <a:lnTo>
                    <a:pt x="48" y="18"/>
                  </a:lnTo>
                  <a:lnTo>
                    <a:pt x="42" y="24"/>
                  </a:lnTo>
                  <a:lnTo>
                    <a:pt x="36" y="36"/>
                  </a:lnTo>
                  <a:lnTo>
                    <a:pt x="30" y="36"/>
                  </a:lnTo>
                  <a:lnTo>
                    <a:pt x="24" y="42"/>
                  </a:lnTo>
                  <a:lnTo>
                    <a:pt x="12" y="48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8" y="72"/>
                  </a:lnTo>
                  <a:lnTo>
                    <a:pt x="24" y="78"/>
                  </a:lnTo>
                  <a:lnTo>
                    <a:pt x="72" y="78"/>
                  </a:lnTo>
                  <a:lnTo>
                    <a:pt x="96" y="102"/>
                  </a:lnTo>
                  <a:lnTo>
                    <a:pt x="132" y="96"/>
                  </a:lnTo>
                  <a:lnTo>
                    <a:pt x="150" y="114"/>
                  </a:lnTo>
                  <a:lnTo>
                    <a:pt x="168" y="84"/>
                  </a:lnTo>
                  <a:lnTo>
                    <a:pt x="174" y="90"/>
                  </a:lnTo>
                  <a:lnTo>
                    <a:pt x="174" y="8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0" name="Egypt" descr="© INSCALE GmbH, 05.05.2010&#10;http://www.presentationload.com/">
              <a:extLst>
                <a:ext uri="{FF2B5EF4-FFF2-40B4-BE49-F238E27FC236}">
                  <a16:creationId xmlns:a16="http://schemas.microsoft.com/office/drawing/2014/main" id="{EC8C71CB-2DEE-7FF5-1D17-01762D130694}"/>
                </a:ext>
              </a:extLst>
            </p:cNvPr>
            <p:cNvSpPr>
              <a:spLocks/>
            </p:cNvSpPr>
            <p:nvPr/>
          </p:nvSpPr>
          <p:spPr bwMode="gray">
            <a:xfrm>
              <a:off x="4884671" y="2250485"/>
              <a:ext cx="299440" cy="305370"/>
            </a:xfrm>
            <a:custGeom>
              <a:avLst/>
              <a:gdLst>
                <a:gd name="T0" fmla="*/ 2147483647 w 792"/>
                <a:gd name="T1" fmla="*/ 2147483647 h 804"/>
                <a:gd name="T2" fmla="*/ 2147483647 w 792"/>
                <a:gd name="T3" fmla="*/ 2147483647 h 804"/>
                <a:gd name="T4" fmla="*/ 2147483647 w 792"/>
                <a:gd name="T5" fmla="*/ 2147483647 h 804"/>
                <a:gd name="T6" fmla="*/ 2147483647 w 792"/>
                <a:gd name="T7" fmla="*/ 2147483647 h 804"/>
                <a:gd name="T8" fmla="*/ 2147483647 w 792"/>
                <a:gd name="T9" fmla="*/ 2147483647 h 804"/>
                <a:gd name="T10" fmla="*/ 2147483647 w 792"/>
                <a:gd name="T11" fmla="*/ 2147483647 h 804"/>
                <a:gd name="T12" fmla="*/ 2147483647 w 792"/>
                <a:gd name="T13" fmla="*/ 2147483647 h 804"/>
                <a:gd name="T14" fmla="*/ 2147483647 w 792"/>
                <a:gd name="T15" fmla="*/ 2147483647 h 804"/>
                <a:gd name="T16" fmla="*/ 2147483647 w 792"/>
                <a:gd name="T17" fmla="*/ 2147483647 h 804"/>
                <a:gd name="T18" fmla="*/ 2147483647 w 792"/>
                <a:gd name="T19" fmla="*/ 2147483647 h 804"/>
                <a:gd name="T20" fmla="*/ 2147483647 w 792"/>
                <a:gd name="T21" fmla="*/ 2147483647 h 804"/>
                <a:gd name="T22" fmla="*/ 2147483647 w 792"/>
                <a:gd name="T23" fmla="*/ 2147483647 h 804"/>
                <a:gd name="T24" fmla="*/ 2147483647 w 792"/>
                <a:gd name="T25" fmla="*/ 2147483647 h 804"/>
                <a:gd name="T26" fmla="*/ 2147483647 w 792"/>
                <a:gd name="T27" fmla="*/ 2147483647 h 804"/>
                <a:gd name="T28" fmla="*/ 2147483647 w 792"/>
                <a:gd name="T29" fmla="*/ 2147483647 h 804"/>
                <a:gd name="T30" fmla="*/ 2147483647 w 792"/>
                <a:gd name="T31" fmla="*/ 2147483647 h 804"/>
                <a:gd name="T32" fmla="*/ 2147483647 w 792"/>
                <a:gd name="T33" fmla="*/ 2147483647 h 804"/>
                <a:gd name="T34" fmla="*/ 2147483647 w 792"/>
                <a:gd name="T35" fmla="*/ 2147483647 h 804"/>
                <a:gd name="T36" fmla="*/ 2147483647 w 792"/>
                <a:gd name="T37" fmla="*/ 2147483647 h 804"/>
                <a:gd name="T38" fmla="*/ 2147483647 w 792"/>
                <a:gd name="T39" fmla="*/ 2147483647 h 804"/>
                <a:gd name="T40" fmla="*/ 2147483647 w 792"/>
                <a:gd name="T41" fmla="*/ 2147483647 h 804"/>
                <a:gd name="T42" fmla="*/ 2147483647 w 792"/>
                <a:gd name="T43" fmla="*/ 2147483647 h 804"/>
                <a:gd name="T44" fmla="*/ 2147483647 w 792"/>
                <a:gd name="T45" fmla="*/ 2147483647 h 804"/>
                <a:gd name="T46" fmla="*/ 2147483647 w 792"/>
                <a:gd name="T47" fmla="*/ 2147483647 h 804"/>
                <a:gd name="T48" fmla="*/ 2147483647 w 792"/>
                <a:gd name="T49" fmla="*/ 2147483647 h 804"/>
                <a:gd name="T50" fmla="*/ 2147483647 w 792"/>
                <a:gd name="T51" fmla="*/ 2147483647 h 804"/>
                <a:gd name="T52" fmla="*/ 2147483647 w 792"/>
                <a:gd name="T53" fmla="*/ 2147483647 h 804"/>
                <a:gd name="T54" fmla="*/ 2147483647 w 792"/>
                <a:gd name="T55" fmla="*/ 2147483647 h 804"/>
                <a:gd name="T56" fmla="*/ 2147483647 w 792"/>
                <a:gd name="T57" fmla="*/ 2147483647 h 804"/>
                <a:gd name="T58" fmla="*/ 2147483647 w 792"/>
                <a:gd name="T59" fmla="*/ 2147483647 h 804"/>
                <a:gd name="T60" fmla="*/ 2147483647 w 792"/>
                <a:gd name="T61" fmla="*/ 2147483647 h 804"/>
                <a:gd name="T62" fmla="*/ 2147483647 w 792"/>
                <a:gd name="T63" fmla="*/ 2147483647 h 804"/>
                <a:gd name="T64" fmla="*/ 2147483647 w 792"/>
                <a:gd name="T65" fmla="*/ 2147483647 h 804"/>
                <a:gd name="T66" fmla="*/ 2147483647 w 792"/>
                <a:gd name="T67" fmla="*/ 2147483647 h 804"/>
                <a:gd name="T68" fmla="*/ 2147483647 w 792"/>
                <a:gd name="T69" fmla="*/ 2147483647 h 804"/>
                <a:gd name="T70" fmla="*/ 2147483647 w 792"/>
                <a:gd name="T71" fmla="*/ 2147483647 h 804"/>
                <a:gd name="T72" fmla="*/ 2147483647 w 792"/>
                <a:gd name="T73" fmla="*/ 2147483647 h 804"/>
                <a:gd name="T74" fmla="*/ 2147483647 w 792"/>
                <a:gd name="T75" fmla="*/ 2147483647 h 804"/>
                <a:gd name="T76" fmla="*/ 2147483647 w 792"/>
                <a:gd name="T77" fmla="*/ 2147483647 h 804"/>
                <a:gd name="T78" fmla="*/ 2147483647 w 792"/>
                <a:gd name="T79" fmla="*/ 2147483647 h 804"/>
                <a:gd name="T80" fmla="*/ 2147483647 w 792"/>
                <a:gd name="T81" fmla="*/ 2147483647 h 804"/>
                <a:gd name="T82" fmla="*/ 2147483647 w 792"/>
                <a:gd name="T83" fmla="*/ 2147483647 h 804"/>
                <a:gd name="T84" fmla="*/ 2147483647 w 792"/>
                <a:gd name="T85" fmla="*/ 2147483647 h 804"/>
                <a:gd name="T86" fmla="*/ 2147483647 w 792"/>
                <a:gd name="T87" fmla="*/ 2147483647 h 804"/>
                <a:gd name="T88" fmla="*/ 2147483647 w 792"/>
                <a:gd name="T89" fmla="*/ 2147483647 h 804"/>
                <a:gd name="T90" fmla="*/ 2147483647 w 792"/>
                <a:gd name="T91" fmla="*/ 0 h 804"/>
                <a:gd name="T92" fmla="*/ 2147483647 w 792"/>
                <a:gd name="T93" fmla="*/ 2147483647 h 804"/>
                <a:gd name="T94" fmla="*/ 2147483647 w 792"/>
                <a:gd name="T95" fmla="*/ 0 h 80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92"/>
                <a:gd name="T145" fmla="*/ 0 h 804"/>
                <a:gd name="T146" fmla="*/ 792 w 792"/>
                <a:gd name="T147" fmla="*/ 804 h 80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92" h="804">
                  <a:moveTo>
                    <a:pt x="12" y="18"/>
                  </a:moveTo>
                  <a:lnTo>
                    <a:pt x="6" y="24"/>
                  </a:lnTo>
                  <a:lnTo>
                    <a:pt x="6" y="54"/>
                  </a:lnTo>
                  <a:lnTo>
                    <a:pt x="18" y="60"/>
                  </a:lnTo>
                  <a:lnTo>
                    <a:pt x="24" y="72"/>
                  </a:lnTo>
                  <a:lnTo>
                    <a:pt x="24" y="78"/>
                  </a:lnTo>
                  <a:lnTo>
                    <a:pt x="18" y="84"/>
                  </a:lnTo>
                  <a:lnTo>
                    <a:pt x="12" y="96"/>
                  </a:lnTo>
                  <a:lnTo>
                    <a:pt x="6" y="102"/>
                  </a:lnTo>
                  <a:lnTo>
                    <a:pt x="0" y="114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18" y="144"/>
                  </a:lnTo>
                  <a:lnTo>
                    <a:pt x="30" y="180"/>
                  </a:lnTo>
                  <a:lnTo>
                    <a:pt x="30" y="264"/>
                  </a:lnTo>
                  <a:lnTo>
                    <a:pt x="36" y="342"/>
                  </a:lnTo>
                  <a:lnTo>
                    <a:pt x="36" y="438"/>
                  </a:lnTo>
                  <a:lnTo>
                    <a:pt x="42" y="534"/>
                  </a:lnTo>
                  <a:lnTo>
                    <a:pt x="42" y="624"/>
                  </a:lnTo>
                  <a:lnTo>
                    <a:pt x="48" y="702"/>
                  </a:lnTo>
                  <a:lnTo>
                    <a:pt x="48" y="774"/>
                  </a:lnTo>
                  <a:lnTo>
                    <a:pt x="474" y="780"/>
                  </a:lnTo>
                  <a:lnTo>
                    <a:pt x="492" y="762"/>
                  </a:lnTo>
                  <a:lnTo>
                    <a:pt x="498" y="762"/>
                  </a:lnTo>
                  <a:lnTo>
                    <a:pt x="498" y="774"/>
                  </a:lnTo>
                  <a:lnTo>
                    <a:pt x="618" y="780"/>
                  </a:lnTo>
                  <a:lnTo>
                    <a:pt x="624" y="786"/>
                  </a:lnTo>
                  <a:lnTo>
                    <a:pt x="630" y="798"/>
                  </a:lnTo>
                  <a:lnTo>
                    <a:pt x="636" y="804"/>
                  </a:lnTo>
                  <a:lnTo>
                    <a:pt x="654" y="804"/>
                  </a:lnTo>
                  <a:lnTo>
                    <a:pt x="660" y="798"/>
                  </a:lnTo>
                  <a:lnTo>
                    <a:pt x="672" y="774"/>
                  </a:lnTo>
                  <a:lnTo>
                    <a:pt x="684" y="762"/>
                  </a:lnTo>
                  <a:lnTo>
                    <a:pt x="696" y="762"/>
                  </a:lnTo>
                  <a:lnTo>
                    <a:pt x="702" y="756"/>
                  </a:lnTo>
                  <a:lnTo>
                    <a:pt x="720" y="756"/>
                  </a:lnTo>
                  <a:lnTo>
                    <a:pt x="726" y="750"/>
                  </a:lnTo>
                  <a:lnTo>
                    <a:pt x="732" y="738"/>
                  </a:lnTo>
                  <a:lnTo>
                    <a:pt x="732" y="714"/>
                  </a:lnTo>
                  <a:lnTo>
                    <a:pt x="762" y="714"/>
                  </a:lnTo>
                  <a:lnTo>
                    <a:pt x="786" y="690"/>
                  </a:lnTo>
                  <a:lnTo>
                    <a:pt x="780" y="684"/>
                  </a:lnTo>
                  <a:lnTo>
                    <a:pt x="774" y="672"/>
                  </a:lnTo>
                  <a:lnTo>
                    <a:pt x="774" y="624"/>
                  </a:lnTo>
                  <a:lnTo>
                    <a:pt x="792" y="618"/>
                  </a:lnTo>
                  <a:lnTo>
                    <a:pt x="786" y="618"/>
                  </a:lnTo>
                  <a:lnTo>
                    <a:pt x="756" y="588"/>
                  </a:lnTo>
                  <a:lnTo>
                    <a:pt x="732" y="552"/>
                  </a:lnTo>
                  <a:lnTo>
                    <a:pt x="726" y="528"/>
                  </a:lnTo>
                  <a:lnTo>
                    <a:pt x="714" y="492"/>
                  </a:lnTo>
                  <a:lnTo>
                    <a:pt x="702" y="468"/>
                  </a:lnTo>
                  <a:lnTo>
                    <a:pt x="690" y="462"/>
                  </a:lnTo>
                  <a:lnTo>
                    <a:pt x="684" y="450"/>
                  </a:lnTo>
                  <a:lnTo>
                    <a:pt x="672" y="444"/>
                  </a:lnTo>
                  <a:lnTo>
                    <a:pt x="666" y="432"/>
                  </a:lnTo>
                  <a:lnTo>
                    <a:pt x="654" y="396"/>
                  </a:lnTo>
                  <a:lnTo>
                    <a:pt x="654" y="378"/>
                  </a:lnTo>
                  <a:lnTo>
                    <a:pt x="618" y="336"/>
                  </a:lnTo>
                  <a:lnTo>
                    <a:pt x="618" y="318"/>
                  </a:lnTo>
                  <a:lnTo>
                    <a:pt x="606" y="294"/>
                  </a:lnTo>
                  <a:lnTo>
                    <a:pt x="594" y="282"/>
                  </a:lnTo>
                  <a:lnTo>
                    <a:pt x="588" y="270"/>
                  </a:lnTo>
                  <a:lnTo>
                    <a:pt x="576" y="258"/>
                  </a:lnTo>
                  <a:lnTo>
                    <a:pt x="570" y="246"/>
                  </a:lnTo>
                  <a:lnTo>
                    <a:pt x="558" y="234"/>
                  </a:lnTo>
                  <a:lnTo>
                    <a:pt x="552" y="222"/>
                  </a:lnTo>
                  <a:lnTo>
                    <a:pt x="546" y="216"/>
                  </a:lnTo>
                  <a:lnTo>
                    <a:pt x="552" y="210"/>
                  </a:lnTo>
                  <a:lnTo>
                    <a:pt x="552" y="198"/>
                  </a:lnTo>
                  <a:lnTo>
                    <a:pt x="540" y="174"/>
                  </a:lnTo>
                  <a:lnTo>
                    <a:pt x="528" y="168"/>
                  </a:lnTo>
                  <a:lnTo>
                    <a:pt x="522" y="168"/>
                  </a:lnTo>
                  <a:lnTo>
                    <a:pt x="540" y="144"/>
                  </a:lnTo>
                  <a:lnTo>
                    <a:pt x="558" y="156"/>
                  </a:lnTo>
                  <a:lnTo>
                    <a:pt x="558" y="174"/>
                  </a:lnTo>
                  <a:lnTo>
                    <a:pt x="564" y="186"/>
                  </a:lnTo>
                  <a:lnTo>
                    <a:pt x="576" y="198"/>
                  </a:lnTo>
                  <a:lnTo>
                    <a:pt x="582" y="210"/>
                  </a:lnTo>
                  <a:lnTo>
                    <a:pt x="588" y="216"/>
                  </a:lnTo>
                  <a:lnTo>
                    <a:pt x="588" y="246"/>
                  </a:lnTo>
                  <a:lnTo>
                    <a:pt x="606" y="264"/>
                  </a:lnTo>
                  <a:lnTo>
                    <a:pt x="612" y="276"/>
                  </a:lnTo>
                  <a:lnTo>
                    <a:pt x="636" y="300"/>
                  </a:lnTo>
                  <a:lnTo>
                    <a:pt x="648" y="306"/>
                  </a:lnTo>
                  <a:lnTo>
                    <a:pt x="654" y="306"/>
                  </a:lnTo>
                  <a:lnTo>
                    <a:pt x="666" y="300"/>
                  </a:lnTo>
                  <a:lnTo>
                    <a:pt x="678" y="288"/>
                  </a:lnTo>
                  <a:lnTo>
                    <a:pt x="672" y="270"/>
                  </a:lnTo>
                  <a:lnTo>
                    <a:pt x="684" y="246"/>
                  </a:lnTo>
                  <a:lnTo>
                    <a:pt x="684" y="234"/>
                  </a:lnTo>
                  <a:lnTo>
                    <a:pt x="690" y="222"/>
                  </a:lnTo>
                  <a:lnTo>
                    <a:pt x="690" y="198"/>
                  </a:lnTo>
                  <a:lnTo>
                    <a:pt x="696" y="186"/>
                  </a:lnTo>
                  <a:lnTo>
                    <a:pt x="696" y="180"/>
                  </a:lnTo>
                  <a:lnTo>
                    <a:pt x="702" y="168"/>
                  </a:lnTo>
                  <a:lnTo>
                    <a:pt x="648" y="24"/>
                  </a:lnTo>
                  <a:lnTo>
                    <a:pt x="642" y="24"/>
                  </a:lnTo>
                  <a:lnTo>
                    <a:pt x="636" y="30"/>
                  </a:lnTo>
                  <a:lnTo>
                    <a:pt x="624" y="30"/>
                  </a:lnTo>
                  <a:lnTo>
                    <a:pt x="600" y="42"/>
                  </a:lnTo>
                  <a:lnTo>
                    <a:pt x="576" y="42"/>
                  </a:lnTo>
                  <a:lnTo>
                    <a:pt x="564" y="36"/>
                  </a:lnTo>
                  <a:lnTo>
                    <a:pt x="558" y="30"/>
                  </a:lnTo>
                  <a:lnTo>
                    <a:pt x="552" y="36"/>
                  </a:lnTo>
                  <a:lnTo>
                    <a:pt x="540" y="42"/>
                  </a:lnTo>
                  <a:lnTo>
                    <a:pt x="534" y="42"/>
                  </a:lnTo>
                  <a:lnTo>
                    <a:pt x="510" y="30"/>
                  </a:lnTo>
                  <a:lnTo>
                    <a:pt x="504" y="24"/>
                  </a:lnTo>
                  <a:lnTo>
                    <a:pt x="504" y="18"/>
                  </a:lnTo>
                  <a:lnTo>
                    <a:pt x="498" y="12"/>
                  </a:lnTo>
                  <a:lnTo>
                    <a:pt x="486" y="6"/>
                  </a:lnTo>
                  <a:lnTo>
                    <a:pt x="468" y="6"/>
                  </a:lnTo>
                  <a:lnTo>
                    <a:pt x="456" y="12"/>
                  </a:lnTo>
                  <a:lnTo>
                    <a:pt x="438" y="12"/>
                  </a:lnTo>
                  <a:lnTo>
                    <a:pt x="432" y="18"/>
                  </a:lnTo>
                  <a:lnTo>
                    <a:pt x="420" y="18"/>
                  </a:lnTo>
                  <a:lnTo>
                    <a:pt x="414" y="12"/>
                  </a:lnTo>
                  <a:lnTo>
                    <a:pt x="390" y="12"/>
                  </a:lnTo>
                  <a:lnTo>
                    <a:pt x="378" y="18"/>
                  </a:lnTo>
                  <a:lnTo>
                    <a:pt x="372" y="24"/>
                  </a:lnTo>
                  <a:lnTo>
                    <a:pt x="366" y="36"/>
                  </a:lnTo>
                  <a:lnTo>
                    <a:pt x="360" y="42"/>
                  </a:lnTo>
                  <a:lnTo>
                    <a:pt x="336" y="42"/>
                  </a:lnTo>
                  <a:lnTo>
                    <a:pt x="324" y="54"/>
                  </a:lnTo>
                  <a:lnTo>
                    <a:pt x="312" y="60"/>
                  </a:lnTo>
                  <a:lnTo>
                    <a:pt x="306" y="60"/>
                  </a:lnTo>
                  <a:lnTo>
                    <a:pt x="300" y="54"/>
                  </a:lnTo>
                  <a:lnTo>
                    <a:pt x="288" y="54"/>
                  </a:lnTo>
                  <a:lnTo>
                    <a:pt x="276" y="48"/>
                  </a:lnTo>
                  <a:lnTo>
                    <a:pt x="264" y="48"/>
                  </a:lnTo>
                  <a:lnTo>
                    <a:pt x="258" y="42"/>
                  </a:lnTo>
                  <a:lnTo>
                    <a:pt x="204" y="42"/>
                  </a:lnTo>
                  <a:lnTo>
                    <a:pt x="198" y="36"/>
                  </a:lnTo>
                  <a:lnTo>
                    <a:pt x="186" y="30"/>
                  </a:lnTo>
                  <a:lnTo>
                    <a:pt x="174" y="18"/>
                  </a:lnTo>
                  <a:lnTo>
                    <a:pt x="126" y="18"/>
                  </a:lnTo>
                  <a:lnTo>
                    <a:pt x="120" y="12"/>
                  </a:lnTo>
                  <a:lnTo>
                    <a:pt x="96" y="0"/>
                  </a:lnTo>
                  <a:lnTo>
                    <a:pt x="78" y="0"/>
                  </a:lnTo>
                  <a:lnTo>
                    <a:pt x="66" y="12"/>
                  </a:lnTo>
                  <a:lnTo>
                    <a:pt x="54" y="12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2" y="1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1" name="Ecuador" descr="© INSCALE GmbH, 05.05.2010&#10;http://www.presentationload.com/">
              <a:extLst>
                <a:ext uri="{FF2B5EF4-FFF2-40B4-BE49-F238E27FC236}">
                  <a16:creationId xmlns:a16="http://schemas.microsoft.com/office/drawing/2014/main" id="{C49CC5E0-3BFD-C821-6EBC-8F01A8C77B1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045927" y="3169561"/>
              <a:ext cx="157132" cy="200121"/>
            </a:xfrm>
            <a:custGeom>
              <a:avLst/>
              <a:gdLst>
                <a:gd name="T0" fmla="*/ 2147483647 w 414"/>
                <a:gd name="T1" fmla="*/ 2147483647 h 528"/>
                <a:gd name="T2" fmla="*/ 2147483647 w 414"/>
                <a:gd name="T3" fmla="*/ 2147483647 h 528"/>
                <a:gd name="T4" fmla="*/ 2147483647 w 414"/>
                <a:gd name="T5" fmla="*/ 2147483647 h 528"/>
                <a:gd name="T6" fmla="*/ 2147483647 w 414"/>
                <a:gd name="T7" fmla="*/ 2147483647 h 528"/>
                <a:gd name="T8" fmla="*/ 2147483647 w 414"/>
                <a:gd name="T9" fmla="*/ 2147483647 h 528"/>
                <a:gd name="T10" fmla="*/ 2147483647 w 414"/>
                <a:gd name="T11" fmla="*/ 2147483647 h 528"/>
                <a:gd name="T12" fmla="*/ 2147483647 w 414"/>
                <a:gd name="T13" fmla="*/ 2147483647 h 528"/>
                <a:gd name="T14" fmla="*/ 2147483647 w 414"/>
                <a:gd name="T15" fmla="*/ 2147483647 h 528"/>
                <a:gd name="T16" fmla="*/ 2147483647 w 414"/>
                <a:gd name="T17" fmla="*/ 2147483647 h 528"/>
                <a:gd name="T18" fmla="*/ 2147483647 w 414"/>
                <a:gd name="T19" fmla="*/ 2147483647 h 528"/>
                <a:gd name="T20" fmla="*/ 2147483647 w 414"/>
                <a:gd name="T21" fmla="*/ 2147483647 h 528"/>
                <a:gd name="T22" fmla="*/ 2147483647 w 414"/>
                <a:gd name="T23" fmla="*/ 2147483647 h 528"/>
                <a:gd name="T24" fmla="*/ 2147483647 w 414"/>
                <a:gd name="T25" fmla="*/ 2147483647 h 528"/>
                <a:gd name="T26" fmla="*/ 2147483647 w 414"/>
                <a:gd name="T27" fmla="*/ 2147483647 h 528"/>
                <a:gd name="T28" fmla="*/ 2147483647 w 414"/>
                <a:gd name="T29" fmla="*/ 2147483647 h 528"/>
                <a:gd name="T30" fmla="*/ 2147483647 w 414"/>
                <a:gd name="T31" fmla="*/ 2147483647 h 528"/>
                <a:gd name="T32" fmla="*/ 2147483647 w 414"/>
                <a:gd name="T33" fmla="*/ 2147483647 h 528"/>
                <a:gd name="T34" fmla="*/ 2147483647 w 414"/>
                <a:gd name="T35" fmla="*/ 2147483647 h 528"/>
                <a:gd name="T36" fmla="*/ 2147483647 w 414"/>
                <a:gd name="T37" fmla="*/ 2147483647 h 528"/>
                <a:gd name="T38" fmla="*/ 2147483647 w 414"/>
                <a:gd name="T39" fmla="*/ 2147483647 h 528"/>
                <a:gd name="T40" fmla="*/ 2147483647 w 414"/>
                <a:gd name="T41" fmla="*/ 2147483647 h 528"/>
                <a:gd name="T42" fmla="*/ 2147483647 w 414"/>
                <a:gd name="T43" fmla="*/ 2147483647 h 528"/>
                <a:gd name="T44" fmla="*/ 2147483647 w 414"/>
                <a:gd name="T45" fmla="*/ 2147483647 h 528"/>
                <a:gd name="T46" fmla="*/ 2147483647 w 414"/>
                <a:gd name="T47" fmla="*/ 2147483647 h 528"/>
                <a:gd name="T48" fmla="*/ 2147483647 w 414"/>
                <a:gd name="T49" fmla="*/ 2147483647 h 528"/>
                <a:gd name="T50" fmla="*/ 2147483647 w 414"/>
                <a:gd name="T51" fmla="*/ 2147483647 h 528"/>
                <a:gd name="T52" fmla="*/ 2147483647 w 414"/>
                <a:gd name="T53" fmla="*/ 2147483647 h 528"/>
                <a:gd name="T54" fmla="*/ 2147483647 w 414"/>
                <a:gd name="T55" fmla="*/ 2147483647 h 528"/>
                <a:gd name="T56" fmla="*/ 2147483647 w 414"/>
                <a:gd name="T57" fmla="*/ 2147483647 h 528"/>
                <a:gd name="T58" fmla="*/ 2147483647 w 414"/>
                <a:gd name="T59" fmla="*/ 2147483647 h 528"/>
                <a:gd name="T60" fmla="*/ 2147483647 w 414"/>
                <a:gd name="T61" fmla="*/ 2147483647 h 528"/>
                <a:gd name="T62" fmla="*/ 2147483647 w 414"/>
                <a:gd name="T63" fmla="*/ 2147483647 h 528"/>
                <a:gd name="T64" fmla="*/ 2147483647 w 414"/>
                <a:gd name="T65" fmla="*/ 2147483647 h 528"/>
                <a:gd name="T66" fmla="*/ 2147483647 w 414"/>
                <a:gd name="T67" fmla="*/ 2147483647 h 528"/>
                <a:gd name="T68" fmla="*/ 2147483647 w 414"/>
                <a:gd name="T69" fmla="*/ 2147483647 h 528"/>
                <a:gd name="T70" fmla="*/ 2147483647 w 414"/>
                <a:gd name="T71" fmla="*/ 2147483647 h 528"/>
                <a:gd name="T72" fmla="*/ 2147483647 w 414"/>
                <a:gd name="T73" fmla="*/ 2147483647 h 528"/>
                <a:gd name="T74" fmla="*/ 2147483647 w 414"/>
                <a:gd name="T75" fmla="*/ 2147483647 h 528"/>
                <a:gd name="T76" fmla="*/ 2147483647 w 414"/>
                <a:gd name="T77" fmla="*/ 2147483647 h 528"/>
                <a:gd name="T78" fmla="*/ 2147483647 w 414"/>
                <a:gd name="T79" fmla="*/ 2147483647 h 528"/>
                <a:gd name="T80" fmla="*/ 2147483647 w 414"/>
                <a:gd name="T81" fmla="*/ 2147483647 h 528"/>
                <a:gd name="T82" fmla="*/ 2147483647 w 414"/>
                <a:gd name="T83" fmla="*/ 2147483647 h 528"/>
                <a:gd name="T84" fmla="*/ 2147483647 w 414"/>
                <a:gd name="T85" fmla="*/ 2147483647 h 528"/>
                <a:gd name="T86" fmla="*/ 2147483647 w 414"/>
                <a:gd name="T87" fmla="*/ 2147483647 h 528"/>
                <a:gd name="T88" fmla="*/ 2147483647 w 414"/>
                <a:gd name="T89" fmla="*/ 2147483647 h 52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14"/>
                <a:gd name="T136" fmla="*/ 0 h 528"/>
                <a:gd name="T137" fmla="*/ 414 w 414"/>
                <a:gd name="T138" fmla="*/ 528 h 52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14" h="528">
                  <a:moveTo>
                    <a:pt x="60" y="372"/>
                  </a:moveTo>
                  <a:lnTo>
                    <a:pt x="72" y="366"/>
                  </a:lnTo>
                  <a:lnTo>
                    <a:pt x="78" y="360"/>
                  </a:lnTo>
                  <a:lnTo>
                    <a:pt x="78" y="342"/>
                  </a:lnTo>
                  <a:lnTo>
                    <a:pt x="72" y="342"/>
                  </a:lnTo>
                  <a:lnTo>
                    <a:pt x="54" y="360"/>
                  </a:lnTo>
                  <a:lnTo>
                    <a:pt x="54" y="372"/>
                  </a:lnTo>
                  <a:lnTo>
                    <a:pt x="60" y="372"/>
                  </a:lnTo>
                  <a:close/>
                  <a:moveTo>
                    <a:pt x="414" y="174"/>
                  </a:moveTo>
                  <a:lnTo>
                    <a:pt x="390" y="156"/>
                  </a:lnTo>
                  <a:lnTo>
                    <a:pt x="396" y="156"/>
                  </a:lnTo>
                  <a:lnTo>
                    <a:pt x="396" y="150"/>
                  </a:lnTo>
                  <a:lnTo>
                    <a:pt x="402" y="150"/>
                  </a:lnTo>
                  <a:lnTo>
                    <a:pt x="402" y="126"/>
                  </a:lnTo>
                  <a:lnTo>
                    <a:pt x="372" y="126"/>
                  </a:lnTo>
                  <a:lnTo>
                    <a:pt x="360" y="114"/>
                  </a:lnTo>
                  <a:lnTo>
                    <a:pt x="360" y="108"/>
                  </a:lnTo>
                  <a:lnTo>
                    <a:pt x="354" y="102"/>
                  </a:lnTo>
                  <a:lnTo>
                    <a:pt x="354" y="96"/>
                  </a:lnTo>
                  <a:lnTo>
                    <a:pt x="342" y="90"/>
                  </a:lnTo>
                  <a:lnTo>
                    <a:pt x="336" y="90"/>
                  </a:lnTo>
                  <a:lnTo>
                    <a:pt x="330" y="96"/>
                  </a:lnTo>
                  <a:lnTo>
                    <a:pt x="330" y="108"/>
                  </a:lnTo>
                  <a:lnTo>
                    <a:pt x="306" y="108"/>
                  </a:lnTo>
                  <a:lnTo>
                    <a:pt x="300" y="102"/>
                  </a:lnTo>
                  <a:lnTo>
                    <a:pt x="288" y="96"/>
                  </a:lnTo>
                  <a:lnTo>
                    <a:pt x="282" y="102"/>
                  </a:lnTo>
                  <a:lnTo>
                    <a:pt x="270" y="102"/>
                  </a:lnTo>
                  <a:lnTo>
                    <a:pt x="258" y="96"/>
                  </a:lnTo>
                  <a:lnTo>
                    <a:pt x="252" y="90"/>
                  </a:lnTo>
                  <a:lnTo>
                    <a:pt x="252" y="84"/>
                  </a:lnTo>
                  <a:lnTo>
                    <a:pt x="246" y="72"/>
                  </a:lnTo>
                  <a:lnTo>
                    <a:pt x="240" y="66"/>
                  </a:lnTo>
                  <a:lnTo>
                    <a:pt x="228" y="60"/>
                  </a:lnTo>
                  <a:lnTo>
                    <a:pt x="210" y="60"/>
                  </a:lnTo>
                  <a:lnTo>
                    <a:pt x="204" y="48"/>
                  </a:lnTo>
                  <a:lnTo>
                    <a:pt x="168" y="30"/>
                  </a:lnTo>
                  <a:lnTo>
                    <a:pt x="162" y="18"/>
                  </a:lnTo>
                  <a:lnTo>
                    <a:pt x="150" y="12"/>
                  </a:lnTo>
                  <a:lnTo>
                    <a:pt x="144" y="0"/>
                  </a:lnTo>
                  <a:lnTo>
                    <a:pt x="144" y="12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44" y="42"/>
                  </a:lnTo>
                  <a:lnTo>
                    <a:pt x="120" y="54"/>
                  </a:lnTo>
                  <a:lnTo>
                    <a:pt x="102" y="54"/>
                  </a:lnTo>
                  <a:lnTo>
                    <a:pt x="96" y="42"/>
                  </a:lnTo>
                  <a:lnTo>
                    <a:pt x="90" y="42"/>
                  </a:lnTo>
                  <a:lnTo>
                    <a:pt x="78" y="54"/>
                  </a:lnTo>
                  <a:lnTo>
                    <a:pt x="66" y="60"/>
                  </a:lnTo>
                  <a:lnTo>
                    <a:pt x="60" y="72"/>
                  </a:lnTo>
                  <a:lnTo>
                    <a:pt x="60" y="84"/>
                  </a:lnTo>
                  <a:lnTo>
                    <a:pt x="66" y="90"/>
                  </a:lnTo>
                  <a:lnTo>
                    <a:pt x="72" y="102"/>
                  </a:lnTo>
                  <a:lnTo>
                    <a:pt x="72" y="120"/>
                  </a:lnTo>
                  <a:lnTo>
                    <a:pt x="66" y="126"/>
                  </a:lnTo>
                  <a:lnTo>
                    <a:pt x="54" y="132"/>
                  </a:lnTo>
                  <a:lnTo>
                    <a:pt x="42" y="144"/>
                  </a:lnTo>
                  <a:lnTo>
                    <a:pt x="42" y="162"/>
                  </a:lnTo>
                  <a:lnTo>
                    <a:pt x="48" y="168"/>
                  </a:lnTo>
                  <a:lnTo>
                    <a:pt x="54" y="180"/>
                  </a:lnTo>
                  <a:lnTo>
                    <a:pt x="36" y="180"/>
                  </a:lnTo>
                  <a:lnTo>
                    <a:pt x="36" y="198"/>
                  </a:lnTo>
                  <a:lnTo>
                    <a:pt x="0" y="216"/>
                  </a:lnTo>
                  <a:lnTo>
                    <a:pt x="24" y="228"/>
                  </a:lnTo>
                  <a:lnTo>
                    <a:pt x="12" y="258"/>
                  </a:lnTo>
                  <a:lnTo>
                    <a:pt x="24" y="270"/>
                  </a:lnTo>
                  <a:lnTo>
                    <a:pt x="24" y="282"/>
                  </a:lnTo>
                  <a:lnTo>
                    <a:pt x="6" y="300"/>
                  </a:lnTo>
                  <a:lnTo>
                    <a:pt x="0" y="300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6" y="324"/>
                  </a:lnTo>
                  <a:lnTo>
                    <a:pt x="18" y="336"/>
                  </a:lnTo>
                  <a:lnTo>
                    <a:pt x="30" y="342"/>
                  </a:lnTo>
                  <a:lnTo>
                    <a:pt x="60" y="342"/>
                  </a:lnTo>
                  <a:lnTo>
                    <a:pt x="72" y="330"/>
                  </a:lnTo>
                  <a:lnTo>
                    <a:pt x="72" y="324"/>
                  </a:lnTo>
                  <a:lnTo>
                    <a:pt x="96" y="330"/>
                  </a:lnTo>
                  <a:lnTo>
                    <a:pt x="102" y="342"/>
                  </a:lnTo>
                  <a:lnTo>
                    <a:pt x="102" y="348"/>
                  </a:lnTo>
                  <a:lnTo>
                    <a:pt x="96" y="366"/>
                  </a:lnTo>
                  <a:lnTo>
                    <a:pt x="90" y="372"/>
                  </a:lnTo>
                  <a:lnTo>
                    <a:pt x="90" y="384"/>
                  </a:lnTo>
                  <a:lnTo>
                    <a:pt x="84" y="396"/>
                  </a:lnTo>
                  <a:lnTo>
                    <a:pt x="72" y="402"/>
                  </a:lnTo>
                  <a:lnTo>
                    <a:pt x="66" y="402"/>
                  </a:lnTo>
                  <a:lnTo>
                    <a:pt x="60" y="408"/>
                  </a:lnTo>
                  <a:lnTo>
                    <a:pt x="54" y="408"/>
                  </a:lnTo>
                  <a:lnTo>
                    <a:pt x="60" y="408"/>
                  </a:lnTo>
                  <a:lnTo>
                    <a:pt x="72" y="414"/>
                  </a:lnTo>
                  <a:lnTo>
                    <a:pt x="78" y="414"/>
                  </a:lnTo>
                  <a:lnTo>
                    <a:pt x="78" y="420"/>
                  </a:lnTo>
                  <a:lnTo>
                    <a:pt x="72" y="426"/>
                  </a:lnTo>
                  <a:lnTo>
                    <a:pt x="66" y="438"/>
                  </a:lnTo>
                  <a:lnTo>
                    <a:pt x="54" y="444"/>
                  </a:lnTo>
                  <a:lnTo>
                    <a:pt x="48" y="456"/>
                  </a:lnTo>
                  <a:lnTo>
                    <a:pt x="42" y="462"/>
                  </a:lnTo>
                  <a:lnTo>
                    <a:pt x="54" y="474"/>
                  </a:lnTo>
                  <a:lnTo>
                    <a:pt x="42" y="486"/>
                  </a:lnTo>
                  <a:lnTo>
                    <a:pt x="48" y="492"/>
                  </a:lnTo>
                  <a:lnTo>
                    <a:pt x="54" y="492"/>
                  </a:lnTo>
                  <a:lnTo>
                    <a:pt x="66" y="486"/>
                  </a:lnTo>
                  <a:lnTo>
                    <a:pt x="78" y="474"/>
                  </a:lnTo>
                  <a:lnTo>
                    <a:pt x="90" y="486"/>
                  </a:lnTo>
                  <a:lnTo>
                    <a:pt x="120" y="486"/>
                  </a:lnTo>
                  <a:lnTo>
                    <a:pt x="120" y="492"/>
                  </a:lnTo>
                  <a:lnTo>
                    <a:pt x="126" y="498"/>
                  </a:lnTo>
                  <a:lnTo>
                    <a:pt x="126" y="516"/>
                  </a:lnTo>
                  <a:lnTo>
                    <a:pt x="132" y="528"/>
                  </a:lnTo>
                  <a:lnTo>
                    <a:pt x="150" y="528"/>
                  </a:lnTo>
                  <a:lnTo>
                    <a:pt x="150" y="522"/>
                  </a:lnTo>
                  <a:lnTo>
                    <a:pt x="156" y="516"/>
                  </a:lnTo>
                  <a:lnTo>
                    <a:pt x="156" y="510"/>
                  </a:lnTo>
                  <a:lnTo>
                    <a:pt x="162" y="504"/>
                  </a:lnTo>
                  <a:lnTo>
                    <a:pt x="180" y="504"/>
                  </a:lnTo>
                  <a:lnTo>
                    <a:pt x="180" y="474"/>
                  </a:lnTo>
                  <a:lnTo>
                    <a:pt x="186" y="462"/>
                  </a:lnTo>
                  <a:lnTo>
                    <a:pt x="186" y="438"/>
                  </a:lnTo>
                  <a:lnTo>
                    <a:pt x="198" y="426"/>
                  </a:lnTo>
                  <a:lnTo>
                    <a:pt x="198" y="408"/>
                  </a:lnTo>
                  <a:lnTo>
                    <a:pt x="210" y="402"/>
                  </a:lnTo>
                  <a:lnTo>
                    <a:pt x="210" y="396"/>
                  </a:lnTo>
                  <a:lnTo>
                    <a:pt x="228" y="378"/>
                  </a:lnTo>
                  <a:lnTo>
                    <a:pt x="246" y="366"/>
                  </a:lnTo>
                  <a:lnTo>
                    <a:pt x="264" y="360"/>
                  </a:lnTo>
                  <a:lnTo>
                    <a:pt x="324" y="330"/>
                  </a:lnTo>
                  <a:lnTo>
                    <a:pt x="342" y="318"/>
                  </a:lnTo>
                  <a:lnTo>
                    <a:pt x="354" y="300"/>
                  </a:lnTo>
                  <a:lnTo>
                    <a:pt x="366" y="288"/>
                  </a:lnTo>
                  <a:lnTo>
                    <a:pt x="372" y="276"/>
                  </a:lnTo>
                  <a:lnTo>
                    <a:pt x="384" y="264"/>
                  </a:lnTo>
                  <a:lnTo>
                    <a:pt x="390" y="252"/>
                  </a:lnTo>
                  <a:lnTo>
                    <a:pt x="402" y="210"/>
                  </a:lnTo>
                  <a:lnTo>
                    <a:pt x="414" y="204"/>
                  </a:lnTo>
                  <a:lnTo>
                    <a:pt x="414" y="17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2" name="East Timor" descr="© INSCALE GmbH, 05.05.2010&#10;http://www.presentationload.com/">
              <a:extLst>
                <a:ext uri="{FF2B5EF4-FFF2-40B4-BE49-F238E27FC236}">
                  <a16:creationId xmlns:a16="http://schemas.microsoft.com/office/drawing/2014/main" id="{D81652D4-3827-E8DB-2519-ED267515287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570729" y="3470482"/>
              <a:ext cx="94872" cy="44471"/>
            </a:xfrm>
            <a:custGeom>
              <a:avLst/>
              <a:gdLst>
                <a:gd name="T0" fmla="*/ 2147483647 w 252"/>
                <a:gd name="T1" fmla="*/ 0 h 120"/>
                <a:gd name="T2" fmla="*/ 2147483647 w 252"/>
                <a:gd name="T3" fmla="*/ 2147483647 h 120"/>
                <a:gd name="T4" fmla="*/ 2147483647 w 252"/>
                <a:gd name="T5" fmla="*/ 2147483647 h 120"/>
                <a:gd name="T6" fmla="*/ 2147483647 w 252"/>
                <a:gd name="T7" fmla="*/ 2147483647 h 120"/>
                <a:gd name="T8" fmla="*/ 2147483647 w 252"/>
                <a:gd name="T9" fmla="*/ 2147483647 h 120"/>
                <a:gd name="T10" fmla="*/ 2147483647 w 252"/>
                <a:gd name="T11" fmla="*/ 2147483647 h 120"/>
                <a:gd name="T12" fmla="*/ 2147483647 w 252"/>
                <a:gd name="T13" fmla="*/ 2147483647 h 120"/>
                <a:gd name="T14" fmla="*/ 2147483647 w 252"/>
                <a:gd name="T15" fmla="*/ 2147483647 h 120"/>
                <a:gd name="T16" fmla="*/ 2147483647 w 252"/>
                <a:gd name="T17" fmla="*/ 2147483647 h 120"/>
                <a:gd name="T18" fmla="*/ 2147483647 w 252"/>
                <a:gd name="T19" fmla="*/ 2147483647 h 120"/>
                <a:gd name="T20" fmla="*/ 2147483647 w 252"/>
                <a:gd name="T21" fmla="*/ 2147483647 h 120"/>
                <a:gd name="T22" fmla="*/ 2147483647 w 252"/>
                <a:gd name="T23" fmla="*/ 2147483647 h 120"/>
                <a:gd name="T24" fmla="*/ 2147483647 w 252"/>
                <a:gd name="T25" fmla="*/ 2147483647 h 120"/>
                <a:gd name="T26" fmla="*/ 2147483647 w 252"/>
                <a:gd name="T27" fmla="*/ 2147483647 h 120"/>
                <a:gd name="T28" fmla="*/ 2147483647 w 252"/>
                <a:gd name="T29" fmla="*/ 2147483647 h 120"/>
                <a:gd name="T30" fmla="*/ 2147483647 w 252"/>
                <a:gd name="T31" fmla="*/ 2147483647 h 120"/>
                <a:gd name="T32" fmla="*/ 2147483647 w 252"/>
                <a:gd name="T33" fmla="*/ 2147483647 h 120"/>
                <a:gd name="T34" fmla="*/ 2147483647 w 252"/>
                <a:gd name="T35" fmla="*/ 2147483647 h 120"/>
                <a:gd name="T36" fmla="*/ 2147483647 w 252"/>
                <a:gd name="T37" fmla="*/ 2147483647 h 120"/>
                <a:gd name="T38" fmla="*/ 2147483647 w 252"/>
                <a:gd name="T39" fmla="*/ 2147483647 h 120"/>
                <a:gd name="T40" fmla="*/ 2147483647 w 252"/>
                <a:gd name="T41" fmla="*/ 2147483647 h 120"/>
                <a:gd name="T42" fmla="*/ 2147483647 w 252"/>
                <a:gd name="T43" fmla="*/ 2147483647 h 120"/>
                <a:gd name="T44" fmla="*/ 2147483647 w 252"/>
                <a:gd name="T45" fmla="*/ 2147483647 h 120"/>
                <a:gd name="T46" fmla="*/ 2147483647 w 252"/>
                <a:gd name="T47" fmla="*/ 0 h 120"/>
                <a:gd name="T48" fmla="*/ 0 w 252"/>
                <a:gd name="T49" fmla="*/ 2147483647 h 120"/>
                <a:gd name="T50" fmla="*/ 2147483647 w 252"/>
                <a:gd name="T51" fmla="*/ 2147483647 h 120"/>
                <a:gd name="T52" fmla="*/ 2147483647 w 252"/>
                <a:gd name="T53" fmla="*/ 2147483647 h 120"/>
                <a:gd name="T54" fmla="*/ 2147483647 w 252"/>
                <a:gd name="T55" fmla="*/ 2147483647 h 120"/>
                <a:gd name="T56" fmla="*/ 2147483647 w 252"/>
                <a:gd name="T57" fmla="*/ 2147483647 h 120"/>
                <a:gd name="T58" fmla="*/ 2147483647 w 252"/>
                <a:gd name="T59" fmla="*/ 2147483647 h 120"/>
                <a:gd name="T60" fmla="*/ 2147483647 w 252"/>
                <a:gd name="T61" fmla="*/ 2147483647 h 120"/>
                <a:gd name="T62" fmla="*/ 2147483647 w 252"/>
                <a:gd name="T63" fmla="*/ 2147483647 h 120"/>
                <a:gd name="T64" fmla="*/ 0 w 252"/>
                <a:gd name="T65" fmla="*/ 2147483647 h 12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2"/>
                <a:gd name="T100" fmla="*/ 0 h 120"/>
                <a:gd name="T101" fmla="*/ 252 w 252"/>
                <a:gd name="T102" fmla="*/ 120 h 12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2" h="120">
                  <a:moveTo>
                    <a:pt x="228" y="0"/>
                  </a:moveTo>
                  <a:lnTo>
                    <a:pt x="204" y="24"/>
                  </a:lnTo>
                  <a:lnTo>
                    <a:pt x="114" y="24"/>
                  </a:lnTo>
                  <a:lnTo>
                    <a:pt x="108" y="30"/>
                  </a:lnTo>
                  <a:lnTo>
                    <a:pt x="102" y="42"/>
                  </a:lnTo>
                  <a:lnTo>
                    <a:pt x="96" y="48"/>
                  </a:lnTo>
                  <a:lnTo>
                    <a:pt x="90" y="48"/>
                  </a:lnTo>
                  <a:lnTo>
                    <a:pt x="78" y="54"/>
                  </a:lnTo>
                  <a:lnTo>
                    <a:pt x="90" y="72"/>
                  </a:lnTo>
                  <a:lnTo>
                    <a:pt x="84" y="78"/>
                  </a:lnTo>
                  <a:lnTo>
                    <a:pt x="72" y="102"/>
                  </a:lnTo>
                  <a:lnTo>
                    <a:pt x="72" y="114"/>
                  </a:lnTo>
                  <a:lnTo>
                    <a:pt x="78" y="120"/>
                  </a:lnTo>
                  <a:lnTo>
                    <a:pt x="78" y="114"/>
                  </a:lnTo>
                  <a:lnTo>
                    <a:pt x="84" y="108"/>
                  </a:lnTo>
                  <a:lnTo>
                    <a:pt x="96" y="108"/>
                  </a:lnTo>
                  <a:lnTo>
                    <a:pt x="132" y="84"/>
                  </a:lnTo>
                  <a:lnTo>
                    <a:pt x="138" y="90"/>
                  </a:lnTo>
                  <a:lnTo>
                    <a:pt x="162" y="90"/>
                  </a:lnTo>
                  <a:lnTo>
                    <a:pt x="186" y="78"/>
                  </a:lnTo>
                  <a:lnTo>
                    <a:pt x="198" y="66"/>
                  </a:lnTo>
                  <a:lnTo>
                    <a:pt x="210" y="60"/>
                  </a:lnTo>
                  <a:lnTo>
                    <a:pt x="252" y="18"/>
                  </a:lnTo>
                  <a:lnTo>
                    <a:pt x="228" y="0"/>
                  </a:lnTo>
                  <a:close/>
                  <a:moveTo>
                    <a:pt x="0" y="90"/>
                  </a:moveTo>
                  <a:lnTo>
                    <a:pt x="6" y="102"/>
                  </a:lnTo>
                  <a:lnTo>
                    <a:pt x="18" y="96"/>
                  </a:lnTo>
                  <a:lnTo>
                    <a:pt x="24" y="90"/>
                  </a:lnTo>
                  <a:lnTo>
                    <a:pt x="36" y="90"/>
                  </a:lnTo>
                  <a:lnTo>
                    <a:pt x="36" y="84"/>
                  </a:lnTo>
                  <a:lnTo>
                    <a:pt x="42" y="72"/>
                  </a:lnTo>
                  <a:lnTo>
                    <a:pt x="18" y="72"/>
                  </a:lnTo>
                  <a:lnTo>
                    <a:pt x="0" y="9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3" name="Dominican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B5A8C88E-8C8B-CB7D-F3F3-F51E347878A8}"/>
                </a:ext>
              </a:extLst>
            </p:cNvPr>
            <p:cNvSpPr>
              <a:spLocks/>
            </p:cNvSpPr>
            <p:nvPr/>
          </p:nvSpPr>
          <p:spPr bwMode="gray">
            <a:xfrm>
              <a:off x="2326096" y="2610703"/>
              <a:ext cx="94872" cy="63743"/>
            </a:xfrm>
            <a:custGeom>
              <a:avLst/>
              <a:gdLst>
                <a:gd name="T0" fmla="*/ 2147483647 w 252"/>
                <a:gd name="T1" fmla="*/ 2147483647 h 168"/>
                <a:gd name="T2" fmla="*/ 2147483647 w 252"/>
                <a:gd name="T3" fmla="*/ 2147483647 h 168"/>
                <a:gd name="T4" fmla="*/ 2147483647 w 252"/>
                <a:gd name="T5" fmla="*/ 2147483647 h 168"/>
                <a:gd name="T6" fmla="*/ 2147483647 w 252"/>
                <a:gd name="T7" fmla="*/ 2147483647 h 168"/>
                <a:gd name="T8" fmla="*/ 2147483647 w 252"/>
                <a:gd name="T9" fmla="*/ 2147483647 h 168"/>
                <a:gd name="T10" fmla="*/ 2147483647 w 252"/>
                <a:gd name="T11" fmla="*/ 2147483647 h 168"/>
                <a:gd name="T12" fmla="*/ 2147483647 w 252"/>
                <a:gd name="T13" fmla="*/ 2147483647 h 168"/>
                <a:gd name="T14" fmla="*/ 2147483647 w 252"/>
                <a:gd name="T15" fmla="*/ 2147483647 h 168"/>
                <a:gd name="T16" fmla="*/ 2147483647 w 252"/>
                <a:gd name="T17" fmla="*/ 2147483647 h 168"/>
                <a:gd name="T18" fmla="*/ 2147483647 w 252"/>
                <a:gd name="T19" fmla="*/ 2147483647 h 168"/>
                <a:gd name="T20" fmla="*/ 2147483647 w 252"/>
                <a:gd name="T21" fmla="*/ 0 h 168"/>
                <a:gd name="T22" fmla="*/ 2147483647 w 252"/>
                <a:gd name="T23" fmla="*/ 0 h 168"/>
                <a:gd name="T24" fmla="*/ 2147483647 w 252"/>
                <a:gd name="T25" fmla="*/ 2147483647 h 168"/>
                <a:gd name="T26" fmla="*/ 2147483647 w 252"/>
                <a:gd name="T27" fmla="*/ 2147483647 h 168"/>
                <a:gd name="T28" fmla="*/ 2147483647 w 252"/>
                <a:gd name="T29" fmla="*/ 2147483647 h 168"/>
                <a:gd name="T30" fmla="*/ 2147483647 w 252"/>
                <a:gd name="T31" fmla="*/ 2147483647 h 168"/>
                <a:gd name="T32" fmla="*/ 2147483647 w 252"/>
                <a:gd name="T33" fmla="*/ 2147483647 h 168"/>
                <a:gd name="T34" fmla="*/ 2147483647 w 252"/>
                <a:gd name="T35" fmla="*/ 2147483647 h 168"/>
                <a:gd name="T36" fmla="*/ 2147483647 w 252"/>
                <a:gd name="T37" fmla="*/ 2147483647 h 168"/>
                <a:gd name="T38" fmla="*/ 2147483647 w 252"/>
                <a:gd name="T39" fmla="*/ 2147483647 h 168"/>
                <a:gd name="T40" fmla="*/ 2147483647 w 252"/>
                <a:gd name="T41" fmla="*/ 2147483647 h 168"/>
                <a:gd name="T42" fmla="*/ 0 w 252"/>
                <a:gd name="T43" fmla="*/ 2147483647 h 168"/>
                <a:gd name="T44" fmla="*/ 0 w 252"/>
                <a:gd name="T45" fmla="*/ 2147483647 h 168"/>
                <a:gd name="T46" fmla="*/ 2147483647 w 252"/>
                <a:gd name="T47" fmla="*/ 2147483647 h 168"/>
                <a:gd name="T48" fmla="*/ 0 w 252"/>
                <a:gd name="T49" fmla="*/ 2147483647 h 168"/>
                <a:gd name="T50" fmla="*/ 2147483647 w 252"/>
                <a:gd name="T51" fmla="*/ 2147483647 h 168"/>
                <a:gd name="T52" fmla="*/ 2147483647 w 252"/>
                <a:gd name="T53" fmla="*/ 2147483647 h 168"/>
                <a:gd name="T54" fmla="*/ 2147483647 w 252"/>
                <a:gd name="T55" fmla="*/ 2147483647 h 168"/>
                <a:gd name="T56" fmla="*/ 2147483647 w 252"/>
                <a:gd name="T57" fmla="*/ 2147483647 h 168"/>
                <a:gd name="T58" fmla="*/ 2147483647 w 252"/>
                <a:gd name="T59" fmla="*/ 2147483647 h 168"/>
                <a:gd name="T60" fmla="*/ 2147483647 w 252"/>
                <a:gd name="T61" fmla="*/ 2147483647 h 168"/>
                <a:gd name="T62" fmla="*/ 2147483647 w 252"/>
                <a:gd name="T63" fmla="*/ 2147483647 h 168"/>
                <a:gd name="T64" fmla="*/ 2147483647 w 252"/>
                <a:gd name="T65" fmla="*/ 2147483647 h 168"/>
                <a:gd name="T66" fmla="*/ 2147483647 w 252"/>
                <a:gd name="T67" fmla="*/ 2147483647 h 16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2"/>
                <a:gd name="T103" fmla="*/ 0 h 168"/>
                <a:gd name="T104" fmla="*/ 252 w 252"/>
                <a:gd name="T105" fmla="*/ 168 h 16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2" h="168">
                  <a:moveTo>
                    <a:pt x="246" y="102"/>
                  </a:moveTo>
                  <a:lnTo>
                    <a:pt x="234" y="96"/>
                  </a:lnTo>
                  <a:lnTo>
                    <a:pt x="216" y="78"/>
                  </a:lnTo>
                  <a:lnTo>
                    <a:pt x="192" y="66"/>
                  </a:lnTo>
                  <a:lnTo>
                    <a:pt x="156" y="54"/>
                  </a:lnTo>
                  <a:lnTo>
                    <a:pt x="132" y="42"/>
                  </a:lnTo>
                  <a:lnTo>
                    <a:pt x="126" y="30"/>
                  </a:lnTo>
                  <a:lnTo>
                    <a:pt x="108" y="12"/>
                  </a:lnTo>
                  <a:lnTo>
                    <a:pt x="96" y="6"/>
                  </a:lnTo>
                  <a:lnTo>
                    <a:pt x="84" y="6"/>
                  </a:lnTo>
                  <a:lnTo>
                    <a:pt x="60" y="0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24" y="60"/>
                  </a:lnTo>
                  <a:lnTo>
                    <a:pt x="18" y="72"/>
                  </a:lnTo>
                  <a:lnTo>
                    <a:pt x="12" y="78"/>
                  </a:lnTo>
                  <a:lnTo>
                    <a:pt x="12" y="90"/>
                  </a:lnTo>
                  <a:lnTo>
                    <a:pt x="6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12" y="144"/>
                  </a:lnTo>
                  <a:lnTo>
                    <a:pt x="0" y="126"/>
                  </a:lnTo>
                  <a:lnTo>
                    <a:pt x="30" y="168"/>
                  </a:lnTo>
                  <a:lnTo>
                    <a:pt x="78" y="132"/>
                  </a:lnTo>
                  <a:lnTo>
                    <a:pt x="174" y="132"/>
                  </a:lnTo>
                  <a:lnTo>
                    <a:pt x="186" y="138"/>
                  </a:lnTo>
                  <a:lnTo>
                    <a:pt x="240" y="138"/>
                  </a:lnTo>
                  <a:lnTo>
                    <a:pt x="246" y="132"/>
                  </a:lnTo>
                  <a:lnTo>
                    <a:pt x="252" y="120"/>
                  </a:lnTo>
                  <a:lnTo>
                    <a:pt x="252" y="114"/>
                  </a:lnTo>
                  <a:lnTo>
                    <a:pt x="246" y="10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4" name="Djibouti" descr="© INSCALE GmbH, 05.05.2010&#10;http://www.presentationload.com/">
              <a:extLst>
                <a:ext uri="{FF2B5EF4-FFF2-40B4-BE49-F238E27FC236}">
                  <a16:creationId xmlns:a16="http://schemas.microsoft.com/office/drawing/2014/main" id="{735101C3-C6D9-4051-C9FD-C7766CDEBCF0}"/>
                </a:ext>
              </a:extLst>
            </p:cNvPr>
            <p:cNvSpPr>
              <a:spLocks/>
            </p:cNvSpPr>
            <p:nvPr/>
          </p:nvSpPr>
          <p:spPr bwMode="gray">
            <a:xfrm>
              <a:off x="5354583" y="2831578"/>
              <a:ext cx="44471" cy="51884"/>
            </a:xfrm>
            <a:custGeom>
              <a:avLst/>
              <a:gdLst>
                <a:gd name="T0" fmla="*/ 2147483647 w 114"/>
                <a:gd name="T1" fmla="*/ 2147483647 h 138"/>
                <a:gd name="T2" fmla="*/ 2147483647 w 114"/>
                <a:gd name="T3" fmla="*/ 2147483647 h 138"/>
                <a:gd name="T4" fmla="*/ 2147483647 w 114"/>
                <a:gd name="T5" fmla="*/ 2147483647 h 138"/>
                <a:gd name="T6" fmla="*/ 0 w 114"/>
                <a:gd name="T7" fmla="*/ 2147483647 h 138"/>
                <a:gd name="T8" fmla="*/ 0 w 114"/>
                <a:gd name="T9" fmla="*/ 2147483647 h 138"/>
                <a:gd name="T10" fmla="*/ 2147483647 w 114"/>
                <a:gd name="T11" fmla="*/ 2147483647 h 138"/>
                <a:gd name="T12" fmla="*/ 2147483647 w 114"/>
                <a:gd name="T13" fmla="*/ 2147483647 h 138"/>
                <a:gd name="T14" fmla="*/ 2147483647 w 114"/>
                <a:gd name="T15" fmla="*/ 2147483647 h 138"/>
                <a:gd name="T16" fmla="*/ 2147483647 w 114"/>
                <a:gd name="T17" fmla="*/ 2147483647 h 138"/>
                <a:gd name="T18" fmla="*/ 2147483647 w 114"/>
                <a:gd name="T19" fmla="*/ 2147483647 h 138"/>
                <a:gd name="T20" fmla="*/ 2147483647 w 114"/>
                <a:gd name="T21" fmla="*/ 2147483647 h 138"/>
                <a:gd name="T22" fmla="*/ 2147483647 w 114"/>
                <a:gd name="T23" fmla="*/ 2147483647 h 138"/>
                <a:gd name="T24" fmla="*/ 2147483647 w 114"/>
                <a:gd name="T25" fmla="*/ 2147483647 h 138"/>
                <a:gd name="T26" fmla="*/ 2147483647 w 114"/>
                <a:gd name="T27" fmla="*/ 2147483647 h 138"/>
                <a:gd name="T28" fmla="*/ 2147483647 w 114"/>
                <a:gd name="T29" fmla="*/ 2147483647 h 138"/>
                <a:gd name="T30" fmla="*/ 2147483647 w 114"/>
                <a:gd name="T31" fmla="*/ 2147483647 h 138"/>
                <a:gd name="T32" fmla="*/ 2147483647 w 114"/>
                <a:gd name="T33" fmla="*/ 2147483647 h 138"/>
                <a:gd name="T34" fmla="*/ 2147483647 w 114"/>
                <a:gd name="T35" fmla="*/ 2147483647 h 138"/>
                <a:gd name="T36" fmla="*/ 2147483647 w 114"/>
                <a:gd name="T37" fmla="*/ 2147483647 h 138"/>
                <a:gd name="T38" fmla="*/ 2147483647 w 114"/>
                <a:gd name="T39" fmla="*/ 2147483647 h 138"/>
                <a:gd name="T40" fmla="*/ 2147483647 w 114"/>
                <a:gd name="T41" fmla="*/ 2147483647 h 138"/>
                <a:gd name="T42" fmla="*/ 2147483647 w 114"/>
                <a:gd name="T43" fmla="*/ 2147483647 h 138"/>
                <a:gd name="T44" fmla="*/ 2147483647 w 114"/>
                <a:gd name="T45" fmla="*/ 2147483647 h 138"/>
                <a:gd name="T46" fmla="*/ 2147483647 w 114"/>
                <a:gd name="T47" fmla="*/ 2147483647 h 138"/>
                <a:gd name="T48" fmla="*/ 2147483647 w 114"/>
                <a:gd name="T49" fmla="*/ 2147483647 h 138"/>
                <a:gd name="T50" fmla="*/ 2147483647 w 114"/>
                <a:gd name="T51" fmla="*/ 2147483647 h 138"/>
                <a:gd name="T52" fmla="*/ 2147483647 w 114"/>
                <a:gd name="T53" fmla="*/ 2147483647 h 138"/>
                <a:gd name="T54" fmla="*/ 2147483647 w 114"/>
                <a:gd name="T55" fmla="*/ 0 h 138"/>
                <a:gd name="T56" fmla="*/ 2147483647 w 114"/>
                <a:gd name="T57" fmla="*/ 2147483647 h 138"/>
                <a:gd name="T58" fmla="*/ 2147483647 w 114"/>
                <a:gd name="T59" fmla="*/ 2147483647 h 13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14"/>
                <a:gd name="T91" fmla="*/ 0 h 138"/>
                <a:gd name="T92" fmla="*/ 114 w 114"/>
                <a:gd name="T93" fmla="*/ 138 h 13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14" h="138">
                  <a:moveTo>
                    <a:pt x="72" y="24"/>
                  </a:moveTo>
                  <a:lnTo>
                    <a:pt x="48" y="12"/>
                  </a:lnTo>
                  <a:lnTo>
                    <a:pt x="18" y="66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6" y="114"/>
                  </a:lnTo>
                  <a:lnTo>
                    <a:pt x="6" y="126"/>
                  </a:lnTo>
                  <a:lnTo>
                    <a:pt x="18" y="138"/>
                  </a:lnTo>
                  <a:lnTo>
                    <a:pt x="42" y="138"/>
                  </a:lnTo>
                  <a:lnTo>
                    <a:pt x="48" y="132"/>
                  </a:lnTo>
                  <a:lnTo>
                    <a:pt x="54" y="132"/>
                  </a:lnTo>
                  <a:lnTo>
                    <a:pt x="60" y="126"/>
                  </a:lnTo>
                  <a:lnTo>
                    <a:pt x="72" y="126"/>
                  </a:lnTo>
                  <a:lnTo>
                    <a:pt x="84" y="132"/>
                  </a:lnTo>
                  <a:lnTo>
                    <a:pt x="90" y="138"/>
                  </a:lnTo>
                  <a:lnTo>
                    <a:pt x="90" y="132"/>
                  </a:lnTo>
                  <a:lnTo>
                    <a:pt x="114" y="108"/>
                  </a:lnTo>
                  <a:lnTo>
                    <a:pt x="114" y="102"/>
                  </a:lnTo>
                  <a:lnTo>
                    <a:pt x="102" y="90"/>
                  </a:lnTo>
                  <a:lnTo>
                    <a:pt x="66" y="90"/>
                  </a:lnTo>
                  <a:lnTo>
                    <a:pt x="78" y="84"/>
                  </a:lnTo>
                  <a:lnTo>
                    <a:pt x="84" y="72"/>
                  </a:lnTo>
                  <a:lnTo>
                    <a:pt x="96" y="66"/>
                  </a:lnTo>
                  <a:lnTo>
                    <a:pt x="102" y="54"/>
                  </a:lnTo>
                  <a:lnTo>
                    <a:pt x="114" y="42"/>
                  </a:lnTo>
                  <a:lnTo>
                    <a:pt x="114" y="24"/>
                  </a:lnTo>
                  <a:lnTo>
                    <a:pt x="108" y="12"/>
                  </a:lnTo>
                  <a:lnTo>
                    <a:pt x="96" y="0"/>
                  </a:lnTo>
                  <a:lnTo>
                    <a:pt x="84" y="6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5" name="Denmark" descr="© INSCALE GmbH, 05.05.2010&#10;http://www.presentationload.com/">
              <a:extLst>
                <a:ext uri="{FF2B5EF4-FFF2-40B4-BE49-F238E27FC236}">
                  <a16:creationId xmlns:a16="http://schemas.microsoft.com/office/drawing/2014/main" id="{4BA8424C-8A8E-0BAC-3410-27BA3C6B4D7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460712" y="1475202"/>
              <a:ext cx="105249" cy="88942"/>
            </a:xfrm>
            <a:custGeom>
              <a:avLst/>
              <a:gdLst>
                <a:gd name="T0" fmla="*/ 2147483647 w 71"/>
                <a:gd name="T1" fmla="*/ 2147483647 h 60"/>
                <a:gd name="T2" fmla="*/ 2147483647 w 71"/>
                <a:gd name="T3" fmla="*/ 2147483647 h 60"/>
                <a:gd name="T4" fmla="*/ 2147483647 w 71"/>
                <a:gd name="T5" fmla="*/ 2147483647 h 60"/>
                <a:gd name="T6" fmla="*/ 2147483647 w 71"/>
                <a:gd name="T7" fmla="*/ 2147483647 h 60"/>
                <a:gd name="T8" fmla="*/ 2147483647 w 71"/>
                <a:gd name="T9" fmla="*/ 2147483647 h 60"/>
                <a:gd name="T10" fmla="*/ 2147483647 w 71"/>
                <a:gd name="T11" fmla="*/ 2147483647 h 60"/>
                <a:gd name="T12" fmla="*/ 2147483647 w 71"/>
                <a:gd name="T13" fmla="*/ 2147483647 h 60"/>
                <a:gd name="T14" fmla="*/ 2147483647 w 71"/>
                <a:gd name="T15" fmla="*/ 2147483647 h 60"/>
                <a:gd name="T16" fmla="*/ 2147483647 w 71"/>
                <a:gd name="T17" fmla="*/ 2147483647 h 60"/>
                <a:gd name="T18" fmla="*/ 2147483647 w 71"/>
                <a:gd name="T19" fmla="*/ 2147483647 h 60"/>
                <a:gd name="T20" fmla="*/ 2147483647 w 71"/>
                <a:gd name="T21" fmla="*/ 2147483647 h 60"/>
                <a:gd name="T22" fmla="*/ 2147483647 w 71"/>
                <a:gd name="T23" fmla="*/ 2147483647 h 60"/>
                <a:gd name="T24" fmla="*/ 2147483647 w 71"/>
                <a:gd name="T25" fmla="*/ 2147483647 h 60"/>
                <a:gd name="T26" fmla="*/ 2147483647 w 71"/>
                <a:gd name="T27" fmla="*/ 2147483647 h 60"/>
                <a:gd name="T28" fmla="*/ 2147483647 w 71"/>
                <a:gd name="T29" fmla="*/ 2147483647 h 60"/>
                <a:gd name="T30" fmla="*/ 2147483647 w 71"/>
                <a:gd name="T31" fmla="*/ 2147483647 h 60"/>
                <a:gd name="T32" fmla="*/ 2147483647 w 71"/>
                <a:gd name="T33" fmla="*/ 2147483647 h 60"/>
                <a:gd name="T34" fmla="*/ 2147483647 w 71"/>
                <a:gd name="T35" fmla="*/ 2147483647 h 60"/>
                <a:gd name="T36" fmla="*/ 2147483647 w 71"/>
                <a:gd name="T37" fmla="*/ 2147483647 h 60"/>
                <a:gd name="T38" fmla="*/ 2147483647 w 71"/>
                <a:gd name="T39" fmla="*/ 2147483647 h 60"/>
                <a:gd name="T40" fmla="*/ 2147483647 w 71"/>
                <a:gd name="T41" fmla="*/ 2147483647 h 60"/>
                <a:gd name="T42" fmla="*/ 2147483647 w 71"/>
                <a:gd name="T43" fmla="*/ 2147483647 h 60"/>
                <a:gd name="T44" fmla="*/ 2147483647 w 71"/>
                <a:gd name="T45" fmla="*/ 2147483647 h 60"/>
                <a:gd name="T46" fmla="*/ 2147483647 w 71"/>
                <a:gd name="T47" fmla="*/ 2147483647 h 60"/>
                <a:gd name="T48" fmla="*/ 2147483647 w 71"/>
                <a:gd name="T49" fmla="*/ 2147483647 h 60"/>
                <a:gd name="T50" fmla="*/ 2147483647 w 71"/>
                <a:gd name="T51" fmla="*/ 2147483647 h 60"/>
                <a:gd name="T52" fmla="*/ 2147483647 w 71"/>
                <a:gd name="T53" fmla="*/ 2147483647 h 60"/>
                <a:gd name="T54" fmla="*/ 2147483647 w 71"/>
                <a:gd name="T55" fmla="*/ 2147483647 h 60"/>
                <a:gd name="T56" fmla="*/ 2147483647 w 71"/>
                <a:gd name="T57" fmla="*/ 2147483647 h 60"/>
                <a:gd name="T58" fmla="*/ 2147483647 w 71"/>
                <a:gd name="T59" fmla="*/ 2147483647 h 60"/>
                <a:gd name="T60" fmla="*/ 2147483647 w 71"/>
                <a:gd name="T61" fmla="*/ 2147483647 h 60"/>
                <a:gd name="T62" fmla="*/ 2147483647 w 71"/>
                <a:gd name="T63" fmla="*/ 0 h 60"/>
                <a:gd name="T64" fmla="*/ 2147483647 w 71"/>
                <a:gd name="T65" fmla="*/ 2147483647 h 60"/>
                <a:gd name="T66" fmla="*/ 2147483647 w 71"/>
                <a:gd name="T67" fmla="*/ 2147483647 h 60"/>
                <a:gd name="T68" fmla="*/ 2147483647 w 71"/>
                <a:gd name="T69" fmla="*/ 2147483647 h 60"/>
                <a:gd name="T70" fmla="*/ 2147483647 w 71"/>
                <a:gd name="T71" fmla="*/ 2147483647 h 60"/>
                <a:gd name="T72" fmla="*/ 2147483647 w 71"/>
                <a:gd name="T73" fmla="*/ 2147483647 h 60"/>
                <a:gd name="T74" fmla="*/ 2147483647 w 71"/>
                <a:gd name="T75" fmla="*/ 2147483647 h 60"/>
                <a:gd name="T76" fmla="*/ 2147483647 w 71"/>
                <a:gd name="T77" fmla="*/ 2147483647 h 60"/>
                <a:gd name="T78" fmla="*/ 2147483647 w 71"/>
                <a:gd name="T79" fmla="*/ 2147483647 h 60"/>
                <a:gd name="T80" fmla="*/ 2147483647 w 71"/>
                <a:gd name="T81" fmla="*/ 2147483647 h 60"/>
                <a:gd name="T82" fmla="*/ 0 w 71"/>
                <a:gd name="T83" fmla="*/ 2147483647 h 60"/>
                <a:gd name="T84" fmla="*/ 0 w 71"/>
                <a:gd name="T85" fmla="*/ 2147483647 h 60"/>
                <a:gd name="T86" fmla="*/ 2147483647 w 71"/>
                <a:gd name="T87" fmla="*/ 2147483647 h 60"/>
                <a:gd name="T88" fmla="*/ 2147483647 w 71"/>
                <a:gd name="T89" fmla="*/ 2147483647 h 60"/>
                <a:gd name="T90" fmla="*/ 2147483647 w 71"/>
                <a:gd name="T91" fmla="*/ 2147483647 h 60"/>
                <a:gd name="T92" fmla="*/ 2147483647 w 71"/>
                <a:gd name="T93" fmla="*/ 2147483647 h 60"/>
                <a:gd name="T94" fmla="*/ 2147483647 w 71"/>
                <a:gd name="T95" fmla="*/ 2147483647 h 60"/>
                <a:gd name="T96" fmla="*/ 2147483647 w 71"/>
                <a:gd name="T97" fmla="*/ 2147483647 h 60"/>
                <a:gd name="T98" fmla="*/ 2147483647 w 71"/>
                <a:gd name="T99" fmla="*/ 2147483647 h 60"/>
                <a:gd name="T100" fmla="*/ 2147483647 w 71"/>
                <a:gd name="T101" fmla="*/ 2147483647 h 60"/>
                <a:gd name="T102" fmla="*/ 2147483647 w 71"/>
                <a:gd name="T103" fmla="*/ 2147483647 h 60"/>
                <a:gd name="T104" fmla="*/ 2147483647 w 71"/>
                <a:gd name="T105" fmla="*/ 2147483647 h 60"/>
                <a:gd name="T106" fmla="*/ 2147483647 w 71"/>
                <a:gd name="T107" fmla="*/ 2147483647 h 60"/>
                <a:gd name="T108" fmla="*/ 2147483647 w 71"/>
                <a:gd name="T109" fmla="*/ 2147483647 h 60"/>
                <a:gd name="T110" fmla="*/ 2147483647 w 71"/>
                <a:gd name="T111" fmla="*/ 2147483647 h 60"/>
                <a:gd name="T112" fmla="*/ 2147483647 w 71"/>
                <a:gd name="T113" fmla="*/ 2147483647 h 60"/>
                <a:gd name="T114" fmla="*/ 2147483647 w 71"/>
                <a:gd name="T115" fmla="*/ 2147483647 h 60"/>
                <a:gd name="T116" fmla="*/ 2147483647 w 71"/>
                <a:gd name="T117" fmla="*/ 2147483647 h 60"/>
                <a:gd name="T118" fmla="*/ 2147483647 w 71"/>
                <a:gd name="T119" fmla="*/ 2147483647 h 60"/>
                <a:gd name="T120" fmla="*/ 2147483647 w 71"/>
                <a:gd name="T121" fmla="*/ 2147483647 h 6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1"/>
                <a:gd name="T184" fmla="*/ 0 h 60"/>
                <a:gd name="T185" fmla="*/ 71 w 71"/>
                <a:gd name="T186" fmla="*/ 60 h 6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1" h="60">
                  <a:moveTo>
                    <a:pt x="62" y="48"/>
                  </a:moveTo>
                  <a:lnTo>
                    <a:pt x="67" y="46"/>
                  </a:lnTo>
                  <a:lnTo>
                    <a:pt x="69" y="46"/>
                  </a:lnTo>
                  <a:lnTo>
                    <a:pt x="69" y="43"/>
                  </a:lnTo>
                  <a:lnTo>
                    <a:pt x="67" y="43"/>
                  </a:lnTo>
                  <a:lnTo>
                    <a:pt x="62" y="41"/>
                  </a:lnTo>
                  <a:lnTo>
                    <a:pt x="62" y="38"/>
                  </a:lnTo>
                  <a:lnTo>
                    <a:pt x="64" y="38"/>
                  </a:lnTo>
                  <a:lnTo>
                    <a:pt x="64" y="36"/>
                  </a:lnTo>
                  <a:lnTo>
                    <a:pt x="67" y="34"/>
                  </a:lnTo>
                  <a:lnTo>
                    <a:pt x="67" y="29"/>
                  </a:lnTo>
                  <a:lnTo>
                    <a:pt x="64" y="29"/>
                  </a:lnTo>
                  <a:lnTo>
                    <a:pt x="62" y="29"/>
                  </a:lnTo>
                  <a:lnTo>
                    <a:pt x="60" y="31"/>
                  </a:lnTo>
                  <a:lnTo>
                    <a:pt x="60" y="34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5" y="31"/>
                  </a:lnTo>
                  <a:lnTo>
                    <a:pt x="52" y="34"/>
                  </a:lnTo>
                  <a:lnTo>
                    <a:pt x="45" y="38"/>
                  </a:lnTo>
                  <a:lnTo>
                    <a:pt x="48" y="38"/>
                  </a:lnTo>
                  <a:lnTo>
                    <a:pt x="50" y="41"/>
                  </a:lnTo>
                  <a:lnTo>
                    <a:pt x="50" y="43"/>
                  </a:lnTo>
                  <a:lnTo>
                    <a:pt x="50" y="46"/>
                  </a:lnTo>
                  <a:lnTo>
                    <a:pt x="50" y="48"/>
                  </a:lnTo>
                  <a:lnTo>
                    <a:pt x="48" y="48"/>
                  </a:lnTo>
                  <a:lnTo>
                    <a:pt x="50" y="48"/>
                  </a:lnTo>
                  <a:lnTo>
                    <a:pt x="50" y="50"/>
                  </a:lnTo>
                  <a:lnTo>
                    <a:pt x="55" y="50"/>
                  </a:lnTo>
                  <a:lnTo>
                    <a:pt x="55" y="48"/>
                  </a:lnTo>
                  <a:lnTo>
                    <a:pt x="57" y="48"/>
                  </a:lnTo>
                  <a:lnTo>
                    <a:pt x="57" y="50"/>
                  </a:lnTo>
                  <a:lnTo>
                    <a:pt x="60" y="53"/>
                  </a:lnTo>
                  <a:lnTo>
                    <a:pt x="60" y="55"/>
                  </a:lnTo>
                  <a:lnTo>
                    <a:pt x="62" y="55"/>
                  </a:lnTo>
                  <a:lnTo>
                    <a:pt x="62" y="53"/>
                  </a:lnTo>
                  <a:lnTo>
                    <a:pt x="62" y="48"/>
                  </a:lnTo>
                  <a:close/>
                  <a:moveTo>
                    <a:pt x="71" y="53"/>
                  </a:moveTo>
                  <a:lnTo>
                    <a:pt x="62" y="55"/>
                  </a:lnTo>
                  <a:lnTo>
                    <a:pt x="60" y="58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5" y="55"/>
                  </a:lnTo>
                  <a:lnTo>
                    <a:pt x="50" y="53"/>
                  </a:lnTo>
                  <a:lnTo>
                    <a:pt x="45" y="53"/>
                  </a:lnTo>
                  <a:lnTo>
                    <a:pt x="45" y="58"/>
                  </a:lnTo>
                  <a:lnTo>
                    <a:pt x="50" y="58"/>
                  </a:lnTo>
                  <a:lnTo>
                    <a:pt x="52" y="58"/>
                  </a:lnTo>
                  <a:lnTo>
                    <a:pt x="55" y="60"/>
                  </a:lnTo>
                  <a:lnTo>
                    <a:pt x="57" y="60"/>
                  </a:lnTo>
                  <a:lnTo>
                    <a:pt x="60" y="60"/>
                  </a:lnTo>
                  <a:lnTo>
                    <a:pt x="62" y="60"/>
                  </a:lnTo>
                  <a:lnTo>
                    <a:pt x="69" y="58"/>
                  </a:lnTo>
                  <a:lnTo>
                    <a:pt x="71" y="58"/>
                  </a:lnTo>
                  <a:lnTo>
                    <a:pt x="71" y="53"/>
                  </a:lnTo>
                  <a:close/>
                  <a:moveTo>
                    <a:pt x="31" y="12"/>
                  </a:moveTo>
                  <a:lnTo>
                    <a:pt x="36" y="7"/>
                  </a:lnTo>
                  <a:lnTo>
                    <a:pt x="36" y="3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26" y="3"/>
                  </a:lnTo>
                  <a:lnTo>
                    <a:pt x="21" y="7"/>
                  </a:lnTo>
                  <a:lnTo>
                    <a:pt x="21" y="10"/>
                  </a:lnTo>
                  <a:lnTo>
                    <a:pt x="19" y="10"/>
                  </a:lnTo>
                  <a:lnTo>
                    <a:pt x="19" y="19"/>
                  </a:lnTo>
                  <a:lnTo>
                    <a:pt x="14" y="14"/>
                  </a:lnTo>
                  <a:lnTo>
                    <a:pt x="12" y="7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12" y="19"/>
                  </a:lnTo>
                  <a:lnTo>
                    <a:pt x="12" y="22"/>
                  </a:lnTo>
                  <a:lnTo>
                    <a:pt x="5" y="19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5" y="34"/>
                  </a:lnTo>
                  <a:lnTo>
                    <a:pt x="7" y="34"/>
                  </a:lnTo>
                  <a:lnTo>
                    <a:pt x="2" y="38"/>
                  </a:lnTo>
                  <a:lnTo>
                    <a:pt x="2" y="41"/>
                  </a:lnTo>
                  <a:lnTo>
                    <a:pt x="5" y="43"/>
                  </a:lnTo>
                  <a:lnTo>
                    <a:pt x="7" y="43"/>
                  </a:lnTo>
                  <a:lnTo>
                    <a:pt x="7" y="48"/>
                  </a:lnTo>
                  <a:lnTo>
                    <a:pt x="5" y="53"/>
                  </a:lnTo>
                  <a:lnTo>
                    <a:pt x="7" y="53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24" y="55"/>
                  </a:lnTo>
                  <a:lnTo>
                    <a:pt x="26" y="58"/>
                  </a:lnTo>
                  <a:lnTo>
                    <a:pt x="26" y="55"/>
                  </a:lnTo>
                  <a:lnTo>
                    <a:pt x="24" y="53"/>
                  </a:lnTo>
                  <a:lnTo>
                    <a:pt x="24" y="48"/>
                  </a:lnTo>
                  <a:lnTo>
                    <a:pt x="26" y="43"/>
                  </a:lnTo>
                  <a:lnTo>
                    <a:pt x="24" y="41"/>
                  </a:lnTo>
                  <a:lnTo>
                    <a:pt x="24" y="38"/>
                  </a:lnTo>
                  <a:lnTo>
                    <a:pt x="21" y="38"/>
                  </a:lnTo>
                  <a:lnTo>
                    <a:pt x="24" y="38"/>
                  </a:lnTo>
                  <a:lnTo>
                    <a:pt x="31" y="34"/>
                  </a:lnTo>
                  <a:lnTo>
                    <a:pt x="33" y="26"/>
                  </a:lnTo>
                  <a:lnTo>
                    <a:pt x="38" y="26"/>
                  </a:lnTo>
                  <a:lnTo>
                    <a:pt x="41" y="19"/>
                  </a:lnTo>
                  <a:lnTo>
                    <a:pt x="31" y="19"/>
                  </a:lnTo>
                  <a:lnTo>
                    <a:pt x="31" y="12"/>
                  </a:lnTo>
                  <a:close/>
                  <a:moveTo>
                    <a:pt x="29" y="38"/>
                  </a:moveTo>
                  <a:lnTo>
                    <a:pt x="31" y="48"/>
                  </a:lnTo>
                  <a:lnTo>
                    <a:pt x="36" y="53"/>
                  </a:lnTo>
                  <a:lnTo>
                    <a:pt x="38" y="46"/>
                  </a:lnTo>
                  <a:lnTo>
                    <a:pt x="33" y="41"/>
                  </a:lnTo>
                  <a:lnTo>
                    <a:pt x="29" y="3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6" name="Czech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5F1D1749-4AA1-907C-0238-0E4FFB95AF95}"/>
                </a:ext>
              </a:extLst>
            </p:cNvPr>
            <p:cNvSpPr>
              <a:spLocks/>
            </p:cNvSpPr>
            <p:nvPr/>
          </p:nvSpPr>
          <p:spPr bwMode="gray">
            <a:xfrm>
              <a:off x="4554101" y="1666429"/>
              <a:ext cx="160096" cy="72637"/>
            </a:xfrm>
            <a:custGeom>
              <a:avLst/>
              <a:gdLst>
                <a:gd name="T0" fmla="*/ 2147483647 w 420"/>
                <a:gd name="T1" fmla="*/ 2147483647 h 192"/>
                <a:gd name="T2" fmla="*/ 2147483647 w 420"/>
                <a:gd name="T3" fmla="*/ 2147483647 h 192"/>
                <a:gd name="T4" fmla="*/ 2147483647 w 420"/>
                <a:gd name="T5" fmla="*/ 2147483647 h 192"/>
                <a:gd name="T6" fmla="*/ 2147483647 w 420"/>
                <a:gd name="T7" fmla="*/ 2147483647 h 192"/>
                <a:gd name="T8" fmla="*/ 2147483647 w 420"/>
                <a:gd name="T9" fmla="*/ 2147483647 h 192"/>
                <a:gd name="T10" fmla="*/ 2147483647 w 420"/>
                <a:gd name="T11" fmla="*/ 2147483647 h 192"/>
                <a:gd name="T12" fmla="*/ 2147483647 w 420"/>
                <a:gd name="T13" fmla="*/ 2147483647 h 192"/>
                <a:gd name="T14" fmla="*/ 2147483647 w 420"/>
                <a:gd name="T15" fmla="*/ 2147483647 h 192"/>
                <a:gd name="T16" fmla="*/ 2147483647 w 420"/>
                <a:gd name="T17" fmla="*/ 2147483647 h 192"/>
                <a:gd name="T18" fmla="*/ 2147483647 w 420"/>
                <a:gd name="T19" fmla="*/ 2147483647 h 192"/>
                <a:gd name="T20" fmla="*/ 2147483647 w 420"/>
                <a:gd name="T21" fmla="*/ 2147483647 h 192"/>
                <a:gd name="T22" fmla="*/ 2147483647 w 420"/>
                <a:gd name="T23" fmla="*/ 2147483647 h 192"/>
                <a:gd name="T24" fmla="*/ 2147483647 w 420"/>
                <a:gd name="T25" fmla="*/ 2147483647 h 192"/>
                <a:gd name="T26" fmla="*/ 2147483647 w 420"/>
                <a:gd name="T27" fmla="*/ 2147483647 h 192"/>
                <a:gd name="T28" fmla="*/ 2147483647 w 420"/>
                <a:gd name="T29" fmla="*/ 0 h 192"/>
                <a:gd name="T30" fmla="*/ 2147483647 w 420"/>
                <a:gd name="T31" fmla="*/ 2147483647 h 192"/>
                <a:gd name="T32" fmla="*/ 2147483647 w 420"/>
                <a:gd name="T33" fmla="*/ 0 h 192"/>
                <a:gd name="T34" fmla="*/ 2147483647 w 420"/>
                <a:gd name="T35" fmla="*/ 2147483647 h 192"/>
                <a:gd name="T36" fmla="*/ 2147483647 w 420"/>
                <a:gd name="T37" fmla="*/ 2147483647 h 192"/>
                <a:gd name="T38" fmla="*/ 2147483647 w 420"/>
                <a:gd name="T39" fmla="*/ 2147483647 h 192"/>
                <a:gd name="T40" fmla="*/ 2147483647 w 420"/>
                <a:gd name="T41" fmla="*/ 2147483647 h 192"/>
                <a:gd name="T42" fmla="*/ 2147483647 w 420"/>
                <a:gd name="T43" fmla="*/ 2147483647 h 192"/>
                <a:gd name="T44" fmla="*/ 2147483647 w 420"/>
                <a:gd name="T45" fmla="*/ 2147483647 h 192"/>
                <a:gd name="T46" fmla="*/ 2147483647 w 420"/>
                <a:gd name="T47" fmla="*/ 2147483647 h 192"/>
                <a:gd name="T48" fmla="*/ 2147483647 w 420"/>
                <a:gd name="T49" fmla="*/ 2147483647 h 192"/>
                <a:gd name="T50" fmla="*/ 2147483647 w 420"/>
                <a:gd name="T51" fmla="*/ 2147483647 h 192"/>
                <a:gd name="T52" fmla="*/ 0 w 420"/>
                <a:gd name="T53" fmla="*/ 2147483647 h 192"/>
                <a:gd name="T54" fmla="*/ 2147483647 w 420"/>
                <a:gd name="T55" fmla="*/ 2147483647 h 192"/>
                <a:gd name="T56" fmla="*/ 2147483647 w 420"/>
                <a:gd name="T57" fmla="*/ 2147483647 h 192"/>
                <a:gd name="T58" fmla="*/ 2147483647 w 420"/>
                <a:gd name="T59" fmla="*/ 2147483647 h 192"/>
                <a:gd name="T60" fmla="*/ 2147483647 w 420"/>
                <a:gd name="T61" fmla="*/ 2147483647 h 192"/>
                <a:gd name="T62" fmla="*/ 2147483647 w 420"/>
                <a:gd name="T63" fmla="*/ 2147483647 h 192"/>
                <a:gd name="T64" fmla="*/ 2147483647 w 420"/>
                <a:gd name="T65" fmla="*/ 2147483647 h 192"/>
                <a:gd name="T66" fmla="*/ 2147483647 w 420"/>
                <a:gd name="T67" fmla="*/ 2147483647 h 192"/>
                <a:gd name="T68" fmla="*/ 2147483647 w 420"/>
                <a:gd name="T69" fmla="*/ 2147483647 h 192"/>
                <a:gd name="T70" fmla="*/ 2147483647 w 420"/>
                <a:gd name="T71" fmla="*/ 2147483647 h 192"/>
                <a:gd name="T72" fmla="*/ 2147483647 w 420"/>
                <a:gd name="T73" fmla="*/ 2147483647 h 192"/>
                <a:gd name="T74" fmla="*/ 2147483647 w 420"/>
                <a:gd name="T75" fmla="*/ 2147483647 h 192"/>
                <a:gd name="T76" fmla="*/ 2147483647 w 420"/>
                <a:gd name="T77" fmla="*/ 2147483647 h 192"/>
                <a:gd name="T78" fmla="*/ 2147483647 w 420"/>
                <a:gd name="T79" fmla="*/ 2147483647 h 192"/>
                <a:gd name="T80" fmla="*/ 2147483647 w 420"/>
                <a:gd name="T81" fmla="*/ 2147483647 h 192"/>
                <a:gd name="T82" fmla="*/ 2147483647 w 420"/>
                <a:gd name="T83" fmla="*/ 2147483647 h 192"/>
                <a:gd name="T84" fmla="*/ 2147483647 w 420"/>
                <a:gd name="T85" fmla="*/ 2147483647 h 192"/>
                <a:gd name="T86" fmla="*/ 2147483647 w 420"/>
                <a:gd name="T87" fmla="*/ 2147483647 h 192"/>
                <a:gd name="T88" fmla="*/ 2147483647 w 420"/>
                <a:gd name="T89" fmla="*/ 2147483647 h 192"/>
                <a:gd name="T90" fmla="*/ 2147483647 w 420"/>
                <a:gd name="T91" fmla="*/ 2147483647 h 192"/>
                <a:gd name="T92" fmla="*/ 2147483647 w 420"/>
                <a:gd name="T93" fmla="*/ 2147483647 h 192"/>
                <a:gd name="T94" fmla="*/ 2147483647 w 420"/>
                <a:gd name="T95" fmla="*/ 2147483647 h 192"/>
                <a:gd name="T96" fmla="*/ 2147483647 w 420"/>
                <a:gd name="T97" fmla="*/ 2147483647 h 192"/>
                <a:gd name="T98" fmla="*/ 2147483647 w 420"/>
                <a:gd name="T99" fmla="*/ 2147483647 h 192"/>
                <a:gd name="T100" fmla="*/ 2147483647 w 420"/>
                <a:gd name="T101" fmla="*/ 2147483647 h 192"/>
                <a:gd name="T102" fmla="*/ 2147483647 w 420"/>
                <a:gd name="T103" fmla="*/ 2147483647 h 192"/>
                <a:gd name="T104" fmla="*/ 2147483647 w 420"/>
                <a:gd name="T105" fmla="*/ 2147483647 h 19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20"/>
                <a:gd name="T160" fmla="*/ 0 h 192"/>
                <a:gd name="T161" fmla="*/ 420 w 420"/>
                <a:gd name="T162" fmla="*/ 192 h 19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20" h="192">
                  <a:moveTo>
                    <a:pt x="408" y="108"/>
                  </a:moveTo>
                  <a:lnTo>
                    <a:pt x="402" y="96"/>
                  </a:lnTo>
                  <a:lnTo>
                    <a:pt x="402" y="90"/>
                  </a:lnTo>
                  <a:lnTo>
                    <a:pt x="390" y="84"/>
                  </a:lnTo>
                  <a:lnTo>
                    <a:pt x="372" y="84"/>
                  </a:lnTo>
                  <a:lnTo>
                    <a:pt x="372" y="78"/>
                  </a:lnTo>
                  <a:lnTo>
                    <a:pt x="366" y="72"/>
                  </a:lnTo>
                  <a:lnTo>
                    <a:pt x="360" y="84"/>
                  </a:lnTo>
                  <a:lnTo>
                    <a:pt x="354" y="78"/>
                  </a:lnTo>
                  <a:lnTo>
                    <a:pt x="348" y="66"/>
                  </a:lnTo>
                  <a:lnTo>
                    <a:pt x="342" y="60"/>
                  </a:lnTo>
                  <a:lnTo>
                    <a:pt x="324" y="60"/>
                  </a:lnTo>
                  <a:lnTo>
                    <a:pt x="330" y="54"/>
                  </a:lnTo>
                  <a:lnTo>
                    <a:pt x="312" y="54"/>
                  </a:lnTo>
                  <a:lnTo>
                    <a:pt x="300" y="60"/>
                  </a:lnTo>
                  <a:lnTo>
                    <a:pt x="294" y="60"/>
                  </a:lnTo>
                  <a:lnTo>
                    <a:pt x="294" y="66"/>
                  </a:lnTo>
                  <a:lnTo>
                    <a:pt x="276" y="66"/>
                  </a:lnTo>
                  <a:lnTo>
                    <a:pt x="270" y="60"/>
                  </a:lnTo>
                  <a:lnTo>
                    <a:pt x="264" y="60"/>
                  </a:lnTo>
                  <a:lnTo>
                    <a:pt x="264" y="48"/>
                  </a:lnTo>
                  <a:lnTo>
                    <a:pt x="252" y="42"/>
                  </a:lnTo>
                  <a:lnTo>
                    <a:pt x="264" y="36"/>
                  </a:lnTo>
                  <a:lnTo>
                    <a:pt x="258" y="30"/>
                  </a:lnTo>
                  <a:lnTo>
                    <a:pt x="234" y="30"/>
                  </a:lnTo>
                  <a:lnTo>
                    <a:pt x="234" y="24"/>
                  </a:lnTo>
                  <a:lnTo>
                    <a:pt x="228" y="24"/>
                  </a:lnTo>
                  <a:lnTo>
                    <a:pt x="216" y="18"/>
                  </a:lnTo>
                  <a:lnTo>
                    <a:pt x="198" y="18"/>
                  </a:lnTo>
                  <a:lnTo>
                    <a:pt x="192" y="0"/>
                  </a:lnTo>
                  <a:lnTo>
                    <a:pt x="174" y="0"/>
                  </a:lnTo>
                  <a:lnTo>
                    <a:pt x="162" y="12"/>
                  </a:lnTo>
                  <a:lnTo>
                    <a:pt x="156" y="12"/>
                  </a:lnTo>
                  <a:lnTo>
                    <a:pt x="144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126" y="12"/>
                  </a:lnTo>
                  <a:lnTo>
                    <a:pt x="126" y="18"/>
                  </a:lnTo>
                  <a:lnTo>
                    <a:pt x="108" y="18"/>
                  </a:lnTo>
                  <a:lnTo>
                    <a:pt x="108" y="24"/>
                  </a:lnTo>
                  <a:lnTo>
                    <a:pt x="84" y="24"/>
                  </a:lnTo>
                  <a:lnTo>
                    <a:pt x="84" y="30"/>
                  </a:lnTo>
                  <a:lnTo>
                    <a:pt x="66" y="36"/>
                  </a:lnTo>
                  <a:lnTo>
                    <a:pt x="54" y="48"/>
                  </a:lnTo>
                  <a:lnTo>
                    <a:pt x="42" y="42"/>
                  </a:lnTo>
                  <a:lnTo>
                    <a:pt x="36" y="42"/>
                  </a:lnTo>
                  <a:lnTo>
                    <a:pt x="30" y="48"/>
                  </a:lnTo>
                  <a:lnTo>
                    <a:pt x="30" y="5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6" y="60"/>
                  </a:lnTo>
                  <a:lnTo>
                    <a:pt x="6" y="54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2" y="72"/>
                  </a:lnTo>
                  <a:lnTo>
                    <a:pt x="24" y="84"/>
                  </a:lnTo>
                  <a:lnTo>
                    <a:pt x="18" y="90"/>
                  </a:lnTo>
                  <a:lnTo>
                    <a:pt x="12" y="90"/>
                  </a:lnTo>
                  <a:lnTo>
                    <a:pt x="12" y="96"/>
                  </a:lnTo>
                  <a:lnTo>
                    <a:pt x="24" y="108"/>
                  </a:lnTo>
                  <a:lnTo>
                    <a:pt x="30" y="120"/>
                  </a:lnTo>
                  <a:lnTo>
                    <a:pt x="36" y="120"/>
                  </a:lnTo>
                  <a:lnTo>
                    <a:pt x="36" y="126"/>
                  </a:lnTo>
                  <a:lnTo>
                    <a:pt x="48" y="132"/>
                  </a:lnTo>
                  <a:lnTo>
                    <a:pt x="60" y="132"/>
                  </a:lnTo>
                  <a:lnTo>
                    <a:pt x="66" y="144"/>
                  </a:lnTo>
                  <a:lnTo>
                    <a:pt x="72" y="144"/>
                  </a:lnTo>
                  <a:lnTo>
                    <a:pt x="78" y="156"/>
                  </a:lnTo>
                  <a:lnTo>
                    <a:pt x="90" y="156"/>
                  </a:lnTo>
                  <a:lnTo>
                    <a:pt x="96" y="162"/>
                  </a:lnTo>
                  <a:lnTo>
                    <a:pt x="102" y="162"/>
                  </a:lnTo>
                  <a:lnTo>
                    <a:pt x="102" y="174"/>
                  </a:lnTo>
                  <a:lnTo>
                    <a:pt x="120" y="192"/>
                  </a:lnTo>
                  <a:lnTo>
                    <a:pt x="132" y="192"/>
                  </a:lnTo>
                  <a:lnTo>
                    <a:pt x="144" y="186"/>
                  </a:lnTo>
                  <a:lnTo>
                    <a:pt x="150" y="186"/>
                  </a:lnTo>
                  <a:lnTo>
                    <a:pt x="162" y="192"/>
                  </a:lnTo>
                  <a:lnTo>
                    <a:pt x="162" y="174"/>
                  </a:lnTo>
                  <a:lnTo>
                    <a:pt x="168" y="174"/>
                  </a:lnTo>
                  <a:lnTo>
                    <a:pt x="174" y="162"/>
                  </a:lnTo>
                  <a:lnTo>
                    <a:pt x="180" y="156"/>
                  </a:lnTo>
                  <a:lnTo>
                    <a:pt x="198" y="156"/>
                  </a:lnTo>
                  <a:lnTo>
                    <a:pt x="210" y="162"/>
                  </a:lnTo>
                  <a:lnTo>
                    <a:pt x="222" y="174"/>
                  </a:lnTo>
                  <a:lnTo>
                    <a:pt x="234" y="168"/>
                  </a:lnTo>
                  <a:lnTo>
                    <a:pt x="246" y="180"/>
                  </a:lnTo>
                  <a:lnTo>
                    <a:pt x="258" y="174"/>
                  </a:lnTo>
                  <a:lnTo>
                    <a:pt x="264" y="168"/>
                  </a:lnTo>
                  <a:lnTo>
                    <a:pt x="276" y="168"/>
                  </a:lnTo>
                  <a:lnTo>
                    <a:pt x="282" y="174"/>
                  </a:lnTo>
                  <a:lnTo>
                    <a:pt x="288" y="174"/>
                  </a:lnTo>
                  <a:lnTo>
                    <a:pt x="300" y="180"/>
                  </a:lnTo>
                  <a:lnTo>
                    <a:pt x="306" y="174"/>
                  </a:lnTo>
                  <a:lnTo>
                    <a:pt x="324" y="174"/>
                  </a:lnTo>
                  <a:lnTo>
                    <a:pt x="330" y="168"/>
                  </a:lnTo>
                  <a:lnTo>
                    <a:pt x="330" y="174"/>
                  </a:lnTo>
                  <a:lnTo>
                    <a:pt x="348" y="174"/>
                  </a:lnTo>
                  <a:lnTo>
                    <a:pt x="360" y="168"/>
                  </a:lnTo>
                  <a:lnTo>
                    <a:pt x="366" y="162"/>
                  </a:lnTo>
                  <a:lnTo>
                    <a:pt x="378" y="156"/>
                  </a:lnTo>
                  <a:lnTo>
                    <a:pt x="378" y="132"/>
                  </a:lnTo>
                  <a:lnTo>
                    <a:pt x="402" y="126"/>
                  </a:lnTo>
                  <a:lnTo>
                    <a:pt x="420" y="114"/>
                  </a:lnTo>
                  <a:lnTo>
                    <a:pt x="414" y="108"/>
                  </a:lnTo>
                  <a:lnTo>
                    <a:pt x="408" y="10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7" name="Cyprus" descr="© INSCALE GmbH, 05.05.2010&#10;http://www.presentationload.com/">
              <a:extLst>
                <a:ext uri="{FF2B5EF4-FFF2-40B4-BE49-F238E27FC236}">
                  <a16:creationId xmlns:a16="http://schemas.microsoft.com/office/drawing/2014/main" id="{9872B704-A558-6868-F56D-8B0245B66018}"/>
                </a:ext>
              </a:extLst>
            </p:cNvPr>
            <p:cNvSpPr>
              <a:spLocks/>
            </p:cNvSpPr>
            <p:nvPr/>
          </p:nvSpPr>
          <p:spPr bwMode="gray">
            <a:xfrm>
              <a:off x="5068484" y="2130414"/>
              <a:ext cx="56330" cy="32612"/>
            </a:xfrm>
            <a:custGeom>
              <a:avLst/>
              <a:gdLst>
                <a:gd name="T0" fmla="*/ 0 w 150"/>
                <a:gd name="T1" fmla="*/ 2147483647 h 84"/>
                <a:gd name="T2" fmla="*/ 2147483647 w 150"/>
                <a:gd name="T3" fmla="*/ 2147483647 h 84"/>
                <a:gd name="T4" fmla="*/ 2147483647 w 150"/>
                <a:gd name="T5" fmla="*/ 2147483647 h 84"/>
                <a:gd name="T6" fmla="*/ 2147483647 w 150"/>
                <a:gd name="T7" fmla="*/ 2147483647 h 84"/>
                <a:gd name="T8" fmla="*/ 2147483647 w 150"/>
                <a:gd name="T9" fmla="*/ 2147483647 h 84"/>
                <a:gd name="T10" fmla="*/ 2147483647 w 150"/>
                <a:gd name="T11" fmla="*/ 2147483647 h 84"/>
                <a:gd name="T12" fmla="*/ 2147483647 w 150"/>
                <a:gd name="T13" fmla="*/ 2147483647 h 84"/>
                <a:gd name="T14" fmla="*/ 2147483647 w 150"/>
                <a:gd name="T15" fmla="*/ 2147483647 h 84"/>
                <a:gd name="T16" fmla="*/ 2147483647 w 150"/>
                <a:gd name="T17" fmla="*/ 2147483647 h 84"/>
                <a:gd name="T18" fmla="*/ 2147483647 w 150"/>
                <a:gd name="T19" fmla="*/ 2147483647 h 84"/>
                <a:gd name="T20" fmla="*/ 2147483647 w 150"/>
                <a:gd name="T21" fmla="*/ 2147483647 h 84"/>
                <a:gd name="T22" fmla="*/ 2147483647 w 150"/>
                <a:gd name="T23" fmla="*/ 2147483647 h 84"/>
                <a:gd name="T24" fmla="*/ 2147483647 w 150"/>
                <a:gd name="T25" fmla="*/ 2147483647 h 84"/>
                <a:gd name="T26" fmla="*/ 2147483647 w 150"/>
                <a:gd name="T27" fmla="*/ 0 h 84"/>
                <a:gd name="T28" fmla="*/ 2147483647 w 150"/>
                <a:gd name="T29" fmla="*/ 2147483647 h 84"/>
                <a:gd name="T30" fmla="*/ 2147483647 w 150"/>
                <a:gd name="T31" fmla="*/ 2147483647 h 84"/>
                <a:gd name="T32" fmla="*/ 2147483647 w 150"/>
                <a:gd name="T33" fmla="*/ 2147483647 h 84"/>
                <a:gd name="T34" fmla="*/ 2147483647 w 150"/>
                <a:gd name="T35" fmla="*/ 2147483647 h 84"/>
                <a:gd name="T36" fmla="*/ 2147483647 w 150"/>
                <a:gd name="T37" fmla="*/ 2147483647 h 84"/>
                <a:gd name="T38" fmla="*/ 0 w 150"/>
                <a:gd name="T39" fmla="*/ 2147483647 h 84"/>
                <a:gd name="T40" fmla="*/ 0 w 150"/>
                <a:gd name="T41" fmla="*/ 2147483647 h 8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0"/>
                <a:gd name="T64" fmla="*/ 0 h 84"/>
                <a:gd name="T65" fmla="*/ 150 w 150"/>
                <a:gd name="T66" fmla="*/ 84 h 8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0" h="84">
                  <a:moveTo>
                    <a:pt x="0" y="48"/>
                  </a:moveTo>
                  <a:lnTo>
                    <a:pt x="6" y="60"/>
                  </a:lnTo>
                  <a:lnTo>
                    <a:pt x="30" y="72"/>
                  </a:lnTo>
                  <a:lnTo>
                    <a:pt x="36" y="84"/>
                  </a:lnTo>
                  <a:lnTo>
                    <a:pt x="54" y="84"/>
                  </a:lnTo>
                  <a:lnTo>
                    <a:pt x="60" y="78"/>
                  </a:lnTo>
                  <a:lnTo>
                    <a:pt x="72" y="72"/>
                  </a:lnTo>
                  <a:lnTo>
                    <a:pt x="78" y="66"/>
                  </a:lnTo>
                  <a:lnTo>
                    <a:pt x="90" y="60"/>
                  </a:lnTo>
                  <a:lnTo>
                    <a:pt x="96" y="54"/>
                  </a:lnTo>
                  <a:lnTo>
                    <a:pt x="102" y="60"/>
                  </a:lnTo>
                  <a:lnTo>
                    <a:pt x="120" y="60"/>
                  </a:lnTo>
                  <a:lnTo>
                    <a:pt x="120" y="36"/>
                  </a:lnTo>
                  <a:lnTo>
                    <a:pt x="150" y="0"/>
                  </a:lnTo>
                  <a:lnTo>
                    <a:pt x="108" y="24"/>
                  </a:lnTo>
                  <a:lnTo>
                    <a:pt x="54" y="24"/>
                  </a:lnTo>
                  <a:lnTo>
                    <a:pt x="48" y="30"/>
                  </a:lnTo>
                  <a:lnTo>
                    <a:pt x="48" y="36"/>
                  </a:lnTo>
                  <a:lnTo>
                    <a:pt x="12" y="36"/>
                  </a:lnTo>
                  <a:lnTo>
                    <a:pt x="0" y="42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8" name="Cuba" descr="© INSCALE GmbH, 05.05.2010&#10;http://www.presentationload.com/">
              <a:extLst>
                <a:ext uri="{FF2B5EF4-FFF2-40B4-BE49-F238E27FC236}">
                  <a16:creationId xmlns:a16="http://schemas.microsoft.com/office/drawing/2014/main" id="{04DA69EF-A397-A524-0C51-A878E83E560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995527" y="2508420"/>
              <a:ext cx="280168" cy="102284"/>
            </a:xfrm>
            <a:custGeom>
              <a:avLst/>
              <a:gdLst>
                <a:gd name="T0" fmla="*/ 2147483647 w 738"/>
                <a:gd name="T1" fmla="*/ 2147483647 h 270"/>
                <a:gd name="T2" fmla="*/ 2147483647 w 738"/>
                <a:gd name="T3" fmla="*/ 2147483647 h 270"/>
                <a:gd name="T4" fmla="*/ 2147483647 w 738"/>
                <a:gd name="T5" fmla="*/ 2147483647 h 270"/>
                <a:gd name="T6" fmla="*/ 2147483647 w 738"/>
                <a:gd name="T7" fmla="*/ 2147483647 h 270"/>
                <a:gd name="T8" fmla="*/ 2147483647 w 738"/>
                <a:gd name="T9" fmla="*/ 2147483647 h 270"/>
                <a:gd name="T10" fmla="*/ 2147483647 w 738"/>
                <a:gd name="T11" fmla="*/ 2147483647 h 270"/>
                <a:gd name="T12" fmla="*/ 2147483647 w 738"/>
                <a:gd name="T13" fmla="*/ 2147483647 h 270"/>
                <a:gd name="T14" fmla="*/ 2147483647 w 738"/>
                <a:gd name="T15" fmla="*/ 2147483647 h 270"/>
                <a:gd name="T16" fmla="*/ 2147483647 w 738"/>
                <a:gd name="T17" fmla="*/ 2147483647 h 270"/>
                <a:gd name="T18" fmla="*/ 2147483647 w 738"/>
                <a:gd name="T19" fmla="*/ 2147483647 h 270"/>
                <a:gd name="T20" fmla="*/ 2147483647 w 738"/>
                <a:gd name="T21" fmla="*/ 2147483647 h 270"/>
                <a:gd name="T22" fmla="*/ 2147483647 w 738"/>
                <a:gd name="T23" fmla="*/ 2147483647 h 270"/>
                <a:gd name="T24" fmla="*/ 2147483647 w 738"/>
                <a:gd name="T25" fmla="*/ 2147483647 h 270"/>
                <a:gd name="T26" fmla="*/ 2147483647 w 738"/>
                <a:gd name="T27" fmla="*/ 2147483647 h 270"/>
                <a:gd name="T28" fmla="*/ 2147483647 w 738"/>
                <a:gd name="T29" fmla="*/ 2147483647 h 270"/>
                <a:gd name="T30" fmla="*/ 2147483647 w 738"/>
                <a:gd name="T31" fmla="*/ 2147483647 h 270"/>
                <a:gd name="T32" fmla="*/ 2147483647 w 738"/>
                <a:gd name="T33" fmla="*/ 2147483647 h 270"/>
                <a:gd name="T34" fmla="*/ 2147483647 w 738"/>
                <a:gd name="T35" fmla="*/ 2147483647 h 270"/>
                <a:gd name="T36" fmla="*/ 2147483647 w 738"/>
                <a:gd name="T37" fmla="*/ 0 h 270"/>
                <a:gd name="T38" fmla="*/ 2147483647 w 738"/>
                <a:gd name="T39" fmla="*/ 2147483647 h 270"/>
                <a:gd name="T40" fmla="*/ 2147483647 w 738"/>
                <a:gd name="T41" fmla="*/ 2147483647 h 270"/>
                <a:gd name="T42" fmla="*/ 2147483647 w 738"/>
                <a:gd name="T43" fmla="*/ 2147483647 h 270"/>
                <a:gd name="T44" fmla="*/ 2147483647 w 738"/>
                <a:gd name="T45" fmla="*/ 2147483647 h 270"/>
                <a:gd name="T46" fmla="*/ 2147483647 w 738"/>
                <a:gd name="T47" fmla="*/ 2147483647 h 270"/>
                <a:gd name="T48" fmla="*/ 2147483647 w 738"/>
                <a:gd name="T49" fmla="*/ 2147483647 h 270"/>
                <a:gd name="T50" fmla="*/ 2147483647 w 738"/>
                <a:gd name="T51" fmla="*/ 2147483647 h 270"/>
                <a:gd name="T52" fmla="*/ 2147483647 w 738"/>
                <a:gd name="T53" fmla="*/ 2147483647 h 270"/>
                <a:gd name="T54" fmla="*/ 2147483647 w 738"/>
                <a:gd name="T55" fmla="*/ 2147483647 h 270"/>
                <a:gd name="T56" fmla="*/ 2147483647 w 738"/>
                <a:gd name="T57" fmla="*/ 2147483647 h 270"/>
                <a:gd name="T58" fmla="*/ 2147483647 w 738"/>
                <a:gd name="T59" fmla="*/ 2147483647 h 270"/>
                <a:gd name="T60" fmla="*/ 2147483647 w 738"/>
                <a:gd name="T61" fmla="*/ 2147483647 h 270"/>
                <a:gd name="T62" fmla="*/ 2147483647 w 738"/>
                <a:gd name="T63" fmla="*/ 2147483647 h 270"/>
                <a:gd name="T64" fmla="*/ 2147483647 w 738"/>
                <a:gd name="T65" fmla="*/ 2147483647 h 270"/>
                <a:gd name="T66" fmla="*/ 2147483647 w 738"/>
                <a:gd name="T67" fmla="*/ 2147483647 h 270"/>
                <a:gd name="T68" fmla="*/ 2147483647 w 738"/>
                <a:gd name="T69" fmla="*/ 2147483647 h 270"/>
                <a:gd name="T70" fmla="*/ 2147483647 w 738"/>
                <a:gd name="T71" fmla="*/ 2147483647 h 270"/>
                <a:gd name="T72" fmla="*/ 2147483647 w 738"/>
                <a:gd name="T73" fmla="*/ 2147483647 h 270"/>
                <a:gd name="T74" fmla="*/ 2147483647 w 738"/>
                <a:gd name="T75" fmla="*/ 2147483647 h 270"/>
                <a:gd name="T76" fmla="*/ 2147483647 w 738"/>
                <a:gd name="T77" fmla="*/ 2147483647 h 270"/>
                <a:gd name="T78" fmla="*/ 2147483647 w 738"/>
                <a:gd name="T79" fmla="*/ 2147483647 h 270"/>
                <a:gd name="T80" fmla="*/ 2147483647 w 738"/>
                <a:gd name="T81" fmla="*/ 2147483647 h 270"/>
                <a:gd name="T82" fmla="*/ 2147483647 w 738"/>
                <a:gd name="T83" fmla="*/ 2147483647 h 270"/>
                <a:gd name="T84" fmla="*/ 2147483647 w 738"/>
                <a:gd name="T85" fmla="*/ 2147483647 h 270"/>
                <a:gd name="T86" fmla="*/ 2147483647 w 738"/>
                <a:gd name="T87" fmla="*/ 2147483647 h 270"/>
                <a:gd name="T88" fmla="*/ 2147483647 w 738"/>
                <a:gd name="T89" fmla="*/ 2147483647 h 270"/>
                <a:gd name="T90" fmla="*/ 2147483647 w 738"/>
                <a:gd name="T91" fmla="*/ 2147483647 h 270"/>
                <a:gd name="T92" fmla="*/ 2147483647 w 738"/>
                <a:gd name="T93" fmla="*/ 2147483647 h 270"/>
                <a:gd name="T94" fmla="*/ 2147483647 w 738"/>
                <a:gd name="T95" fmla="*/ 2147483647 h 270"/>
                <a:gd name="T96" fmla="*/ 2147483647 w 738"/>
                <a:gd name="T97" fmla="*/ 2147483647 h 270"/>
                <a:gd name="T98" fmla="*/ 2147483647 w 738"/>
                <a:gd name="T99" fmla="*/ 2147483647 h 270"/>
                <a:gd name="T100" fmla="*/ 2147483647 w 738"/>
                <a:gd name="T101" fmla="*/ 2147483647 h 270"/>
                <a:gd name="T102" fmla="*/ 2147483647 w 738"/>
                <a:gd name="T103" fmla="*/ 2147483647 h 270"/>
                <a:gd name="T104" fmla="*/ 2147483647 w 738"/>
                <a:gd name="T105" fmla="*/ 2147483647 h 270"/>
                <a:gd name="T106" fmla="*/ 2147483647 w 738"/>
                <a:gd name="T107" fmla="*/ 2147483647 h 270"/>
                <a:gd name="T108" fmla="*/ 2147483647 w 738"/>
                <a:gd name="T109" fmla="*/ 2147483647 h 270"/>
                <a:gd name="T110" fmla="*/ 2147483647 w 738"/>
                <a:gd name="T111" fmla="*/ 2147483647 h 270"/>
                <a:gd name="T112" fmla="*/ 2147483647 w 738"/>
                <a:gd name="T113" fmla="*/ 2147483647 h 270"/>
                <a:gd name="T114" fmla="*/ 2147483647 w 738"/>
                <a:gd name="T115" fmla="*/ 2147483647 h 27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38"/>
                <a:gd name="T175" fmla="*/ 0 h 270"/>
                <a:gd name="T176" fmla="*/ 738 w 738"/>
                <a:gd name="T177" fmla="*/ 270 h 27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38" h="270">
                  <a:moveTo>
                    <a:pt x="708" y="228"/>
                  </a:moveTo>
                  <a:lnTo>
                    <a:pt x="690" y="222"/>
                  </a:lnTo>
                  <a:lnTo>
                    <a:pt x="666" y="222"/>
                  </a:lnTo>
                  <a:lnTo>
                    <a:pt x="666" y="204"/>
                  </a:lnTo>
                  <a:lnTo>
                    <a:pt x="660" y="198"/>
                  </a:lnTo>
                  <a:lnTo>
                    <a:pt x="648" y="192"/>
                  </a:lnTo>
                  <a:lnTo>
                    <a:pt x="600" y="192"/>
                  </a:lnTo>
                  <a:lnTo>
                    <a:pt x="624" y="168"/>
                  </a:lnTo>
                  <a:lnTo>
                    <a:pt x="612" y="168"/>
                  </a:lnTo>
                  <a:lnTo>
                    <a:pt x="600" y="162"/>
                  </a:lnTo>
                  <a:lnTo>
                    <a:pt x="558" y="162"/>
                  </a:lnTo>
                  <a:lnTo>
                    <a:pt x="534" y="150"/>
                  </a:lnTo>
                  <a:lnTo>
                    <a:pt x="528" y="144"/>
                  </a:lnTo>
                  <a:lnTo>
                    <a:pt x="522" y="144"/>
                  </a:lnTo>
                  <a:lnTo>
                    <a:pt x="528" y="138"/>
                  </a:lnTo>
                  <a:lnTo>
                    <a:pt x="528" y="132"/>
                  </a:lnTo>
                  <a:lnTo>
                    <a:pt x="534" y="126"/>
                  </a:lnTo>
                  <a:lnTo>
                    <a:pt x="534" y="120"/>
                  </a:lnTo>
                  <a:lnTo>
                    <a:pt x="522" y="120"/>
                  </a:lnTo>
                  <a:lnTo>
                    <a:pt x="510" y="114"/>
                  </a:lnTo>
                  <a:lnTo>
                    <a:pt x="504" y="114"/>
                  </a:lnTo>
                  <a:lnTo>
                    <a:pt x="474" y="84"/>
                  </a:lnTo>
                  <a:lnTo>
                    <a:pt x="462" y="78"/>
                  </a:lnTo>
                  <a:lnTo>
                    <a:pt x="450" y="66"/>
                  </a:lnTo>
                  <a:lnTo>
                    <a:pt x="432" y="66"/>
                  </a:lnTo>
                  <a:lnTo>
                    <a:pt x="432" y="84"/>
                  </a:lnTo>
                  <a:lnTo>
                    <a:pt x="444" y="96"/>
                  </a:lnTo>
                  <a:lnTo>
                    <a:pt x="450" y="96"/>
                  </a:lnTo>
                  <a:lnTo>
                    <a:pt x="378" y="60"/>
                  </a:lnTo>
                  <a:lnTo>
                    <a:pt x="372" y="54"/>
                  </a:lnTo>
                  <a:lnTo>
                    <a:pt x="360" y="48"/>
                  </a:lnTo>
                  <a:lnTo>
                    <a:pt x="354" y="36"/>
                  </a:lnTo>
                  <a:lnTo>
                    <a:pt x="342" y="30"/>
                  </a:lnTo>
                  <a:lnTo>
                    <a:pt x="330" y="18"/>
                  </a:lnTo>
                  <a:lnTo>
                    <a:pt x="270" y="18"/>
                  </a:lnTo>
                  <a:lnTo>
                    <a:pt x="258" y="12"/>
                  </a:lnTo>
                  <a:lnTo>
                    <a:pt x="228" y="6"/>
                  </a:lnTo>
                  <a:lnTo>
                    <a:pt x="174" y="0"/>
                  </a:lnTo>
                  <a:lnTo>
                    <a:pt x="126" y="6"/>
                  </a:lnTo>
                  <a:lnTo>
                    <a:pt x="96" y="18"/>
                  </a:lnTo>
                  <a:lnTo>
                    <a:pt x="72" y="42"/>
                  </a:lnTo>
                  <a:lnTo>
                    <a:pt x="60" y="48"/>
                  </a:lnTo>
                  <a:lnTo>
                    <a:pt x="42" y="60"/>
                  </a:lnTo>
                  <a:lnTo>
                    <a:pt x="24" y="66"/>
                  </a:lnTo>
                  <a:lnTo>
                    <a:pt x="12" y="72"/>
                  </a:lnTo>
                  <a:lnTo>
                    <a:pt x="6" y="78"/>
                  </a:lnTo>
                  <a:lnTo>
                    <a:pt x="0" y="78"/>
                  </a:lnTo>
                  <a:lnTo>
                    <a:pt x="72" y="72"/>
                  </a:lnTo>
                  <a:lnTo>
                    <a:pt x="72" y="60"/>
                  </a:lnTo>
                  <a:lnTo>
                    <a:pt x="150" y="54"/>
                  </a:lnTo>
                  <a:lnTo>
                    <a:pt x="174" y="42"/>
                  </a:lnTo>
                  <a:lnTo>
                    <a:pt x="198" y="42"/>
                  </a:lnTo>
                  <a:lnTo>
                    <a:pt x="222" y="54"/>
                  </a:lnTo>
                  <a:lnTo>
                    <a:pt x="222" y="60"/>
                  </a:lnTo>
                  <a:lnTo>
                    <a:pt x="216" y="60"/>
                  </a:lnTo>
                  <a:lnTo>
                    <a:pt x="210" y="66"/>
                  </a:lnTo>
                  <a:lnTo>
                    <a:pt x="198" y="66"/>
                  </a:lnTo>
                  <a:lnTo>
                    <a:pt x="192" y="72"/>
                  </a:lnTo>
                  <a:lnTo>
                    <a:pt x="186" y="72"/>
                  </a:lnTo>
                  <a:lnTo>
                    <a:pt x="204" y="78"/>
                  </a:lnTo>
                  <a:lnTo>
                    <a:pt x="210" y="78"/>
                  </a:lnTo>
                  <a:lnTo>
                    <a:pt x="216" y="84"/>
                  </a:lnTo>
                  <a:lnTo>
                    <a:pt x="228" y="90"/>
                  </a:lnTo>
                  <a:lnTo>
                    <a:pt x="246" y="96"/>
                  </a:lnTo>
                  <a:lnTo>
                    <a:pt x="258" y="102"/>
                  </a:lnTo>
                  <a:lnTo>
                    <a:pt x="276" y="102"/>
                  </a:lnTo>
                  <a:lnTo>
                    <a:pt x="282" y="96"/>
                  </a:lnTo>
                  <a:lnTo>
                    <a:pt x="282" y="90"/>
                  </a:lnTo>
                  <a:lnTo>
                    <a:pt x="294" y="96"/>
                  </a:lnTo>
                  <a:lnTo>
                    <a:pt x="300" y="102"/>
                  </a:lnTo>
                  <a:lnTo>
                    <a:pt x="318" y="114"/>
                  </a:lnTo>
                  <a:lnTo>
                    <a:pt x="342" y="126"/>
                  </a:lnTo>
                  <a:lnTo>
                    <a:pt x="372" y="126"/>
                  </a:lnTo>
                  <a:lnTo>
                    <a:pt x="390" y="120"/>
                  </a:lnTo>
                  <a:lnTo>
                    <a:pt x="402" y="120"/>
                  </a:lnTo>
                  <a:lnTo>
                    <a:pt x="390" y="144"/>
                  </a:lnTo>
                  <a:lnTo>
                    <a:pt x="450" y="168"/>
                  </a:lnTo>
                  <a:lnTo>
                    <a:pt x="474" y="204"/>
                  </a:lnTo>
                  <a:lnTo>
                    <a:pt x="480" y="210"/>
                  </a:lnTo>
                  <a:lnTo>
                    <a:pt x="492" y="216"/>
                  </a:lnTo>
                  <a:lnTo>
                    <a:pt x="498" y="222"/>
                  </a:lnTo>
                  <a:lnTo>
                    <a:pt x="498" y="228"/>
                  </a:lnTo>
                  <a:lnTo>
                    <a:pt x="474" y="252"/>
                  </a:lnTo>
                  <a:lnTo>
                    <a:pt x="474" y="258"/>
                  </a:lnTo>
                  <a:lnTo>
                    <a:pt x="480" y="264"/>
                  </a:lnTo>
                  <a:lnTo>
                    <a:pt x="492" y="258"/>
                  </a:lnTo>
                  <a:lnTo>
                    <a:pt x="504" y="258"/>
                  </a:lnTo>
                  <a:lnTo>
                    <a:pt x="528" y="246"/>
                  </a:lnTo>
                  <a:lnTo>
                    <a:pt x="558" y="246"/>
                  </a:lnTo>
                  <a:lnTo>
                    <a:pt x="558" y="252"/>
                  </a:lnTo>
                  <a:lnTo>
                    <a:pt x="552" y="252"/>
                  </a:lnTo>
                  <a:lnTo>
                    <a:pt x="546" y="258"/>
                  </a:lnTo>
                  <a:lnTo>
                    <a:pt x="546" y="264"/>
                  </a:lnTo>
                  <a:lnTo>
                    <a:pt x="558" y="264"/>
                  </a:lnTo>
                  <a:lnTo>
                    <a:pt x="564" y="270"/>
                  </a:lnTo>
                  <a:lnTo>
                    <a:pt x="612" y="270"/>
                  </a:lnTo>
                  <a:lnTo>
                    <a:pt x="636" y="264"/>
                  </a:lnTo>
                  <a:lnTo>
                    <a:pt x="684" y="258"/>
                  </a:lnTo>
                  <a:lnTo>
                    <a:pt x="720" y="252"/>
                  </a:lnTo>
                  <a:lnTo>
                    <a:pt x="738" y="246"/>
                  </a:lnTo>
                  <a:lnTo>
                    <a:pt x="738" y="240"/>
                  </a:lnTo>
                  <a:lnTo>
                    <a:pt x="732" y="234"/>
                  </a:lnTo>
                  <a:lnTo>
                    <a:pt x="720" y="228"/>
                  </a:lnTo>
                  <a:lnTo>
                    <a:pt x="708" y="228"/>
                  </a:lnTo>
                  <a:close/>
                  <a:moveTo>
                    <a:pt x="114" y="126"/>
                  </a:moveTo>
                  <a:lnTo>
                    <a:pt x="114" y="132"/>
                  </a:lnTo>
                  <a:lnTo>
                    <a:pt x="120" y="138"/>
                  </a:lnTo>
                  <a:lnTo>
                    <a:pt x="132" y="144"/>
                  </a:lnTo>
                  <a:lnTo>
                    <a:pt x="144" y="138"/>
                  </a:lnTo>
                  <a:lnTo>
                    <a:pt x="150" y="138"/>
                  </a:lnTo>
                  <a:lnTo>
                    <a:pt x="156" y="126"/>
                  </a:lnTo>
                  <a:lnTo>
                    <a:pt x="156" y="120"/>
                  </a:lnTo>
                  <a:lnTo>
                    <a:pt x="150" y="114"/>
                  </a:lnTo>
                  <a:lnTo>
                    <a:pt x="138" y="114"/>
                  </a:lnTo>
                  <a:lnTo>
                    <a:pt x="126" y="120"/>
                  </a:lnTo>
                  <a:lnTo>
                    <a:pt x="120" y="120"/>
                  </a:lnTo>
                  <a:lnTo>
                    <a:pt x="114" y="12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9" name="Croatia" descr="© INSCALE GmbH, 05.05.2010&#10;http://www.presentationload.com/">
              <a:extLst>
                <a:ext uri="{FF2B5EF4-FFF2-40B4-BE49-F238E27FC236}">
                  <a16:creationId xmlns:a16="http://schemas.microsoft.com/office/drawing/2014/main" id="{9D4C7B92-8495-69B8-1E1E-36BE4D5E52A5}"/>
                </a:ext>
              </a:extLst>
            </p:cNvPr>
            <p:cNvSpPr>
              <a:spLocks/>
            </p:cNvSpPr>
            <p:nvPr/>
          </p:nvSpPr>
          <p:spPr bwMode="gray">
            <a:xfrm>
              <a:off x="4592644" y="1801325"/>
              <a:ext cx="139343" cy="103766"/>
            </a:xfrm>
            <a:custGeom>
              <a:avLst/>
              <a:gdLst>
                <a:gd name="T0" fmla="*/ 2147483647 w 366"/>
                <a:gd name="T1" fmla="*/ 2147483647 h 276"/>
                <a:gd name="T2" fmla="*/ 2147483647 w 366"/>
                <a:gd name="T3" fmla="*/ 2147483647 h 276"/>
                <a:gd name="T4" fmla="*/ 2147483647 w 366"/>
                <a:gd name="T5" fmla="*/ 2147483647 h 276"/>
                <a:gd name="T6" fmla="*/ 2147483647 w 366"/>
                <a:gd name="T7" fmla="*/ 2147483647 h 276"/>
                <a:gd name="T8" fmla="*/ 2147483647 w 366"/>
                <a:gd name="T9" fmla="*/ 2147483647 h 276"/>
                <a:gd name="T10" fmla="*/ 2147483647 w 366"/>
                <a:gd name="T11" fmla="*/ 2147483647 h 276"/>
                <a:gd name="T12" fmla="*/ 2147483647 w 366"/>
                <a:gd name="T13" fmla="*/ 2147483647 h 276"/>
                <a:gd name="T14" fmla="*/ 2147483647 w 366"/>
                <a:gd name="T15" fmla="*/ 2147483647 h 276"/>
                <a:gd name="T16" fmla="*/ 2147483647 w 366"/>
                <a:gd name="T17" fmla="*/ 2147483647 h 276"/>
                <a:gd name="T18" fmla="*/ 2147483647 w 366"/>
                <a:gd name="T19" fmla="*/ 2147483647 h 276"/>
                <a:gd name="T20" fmla="*/ 2147483647 w 366"/>
                <a:gd name="T21" fmla="*/ 2147483647 h 276"/>
                <a:gd name="T22" fmla="*/ 2147483647 w 366"/>
                <a:gd name="T23" fmla="*/ 0 h 276"/>
                <a:gd name="T24" fmla="*/ 2147483647 w 366"/>
                <a:gd name="T25" fmla="*/ 2147483647 h 276"/>
                <a:gd name="T26" fmla="*/ 2147483647 w 366"/>
                <a:gd name="T27" fmla="*/ 2147483647 h 276"/>
                <a:gd name="T28" fmla="*/ 2147483647 w 366"/>
                <a:gd name="T29" fmla="*/ 2147483647 h 276"/>
                <a:gd name="T30" fmla="*/ 2147483647 w 366"/>
                <a:gd name="T31" fmla="*/ 2147483647 h 276"/>
                <a:gd name="T32" fmla="*/ 2147483647 w 366"/>
                <a:gd name="T33" fmla="*/ 2147483647 h 276"/>
                <a:gd name="T34" fmla="*/ 2147483647 w 366"/>
                <a:gd name="T35" fmla="*/ 2147483647 h 276"/>
                <a:gd name="T36" fmla="*/ 2147483647 w 366"/>
                <a:gd name="T37" fmla="*/ 2147483647 h 276"/>
                <a:gd name="T38" fmla="*/ 2147483647 w 366"/>
                <a:gd name="T39" fmla="*/ 2147483647 h 276"/>
                <a:gd name="T40" fmla="*/ 0 w 366"/>
                <a:gd name="T41" fmla="*/ 2147483647 h 276"/>
                <a:gd name="T42" fmla="*/ 2147483647 w 366"/>
                <a:gd name="T43" fmla="*/ 2147483647 h 276"/>
                <a:gd name="T44" fmla="*/ 2147483647 w 366"/>
                <a:gd name="T45" fmla="*/ 2147483647 h 276"/>
                <a:gd name="T46" fmla="*/ 2147483647 w 366"/>
                <a:gd name="T47" fmla="*/ 2147483647 h 276"/>
                <a:gd name="T48" fmla="*/ 2147483647 w 366"/>
                <a:gd name="T49" fmla="*/ 2147483647 h 276"/>
                <a:gd name="T50" fmla="*/ 2147483647 w 366"/>
                <a:gd name="T51" fmla="*/ 2147483647 h 276"/>
                <a:gd name="T52" fmla="*/ 2147483647 w 366"/>
                <a:gd name="T53" fmla="*/ 2147483647 h 276"/>
                <a:gd name="T54" fmla="*/ 2147483647 w 366"/>
                <a:gd name="T55" fmla="*/ 2147483647 h 276"/>
                <a:gd name="T56" fmla="*/ 2147483647 w 366"/>
                <a:gd name="T57" fmla="*/ 2147483647 h 276"/>
                <a:gd name="T58" fmla="*/ 2147483647 w 366"/>
                <a:gd name="T59" fmla="*/ 2147483647 h 276"/>
                <a:gd name="T60" fmla="*/ 2147483647 w 366"/>
                <a:gd name="T61" fmla="*/ 2147483647 h 276"/>
                <a:gd name="T62" fmla="*/ 2147483647 w 366"/>
                <a:gd name="T63" fmla="*/ 2147483647 h 276"/>
                <a:gd name="T64" fmla="*/ 2147483647 w 366"/>
                <a:gd name="T65" fmla="*/ 2147483647 h 276"/>
                <a:gd name="T66" fmla="*/ 2147483647 w 366"/>
                <a:gd name="T67" fmla="*/ 2147483647 h 276"/>
                <a:gd name="T68" fmla="*/ 2147483647 w 366"/>
                <a:gd name="T69" fmla="*/ 2147483647 h 276"/>
                <a:gd name="T70" fmla="*/ 2147483647 w 366"/>
                <a:gd name="T71" fmla="*/ 2147483647 h 276"/>
                <a:gd name="T72" fmla="*/ 2147483647 w 366"/>
                <a:gd name="T73" fmla="*/ 2147483647 h 276"/>
                <a:gd name="T74" fmla="*/ 2147483647 w 366"/>
                <a:gd name="T75" fmla="*/ 2147483647 h 276"/>
                <a:gd name="T76" fmla="*/ 2147483647 w 366"/>
                <a:gd name="T77" fmla="*/ 2147483647 h 276"/>
                <a:gd name="T78" fmla="*/ 2147483647 w 366"/>
                <a:gd name="T79" fmla="*/ 2147483647 h 276"/>
                <a:gd name="T80" fmla="*/ 2147483647 w 366"/>
                <a:gd name="T81" fmla="*/ 2147483647 h 276"/>
                <a:gd name="T82" fmla="*/ 2147483647 w 366"/>
                <a:gd name="T83" fmla="*/ 2147483647 h 276"/>
                <a:gd name="T84" fmla="*/ 2147483647 w 366"/>
                <a:gd name="T85" fmla="*/ 2147483647 h 276"/>
                <a:gd name="T86" fmla="*/ 2147483647 w 366"/>
                <a:gd name="T87" fmla="*/ 2147483647 h 276"/>
                <a:gd name="T88" fmla="*/ 2147483647 w 366"/>
                <a:gd name="T89" fmla="*/ 2147483647 h 276"/>
                <a:gd name="T90" fmla="*/ 2147483647 w 366"/>
                <a:gd name="T91" fmla="*/ 2147483647 h 2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66"/>
                <a:gd name="T139" fmla="*/ 0 h 276"/>
                <a:gd name="T140" fmla="*/ 366 w 366"/>
                <a:gd name="T141" fmla="*/ 276 h 2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66" h="276">
                  <a:moveTo>
                    <a:pt x="342" y="126"/>
                  </a:moveTo>
                  <a:lnTo>
                    <a:pt x="342" y="114"/>
                  </a:lnTo>
                  <a:lnTo>
                    <a:pt x="348" y="114"/>
                  </a:lnTo>
                  <a:lnTo>
                    <a:pt x="354" y="108"/>
                  </a:lnTo>
                  <a:lnTo>
                    <a:pt x="360" y="108"/>
                  </a:lnTo>
                  <a:lnTo>
                    <a:pt x="366" y="102"/>
                  </a:lnTo>
                  <a:lnTo>
                    <a:pt x="360" y="102"/>
                  </a:lnTo>
                  <a:lnTo>
                    <a:pt x="348" y="96"/>
                  </a:lnTo>
                  <a:lnTo>
                    <a:pt x="336" y="96"/>
                  </a:lnTo>
                  <a:lnTo>
                    <a:pt x="342" y="78"/>
                  </a:lnTo>
                  <a:lnTo>
                    <a:pt x="336" y="78"/>
                  </a:lnTo>
                  <a:lnTo>
                    <a:pt x="330" y="48"/>
                  </a:lnTo>
                  <a:lnTo>
                    <a:pt x="324" y="48"/>
                  </a:lnTo>
                  <a:lnTo>
                    <a:pt x="312" y="54"/>
                  </a:lnTo>
                  <a:lnTo>
                    <a:pt x="270" y="60"/>
                  </a:lnTo>
                  <a:lnTo>
                    <a:pt x="264" y="48"/>
                  </a:lnTo>
                  <a:lnTo>
                    <a:pt x="246" y="48"/>
                  </a:lnTo>
                  <a:lnTo>
                    <a:pt x="234" y="42"/>
                  </a:lnTo>
                  <a:lnTo>
                    <a:pt x="228" y="36"/>
                  </a:lnTo>
                  <a:lnTo>
                    <a:pt x="216" y="30"/>
                  </a:lnTo>
                  <a:lnTo>
                    <a:pt x="204" y="18"/>
                  </a:lnTo>
                  <a:lnTo>
                    <a:pt x="204" y="12"/>
                  </a:lnTo>
                  <a:lnTo>
                    <a:pt x="198" y="6"/>
                  </a:lnTo>
                  <a:lnTo>
                    <a:pt x="186" y="0"/>
                  </a:lnTo>
                  <a:lnTo>
                    <a:pt x="162" y="0"/>
                  </a:lnTo>
                  <a:lnTo>
                    <a:pt x="162" y="12"/>
                  </a:lnTo>
                  <a:lnTo>
                    <a:pt x="150" y="18"/>
                  </a:lnTo>
                  <a:lnTo>
                    <a:pt x="120" y="18"/>
                  </a:lnTo>
                  <a:lnTo>
                    <a:pt x="120" y="3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14" y="54"/>
                  </a:lnTo>
                  <a:lnTo>
                    <a:pt x="102" y="60"/>
                  </a:lnTo>
                  <a:lnTo>
                    <a:pt x="102" y="78"/>
                  </a:lnTo>
                  <a:lnTo>
                    <a:pt x="60" y="78"/>
                  </a:lnTo>
                  <a:lnTo>
                    <a:pt x="54" y="72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78"/>
                  </a:lnTo>
                  <a:lnTo>
                    <a:pt x="18" y="72"/>
                  </a:lnTo>
                  <a:lnTo>
                    <a:pt x="18" y="84"/>
                  </a:lnTo>
                  <a:lnTo>
                    <a:pt x="0" y="84"/>
                  </a:lnTo>
                  <a:lnTo>
                    <a:pt x="0" y="132"/>
                  </a:lnTo>
                  <a:lnTo>
                    <a:pt x="6" y="132"/>
                  </a:lnTo>
                  <a:lnTo>
                    <a:pt x="12" y="120"/>
                  </a:lnTo>
                  <a:lnTo>
                    <a:pt x="24" y="114"/>
                  </a:lnTo>
                  <a:lnTo>
                    <a:pt x="30" y="102"/>
                  </a:lnTo>
                  <a:lnTo>
                    <a:pt x="42" y="102"/>
                  </a:lnTo>
                  <a:lnTo>
                    <a:pt x="48" y="114"/>
                  </a:lnTo>
                  <a:lnTo>
                    <a:pt x="48" y="132"/>
                  </a:lnTo>
                  <a:lnTo>
                    <a:pt x="78" y="126"/>
                  </a:lnTo>
                  <a:lnTo>
                    <a:pt x="78" y="132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84" y="162"/>
                  </a:lnTo>
                  <a:lnTo>
                    <a:pt x="96" y="168"/>
                  </a:lnTo>
                  <a:lnTo>
                    <a:pt x="96" y="180"/>
                  </a:lnTo>
                  <a:lnTo>
                    <a:pt x="144" y="216"/>
                  </a:lnTo>
                  <a:lnTo>
                    <a:pt x="144" y="240"/>
                  </a:lnTo>
                  <a:lnTo>
                    <a:pt x="198" y="240"/>
                  </a:lnTo>
                  <a:lnTo>
                    <a:pt x="210" y="246"/>
                  </a:lnTo>
                  <a:lnTo>
                    <a:pt x="216" y="252"/>
                  </a:lnTo>
                  <a:lnTo>
                    <a:pt x="216" y="276"/>
                  </a:lnTo>
                  <a:lnTo>
                    <a:pt x="246" y="276"/>
                  </a:lnTo>
                  <a:lnTo>
                    <a:pt x="252" y="270"/>
                  </a:lnTo>
                  <a:lnTo>
                    <a:pt x="252" y="264"/>
                  </a:lnTo>
                  <a:lnTo>
                    <a:pt x="246" y="252"/>
                  </a:lnTo>
                  <a:lnTo>
                    <a:pt x="234" y="246"/>
                  </a:lnTo>
                  <a:lnTo>
                    <a:pt x="216" y="234"/>
                  </a:lnTo>
                  <a:lnTo>
                    <a:pt x="204" y="228"/>
                  </a:lnTo>
                  <a:lnTo>
                    <a:pt x="192" y="216"/>
                  </a:lnTo>
                  <a:lnTo>
                    <a:pt x="180" y="186"/>
                  </a:lnTo>
                  <a:lnTo>
                    <a:pt x="162" y="180"/>
                  </a:lnTo>
                  <a:lnTo>
                    <a:pt x="162" y="162"/>
                  </a:lnTo>
                  <a:lnTo>
                    <a:pt x="156" y="156"/>
                  </a:lnTo>
                  <a:lnTo>
                    <a:pt x="150" y="156"/>
                  </a:lnTo>
                  <a:lnTo>
                    <a:pt x="150" y="144"/>
                  </a:lnTo>
                  <a:lnTo>
                    <a:pt x="132" y="138"/>
                  </a:lnTo>
                  <a:lnTo>
                    <a:pt x="120" y="126"/>
                  </a:lnTo>
                  <a:lnTo>
                    <a:pt x="138" y="120"/>
                  </a:lnTo>
                  <a:lnTo>
                    <a:pt x="138" y="96"/>
                  </a:lnTo>
                  <a:lnTo>
                    <a:pt x="144" y="96"/>
                  </a:lnTo>
                  <a:lnTo>
                    <a:pt x="150" y="102"/>
                  </a:lnTo>
                  <a:lnTo>
                    <a:pt x="162" y="108"/>
                  </a:lnTo>
                  <a:lnTo>
                    <a:pt x="186" y="102"/>
                  </a:lnTo>
                  <a:lnTo>
                    <a:pt x="210" y="102"/>
                  </a:lnTo>
                  <a:lnTo>
                    <a:pt x="228" y="108"/>
                  </a:lnTo>
                  <a:lnTo>
                    <a:pt x="240" y="102"/>
                  </a:lnTo>
                  <a:lnTo>
                    <a:pt x="252" y="102"/>
                  </a:lnTo>
                  <a:lnTo>
                    <a:pt x="258" y="108"/>
                  </a:lnTo>
                  <a:lnTo>
                    <a:pt x="312" y="108"/>
                  </a:lnTo>
                  <a:lnTo>
                    <a:pt x="324" y="126"/>
                  </a:lnTo>
                  <a:lnTo>
                    <a:pt x="342" y="12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0" name="Côte d'Ivoire" descr="© INSCALE GmbH, 05.05.2010&#10;http://www.presentationload.com/">
              <a:extLst>
                <a:ext uri="{FF2B5EF4-FFF2-40B4-BE49-F238E27FC236}">
                  <a16:creationId xmlns:a16="http://schemas.microsoft.com/office/drawing/2014/main" id="{CD22D2C2-B843-81AA-A490-48EFED2B28B6}"/>
                </a:ext>
              </a:extLst>
            </p:cNvPr>
            <p:cNvSpPr>
              <a:spLocks/>
            </p:cNvSpPr>
            <p:nvPr/>
          </p:nvSpPr>
          <p:spPr bwMode="gray">
            <a:xfrm>
              <a:off x="4001177" y="2890873"/>
              <a:ext cx="166026" cy="195673"/>
            </a:xfrm>
            <a:custGeom>
              <a:avLst/>
              <a:gdLst>
                <a:gd name="T0" fmla="*/ 2147483647 w 438"/>
                <a:gd name="T1" fmla="*/ 2147483647 h 516"/>
                <a:gd name="T2" fmla="*/ 2147483647 w 438"/>
                <a:gd name="T3" fmla="*/ 2147483647 h 516"/>
                <a:gd name="T4" fmla="*/ 2147483647 w 438"/>
                <a:gd name="T5" fmla="*/ 2147483647 h 516"/>
                <a:gd name="T6" fmla="*/ 2147483647 w 438"/>
                <a:gd name="T7" fmla="*/ 2147483647 h 516"/>
                <a:gd name="T8" fmla="*/ 2147483647 w 438"/>
                <a:gd name="T9" fmla="*/ 2147483647 h 516"/>
                <a:gd name="T10" fmla="*/ 2147483647 w 438"/>
                <a:gd name="T11" fmla="*/ 2147483647 h 516"/>
                <a:gd name="T12" fmla="*/ 2147483647 w 438"/>
                <a:gd name="T13" fmla="*/ 2147483647 h 516"/>
                <a:gd name="T14" fmla="*/ 2147483647 w 438"/>
                <a:gd name="T15" fmla="*/ 2147483647 h 516"/>
                <a:gd name="T16" fmla="*/ 2147483647 w 438"/>
                <a:gd name="T17" fmla="*/ 2147483647 h 516"/>
                <a:gd name="T18" fmla="*/ 2147483647 w 438"/>
                <a:gd name="T19" fmla="*/ 2147483647 h 516"/>
                <a:gd name="T20" fmla="*/ 2147483647 w 438"/>
                <a:gd name="T21" fmla="*/ 2147483647 h 516"/>
                <a:gd name="T22" fmla="*/ 2147483647 w 438"/>
                <a:gd name="T23" fmla="*/ 2147483647 h 516"/>
                <a:gd name="T24" fmla="*/ 2147483647 w 438"/>
                <a:gd name="T25" fmla="*/ 2147483647 h 516"/>
                <a:gd name="T26" fmla="*/ 2147483647 w 438"/>
                <a:gd name="T27" fmla="*/ 2147483647 h 516"/>
                <a:gd name="T28" fmla="*/ 2147483647 w 438"/>
                <a:gd name="T29" fmla="*/ 2147483647 h 516"/>
                <a:gd name="T30" fmla="*/ 2147483647 w 438"/>
                <a:gd name="T31" fmla="*/ 2147483647 h 516"/>
                <a:gd name="T32" fmla="*/ 2147483647 w 438"/>
                <a:gd name="T33" fmla="*/ 0 h 516"/>
                <a:gd name="T34" fmla="*/ 2147483647 w 438"/>
                <a:gd name="T35" fmla="*/ 2147483647 h 516"/>
                <a:gd name="T36" fmla="*/ 2147483647 w 438"/>
                <a:gd name="T37" fmla="*/ 2147483647 h 516"/>
                <a:gd name="T38" fmla="*/ 2147483647 w 438"/>
                <a:gd name="T39" fmla="*/ 2147483647 h 516"/>
                <a:gd name="T40" fmla="*/ 2147483647 w 438"/>
                <a:gd name="T41" fmla="*/ 2147483647 h 516"/>
                <a:gd name="T42" fmla="*/ 2147483647 w 438"/>
                <a:gd name="T43" fmla="*/ 2147483647 h 516"/>
                <a:gd name="T44" fmla="*/ 2147483647 w 438"/>
                <a:gd name="T45" fmla="*/ 2147483647 h 516"/>
                <a:gd name="T46" fmla="*/ 2147483647 w 438"/>
                <a:gd name="T47" fmla="*/ 2147483647 h 516"/>
                <a:gd name="T48" fmla="*/ 2147483647 w 438"/>
                <a:gd name="T49" fmla="*/ 2147483647 h 516"/>
                <a:gd name="T50" fmla="*/ 2147483647 w 438"/>
                <a:gd name="T51" fmla="*/ 2147483647 h 516"/>
                <a:gd name="T52" fmla="*/ 2147483647 w 438"/>
                <a:gd name="T53" fmla="*/ 2147483647 h 516"/>
                <a:gd name="T54" fmla="*/ 2147483647 w 438"/>
                <a:gd name="T55" fmla="*/ 2147483647 h 516"/>
                <a:gd name="T56" fmla="*/ 2147483647 w 438"/>
                <a:gd name="T57" fmla="*/ 2147483647 h 516"/>
                <a:gd name="T58" fmla="*/ 2147483647 w 438"/>
                <a:gd name="T59" fmla="*/ 2147483647 h 516"/>
                <a:gd name="T60" fmla="*/ 2147483647 w 438"/>
                <a:gd name="T61" fmla="*/ 2147483647 h 516"/>
                <a:gd name="T62" fmla="*/ 2147483647 w 438"/>
                <a:gd name="T63" fmla="*/ 2147483647 h 516"/>
                <a:gd name="T64" fmla="*/ 2147483647 w 438"/>
                <a:gd name="T65" fmla="*/ 2147483647 h 516"/>
                <a:gd name="T66" fmla="*/ 2147483647 w 438"/>
                <a:gd name="T67" fmla="*/ 2147483647 h 516"/>
                <a:gd name="T68" fmla="*/ 2147483647 w 438"/>
                <a:gd name="T69" fmla="*/ 2147483647 h 516"/>
                <a:gd name="T70" fmla="*/ 2147483647 w 438"/>
                <a:gd name="T71" fmla="*/ 2147483647 h 516"/>
                <a:gd name="T72" fmla="*/ 2147483647 w 438"/>
                <a:gd name="T73" fmla="*/ 2147483647 h 516"/>
                <a:gd name="T74" fmla="*/ 2147483647 w 438"/>
                <a:gd name="T75" fmla="*/ 2147483647 h 516"/>
                <a:gd name="T76" fmla="*/ 2147483647 w 438"/>
                <a:gd name="T77" fmla="*/ 2147483647 h 516"/>
                <a:gd name="T78" fmla="*/ 2147483647 w 438"/>
                <a:gd name="T79" fmla="*/ 2147483647 h 516"/>
                <a:gd name="T80" fmla="*/ 2147483647 w 438"/>
                <a:gd name="T81" fmla="*/ 2147483647 h 516"/>
                <a:gd name="T82" fmla="*/ 2147483647 w 438"/>
                <a:gd name="T83" fmla="*/ 2147483647 h 516"/>
                <a:gd name="T84" fmla="*/ 2147483647 w 438"/>
                <a:gd name="T85" fmla="*/ 2147483647 h 516"/>
                <a:gd name="T86" fmla="*/ 2147483647 w 438"/>
                <a:gd name="T87" fmla="*/ 2147483647 h 516"/>
                <a:gd name="T88" fmla="*/ 2147483647 w 438"/>
                <a:gd name="T89" fmla="*/ 2147483647 h 51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38"/>
                <a:gd name="T136" fmla="*/ 0 h 516"/>
                <a:gd name="T137" fmla="*/ 438 w 438"/>
                <a:gd name="T138" fmla="*/ 516 h 51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38" h="516">
                  <a:moveTo>
                    <a:pt x="402" y="408"/>
                  </a:moveTo>
                  <a:lnTo>
                    <a:pt x="402" y="402"/>
                  </a:lnTo>
                  <a:lnTo>
                    <a:pt x="396" y="396"/>
                  </a:lnTo>
                  <a:lnTo>
                    <a:pt x="390" y="384"/>
                  </a:lnTo>
                  <a:lnTo>
                    <a:pt x="390" y="372"/>
                  </a:lnTo>
                  <a:lnTo>
                    <a:pt x="384" y="354"/>
                  </a:lnTo>
                  <a:lnTo>
                    <a:pt x="378" y="342"/>
                  </a:lnTo>
                  <a:lnTo>
                    <a:pt x="378" y="318"/>
                  </a:lnTo>
                  <a:lnTo>
                    <a:pt x="384" y="312"/>
                  </a:lnTo>
                  <a:lnTo>
                    <a:pt x="390" y="300"/>
                  </a:lnTo>
                  <a:lnTo>
                    <a:pt x="408" y="282"/>
                  </a:lnTo>
                  <a:lnTo>
                    <a:pt x="408" y="270"/>
                  </a:lnTo>
                  <a:lnTo>
                    <a:pt x="414" y="258"/>
                  </a:lnTo>
                  <a:lnTo>
                    <a:pt x="414" y="240"/>
                  </a:lnTo>
                  <a:lnTo>
                    <a:pt x="420" y="228"/>
                  </a:lnTo>
                  <a:lnTo>
                    <a:pt x="426" y="222"/>
                  </a:lnTo>
                  <a:lnTo>
                    <a:pt x="438" y="198"/>
                  </a:lnTo>
                  <a:lnTo>
                    <a:pt x="438" y="186"/>
                  </a:lnTo>
                  <a:lnTo>
                    <a:pt x="432" y="174"/>
                  </a:lnTo>
                  <a:lnTo>
                    <a:pt x="432" y="162"/>
                  </a:lnTo>
                  <a:lnTo>
                    <a:pt x="426" y="150"/>
                  </a:lnTo>
                  <a:lnTo>
                    <a:pt x="426" y="138"/>
                  </a:lnTo>
                  <a:lnTo>
                    <a:pt x="420" y="132"/>
                  </a:lnTo>
                  <a:lnTo>
                    <a:pt x="420" y="126"/>
                  </a:lnTo>
                  <a:lnTo>
                    <a:pt x="432" y="126"/>
                  </a:lnTo>
                  <a:lnTo>
                    <a:pt x="426" y="96"/>
                  </a:lnTo>
                  <a:lnTo>
                    <a:pt x="408" y="102"/>
                  </a:lnTo>
                  <a:lnTo>
                    <a:pt x="408" y="90"/>
                  </a:lnTo>
                  <a:lnTo>
                    <a:pt x="390" y="72"/>
                  </a:lnTo>
                  <a:lnTo>
                    <a:pt x="372" y="66"/>
                  </a:lnTo>
                  <a:lnTo>
                    <a:pt x="342" y="66"/>
                  </a:lnTo>
                  <a:lnTo>
                    <a:pt x="318" y="78"/>
                  </a:lnTo>
                  <a:lnTo>
                    <a:pt x="318" y="84"/>
                  </a:lnTo>
                  <a:lnTo>
                    <a:pt x="312" y="90"/>
                  </a:lnTo>
                  <a:lnTo>
                    <a:pt x="300" y="90"/>
                  </a:lnTo>
                  <a:lnTo>
                    <a:pt x="294" y="84"/>
                  </a:lnTo>
                  <a:lnTo>
                    <a:pt x="282" y="84"/>
                  </a:lnTo>
                  <a:lnTo>
                    <a:pt x="276" y="78"/>
                  </a:lnTo>
                  <a:lnTo>
                    <a:pt x="264" y="72"/>
                  </a:lnTo>
                  <a:lnTo>
                    <a:pt x="258" y="60"/>
                  </a:lnTo>
                  <a:lnTo>
                    <a:pt x="258" y="48"/>
                  </a:lnTo>
                  <a:lnTo>
                    <a:pt x="252" y="42"/>
                  </a:lnTo>
                  <a:lnTo>
                    <a:pt x="252" y="36"/>
                  </a:lnTo>
                  <a:lnTo>
                    <a:pt x="228" y="42"/>
                  </a:lnTo>
                  <a:lnTo>
                    <a:pt x="228" y="18"/>
                  </a:lnTo>
                  <a:lnTo>
                    <a:pt x="216" y="18"/>
                  </a:lnTo>
                  <a:lnTo>
                    <a:pt x="210" y="24"/>
                  </a:lnTo>
                  <a:lnTo>
                    <a:pt x="204" y="36"/>
                  </a:lnTo>
                  <a:lnTo>
                    <a:pt x="198" y="42"/>
                  </a:lnTo>
                  <a:lnTo>
                    <a:pt x="174" y="36"/>
                  </a:lnTo>
                  <a:lnTo>
                    <a:pt x="174" y="0"/>
                  </a:lnTo>
                  <a:lnTo>
                    <a:pt x="162" y="24"/>
                  </a:lnTo>
                  <a:lnTo>
                    <a:pt x="150" y="6"/>
                  </a:lnTo>
                  <a:lnTo>
                    <a:pt x="144" y="30"/>
                  </a:lnTo>
                  <a:lnTo>
                    <a:pt x="126" y="30"/>
                  </a:lnTo>
                  <a:lnTo>
                    <a:pt x="120" y="48"/>
                  </a:lnTo>
                  <a:lnTo>
                    <a:pt x="102" y="30"/>
                  </a:lnTo>
                  <a:lnTo>
                    <a:pt x="84" y="24"/>
                  </a:lnTo>
                  <a:lnTo>
                    <a:pt x="72" y="24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54" y="42"/>
                  </a:lnTo>
                  <a:lnTo>
                    <a:pt x="36" y="66"/>
                  </a:lnTo>
                  <a:lnTo>
                    <a:pt x="42" y="102"/>
                  </a:lnTo>
                  <a:lnTo>
                    <a:pt x="60" y="108"/>
                  </a:lnTo>
                  <a:lnTo>
                    <a:pt x="48" y="126"/>
                  </a:lnTo>
                  <a:lnTo>
                    <a:pt x="66" y="132"/>
                  </a:lnTo>
                  <a:lnTo>
                    <a:pt x="60" y="138"/>
                  </a:lnTo>
                  <a:lnTo>
                    <a:pt x="54" y="150"/>
                  </a:lnTo>
                  <a:lnTo>
                    <a:pt x="54" y="162"/>
                  </a:lnTo>
                  <a:lnTo>
                    <a:pt x="60" y="162"/>
                  </a:lnTo>
                  <a:lnTo>
                    <a:pt x="72" y="168"/>
                  </a:lnTo>
                  <a:lnTo>
                    <a:pt x="78" y="168"/>
                  </a:lnTo>
                  <a:lnTo>
                    <a:pt x="78" y="180"/>
                  </a:lnTo>
                  <a:lnTo>
                    <a:pt x="72" y="186"/>
                  </a:lnTo>
                  <a:lnTo>
                    <a:pt x="72" y="192"/>
                  </a:lnTo>
                  <a:lnTo>
                    <a:pt x="66" y="186"/>
                  </a:lnTo>
                  <a:lnTo>
                    <a:pt x="54" y="186"/>
                  </a:lnTo>
                  <a:lnTo>
                    <a:pt x="48" y="180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36" y="204"/>
                  </a:lnTo>
                  <a:lnTo>
                    <a:pt x="48" y="210"/>
                  </a:lnTo>
                  <a:lnTo>
                    <a:pt x="54" y="222"/>
                  </a:lnTo>
                  <a:lnTo>
                    <a:pt x="36" y="222"/>
                  </a:lnTo>
                  <a:lnTo>
                    <a:pt x="36" y="228"/>
                  </a:lnTo>
                  <a:lnTo>
                    <a:pt x="42" y="234"/>
                  </a:lnTo>
                  <a:lnTo>
                    <a:pt x="42" y="252"/>
                  </a:lnTo>
                  <a:lnTo>
                    <a:pt x="36" y="258"/>
                  </a:lnTo>
                  <a:lnTo>
                    <a:pt x="30" y="258"/>
                  </a:lnTo>
                  <a:lnTo>
                    <a:pt x="18" y="252"/>
                  </a:lnTo>
                  <a:lnTo>
                    <a:pt x="12" y="246"/>
                  </a:lnTo>
                  <a:lnTo>
                    <a:pt x="6" y="246"/>
                  </a:lnTo>
                  <a:lnTo>
                    <a:pt x="24" y="282"/>
                  </a:lnTo>
                  <a:lnTo>
                    <a:pt x="24" y="306"/>
                  </a:lnTo>
                  <a:lnTo>
                    <a:pt x="18" y="324"/>
                  </a:lnTo>
                  <a:lnTo>
                    <a:pt x="6" y="330"/>
                  </a:lnTo>
                  <a:lnTo>
                    <a:pt x="0" y="342"/>
                  </a:lnTo>
                  <a:lnTo>
                    <a:pt x="6" y="348"/>
                  </a:lnTo>
                  <a:lnTo>
                    <a:pt x="24" y="348"/>
                  </a:lnTo>
                  <a:lnTo>
                    <a:pt x="24" y="360"/>
                  </a:lnTo>
                  <a:lnTo>
                    <a:pt x="60" y="354"/>
                  </a:lnTo>
                  <a:lnTo>
                    <a:pt x="60" y="384"/>
                  </a:lnTo>
                  <a:lnTo>
                    <a:pt x="90" y="414"/>
                  </a:lnTo>
                  <a:lnTo>
                    <a:pt x="90" y="438"/>
                  </a:lnTo>
                  <a:lnTo>
                    <a:pt x="84" y="450"/>
                  </a:lnTo>
                  <a:lnTo>
                    <a:pt x="84" y="462"/>
                  </a:lnTo>
                  <a:lnTo>
                    <a:pt x="78" y="468"/>
                  </a:lnTo>
                  <a:lnTo>
                    <a:pt x="78" y="516"/>
                  </a:lnTo>
                  <a:lnTo>
                    <a:pt x="90" y="516"/>
                  </a:lnTo>
                  <a:lnTo>
                    <a:pt x="96" y="510"/>
                  </a:lnTo>
                  <a:lnTo>
                    <a:pt x="102" y="498"/>
                  </a:lnTo>
                  <a:lnTo>
                    <a:pt x="114" y="498"/>
                  </a:lnTo>
                  <a:lnTo>
                    <a:pt x="126" y="486"/>
                  </a:lnTo>
                  <a:lnTo>
                    <a:pt x="138" y="480"/>
                  </a:lnTo>
                  <a:lnTo>
                    <a:pt x="198" y="456"/>
                  </a:lnTo>
                  <a:lnTo>
                    <a:pt x="228" y="450"/>
                  </a:lnTo>
                  <a:lnTo>
                    <a:pt x="264" y="450"/>
                  </a:lnTo>
                  <a:lnTo>
                    <a:pt x="270" y="444"/>
                  </a:lnTo>
                  <a:lnTo>
                    <a:pt x="282" y="444"/>
                  </a:lnTo>
                  <a:lnTo>
                    <a:pt x="294" y="438"/>
                  </a:lnTo>
                  <a:lnTo>
                    <a:pt x="330" y="438"/>
                  </a:lnTo>
                  <a:lnTo>
                    <a:pt x="336" y="444"/>
                  </a:lnTo>
                  <a:lnTo>
                    <a:pt x="342" y="444"/>
                  </a:lnTo>
                  <a:lnTo>
                    <a:pt x="348" y="450"/>
                  </a:lnTo>
                  <a:lnTo>
                    <a:pt x="366" y="450"/>
                  </a:lnTo>
                  <a:lnTo>
                    <a:pt x="378" y="438"/>
                  </a:lnTo>
                  <a:lnTo>
                    <a:pt x="384" y="438"/>
                  </a:lnTo>
                  <a:lnTo>
                    <a:pt x="384" y="444"/>
                  </a:lnTo>
                  <a:lnTo>
                    <a:pt x="396" y="456"/>
                  </a:lnTo>
                  <a:lnTo>
                    <a:pt x="408" y="462"/>
                  </a:lnTo>
                  <a:lnTo>
                    <a:pt x="420" y="462"/>
                  </a:lnTo>
                  <a:lnTo>
                    <a:pt x="426" y="468"/>
                  </a:lnTo>
                  <a:lnTo>
                    <a:pt x="426" y="414"/>
                  </a:lnTo>
                  <a:lnTo>
                    <a:pt x="402" y="40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1" name="Costa Rica" descr="© INSCALE GmbH, 05.05.2010&#10;http://www.presentationload.com/">
              <a:extLst>
                <a:ext uri="{FF2B5EF4-FFF2-40B4-BE49-F238E27FC236}">
                  <a16:creationId xmlns:a16="http://schemas.microsoft.com/office/drawing/2014/main" id="{13925E56-1B18-FA44-20F7-728DA4B16C0B}"/>
                </a:ext>
              </a:extLst>
            </p:cNvPr>
            <p:cNvSpPr>
              <a:spLocks/>
            </p:cNvSpPr>
            <p:nvPr/>
          </p:nvSpPr>
          <p:spPr bwMode="gray">
            <a:xfrm>
              <a:off x="1925855" y="2876049"/>
              <a:ext cx="90425" cy="87461"/>
            </a:xfrm>
            <a:custGeom>
              <a:avLst/>
              <a:gdLst>
                <a:gd name="T0" fmla="*/ 2147483647 w 240"/>
                <a:gd name="T1" fmla="*/ 2147483647 h 228"/>
                <a:gd name="T2" fmla="*/ 2147483647 w 240"/>
                <a:gd name="T3" fmla="*/ 2147483647 h 228"/>
                <a:gd name="T4" fmla="*/ 2147483647 w 240"/>
                <a:gd name="T5" fmla="*/ 2147483647 h 228"/>
                <a:gd name="T6" fmla="*/ 2147483647 w 240"/>
                <a:gd name="T7" fmla="*/ 2147483647 h 228"/>
                <a:gd name="T8" fmla="*/ 2147483647 w 240"/>
                <a:gd name="T9" fmla="*/ 2147483647 h 228"/>
                <a:gd name="T10" fmla="*/ 2147483647 w 240"/>
                <a:gd name="T11" fmla="*/ 2147483647 h 228"/>
                <a:gd name="T12" fmla="*/ 2147483647 w 240"/>
                <a:gd name="T13" fmla="*/ 2147483647 h 228"/>
                <a:gd name="T14" fmla="*/ 2147483647 w 240"/>
                <a:gd name="T15" fmla="*/ 2147483647 h 228"/>
                <a:gd name="T16" fmla="*/ 2147483647 w 240"/>
                <a:gd name="T17" fmla="*/ 2147483647 h 228"/>
                <a:gd name="T18" fmla="*/ 2147483647 w 240"/>
                <a:gd name="T19" fmla="*/ 2147483647 h 228"/>
                <a:gd name="T20" fmla="*/ 2147483647 w 240"/>
                <a:gd name="T21" fmla="*/ 2147483647 h 228"/>
                <a:gd name="T22" fmla="*/ 2147483647 w 240"/>
                <a:gd name="T23" fmla="*/ 2147483647 h 228"/>
                <a:gd name="T24" fmla="*/ 2147483647 w 240"/>
                <a:gd name="T25" fmla="*/ 2147483647 h 228"/>
                <a:gd name="T26" fmla="*/ 2147483647 w 240"/>
                <a:gd name="T27" fmla="*/ 2147483647 h 228"/>
                <a:gd name="T28" fmla="*/ 2147483647 w 240"/>
                <a:gd name="T29" fmla="*/ 2147483647 h 228"/>
                <a:gd name="T30" fmla="*/ 2147483647 w 240"/>
                <a:gd name="T31" fmla="*/ 0 h 228"/>
                <a:gd name="T32" fmla="*/ 2147483647 w 240"/>
                <a:gd name="T33" fmla="*/ 2147483647 h 228"/>
                <a:gd name="T34" fmla="*/ 2147483647 w 240"/>
                <a:gd name="T35" fmla="*/ 2147483647 h 228"/>
                <a:gd name="T36" fmla="*/ 0 w 240"/>
                <a:gd name="T37" fmla="*/ 2147483647 h 228"/>
                <a:gd name="T38" fmla="*/ 2147483647 w 240"/>
                <a:gd name="T39" fmla="*/ 2147483647 h 228"/>
                <a:gd name="T40" fmla="*/ 2147483647 w 240"/>
                <a:gd name="T41" fmla="*/ 2147483647 h 228"/>
                <a:gd name="T42" fmla="*/ 2147483647 w 240"/>
                <a:gd name="T43" fmla="*/ 2147483647 h 228"/>
                <a:gd name="T44" fmla="*/ 2147483647 w 240"/>
                <a:gd name="T45" fmla="*/ 2147483647 h 228"/>
                <a:gd name="T46" fmla="*/ 2147483647 w 240"/>
                <a:gd name="T47" fmla="*/ 2147483647 h 228"/>
                <a:gd name="T48" fmla="*/ 2147483647 w 240"/>
                <a:gd name="T49" fmla="*/ 2147483647 h 228"/>
                <a:gd name="T50" fmla="*/ 2147483647 w 240"/>
                <a:gd name="T51" fmla="*/ 2147483647 h 228"/>
                <a:gd name="T52" fmla="*/ 2147483647 w 240"/>
                <a:gd name="T53" fmla="*/ 2147483647 h 228"/>
                <a:gd name="T54" fmla="*/ 2147483647 w 240"/>
                <a:gd name="T55" fmla="*/ 2147483647 h 228"/>
                <a:gd name="T56" fmla="*/ 2147483647 w 240"/>
                <a:gd name="T57" fmla="*/ 2147483647 h 228"/>
                <a:gd name="T58" fmla="*/ 2147483647 w 240"/>
                <a:gd name="T59" fmla="*/ 2147483647 h 228"/>
                <a:gd name="T60" fmla="*/ 2147483647 w 240"/>
                <a:gd name="T61" fmla="*/ 2147483647 h 228"/>
                <a:gd name="T62" fmla="*/ 2147483647 w 240"/>
                <a:gd name="T63" fmla="*/ 2147483647 h 228"/>
                <a:gd name="T64" fmla="*/ 2147483647 w 240"/>
                <a:gd name="T65" fmla="*/ 2147483647 h 228"/>
                <a:gd name="T66" fmla="*/ 2147483647 w 240"/>
                <a:gd name="T67" fmla="*/ 2147483647 h 2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40"/>
                <a:gd name="T103" fmla="*/ 0 h 228"/>
                <a:gd name="T104" fmla="*/ 240 w 240"/>
                <a:gd name="T105" fmla="*/ 228 h 2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40" h="228">
                  <a:moveTo>
                    <a:pt x="210" y="198"/>
                  </a:moveTo>
                  <a:lnTo>
                    <a:pt x="216" y="198"/>
                  </a:lnTo>
                  <a:lnTo>
                    <a:pt x="234" y="180"/>
                  </a:lnTo>
                  <a:lnTo>
                    <a:pt x="228" y="174"/>
                  </a:lnTo>
                  <a:lnTo>
                    <a:pt x="210" y="174"/>
                  </a:lnTo>
                  <a:lnTo>
                    <a:pt x="210" y="168"/>
                  </a:lnTo>
                  <a:lnTo>
                    <a:pt x="204" y="162"/>
                  </a:lnTo>
                  <a:lnTo>
                    <a:pt x="204" y="144"/>
                  </a:lnTo>
                  <a:lnTo>
                    <a:pt x="210" y="138"/>
                  </a:lnTo>
                  <a:lnTo>
                    <a:pt x="222" y="138"/>
                  </a:lnTo>
                  <a:lnTo>
                    <a:pt x="228" y="132"/>
                  </a:lnTo>
                  <a:lnTo>
                    <a:pt x="240" y="132"/>
                  </a:lnTo>
                  <a:lnTo>
                    <a:pt x="228" y="126"/>
                  </a:lnTo>
                  <a:lnTo>
                    <a:pt x="210" y="108"/>
                  </a:lnTo>
                  <a:lnTo>
                    <a:pt x="198" y="84"/>
                  </a:lnTo>
                  <a:lnTo>
                    <a:pt x="192" y="78"/>
                  </a:lnTo>
                  <a:lnTo>
                    <a:pt x="186" y="66"/>
                  </a:lnTo>
                  <a:lnTo>
                    <a:pt x="180" y="60"/>
                  </a:lnTo>
                  <a:lnTo>
                    <a:pt x="174" y="36"/>
                  </a:lnTo>
                  <a:lnTo>
                    <a:pt x="138" y="36"/>
                  </a:lnTo>
                  <a:lnTo>
                    <a:pt x="126" y="24"/>
                  </a:lnTo>
                  <a:lnTo>
                    <a:pt x="126" y="18"/>
                  </a:lnTo>
                  <a:lnTo>
                    <a:pt x="120" y="18"/>
                  </a:lnTo>
                  <a:lnTo>
                    <a:pt x="114" y="12"/>
                  </a:lnTo>
                  <a:lnTo>
                    <a:pt x="84" y="12"/>
                  </a:lnTo>
                  <a:lnTo>
                    <a:pt x="84" y="18"/>
                  </a:lnTo>
                  <a:lnTo>
                    <a:pt x="78" y="18"/>
                  </a:lnTo>
                  <a:lnTo>
                    <a:pt x="72" y="12"/>
                  </a:lnTo>
                  <a:lnTo>
                    <a:pt x="60" y="6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6" y="30"/>
                  </a:lnTo>
                  <a:lnTo>
                    <a:pt x="18" y="42"/>
                  </a:lnTo>
                  <a:lnTo>
                    <a:pt x="24" y="42"/>
                  </a:lnTo>
                  <a:lnTo>
                    <a:pt x="24" y="48"/>
                  </a:lnTo>
                  <a:lnTo>
                    <a:pt x="6" y="66"/>
                  </a:lnTo>
                  <a:lnTo>
                    <a:pt x="0" y="78"/>
                  </a:lnTo>
                  <a:lnTo>
                    <a:pt x="6" y="90"/>
                  </a:lnTo>
                  <a:lnTo>
                    <a:pt x="18" y="102"/>
                  </a:lnTo>
                  <a:lnTo>
                    <a:pt x="30" y="108"/>
                  </a:lnTo>
                  <a:lnTo>
                    <a:pt x="42" y="108"/>
                  </a:lnTo>
                  <a:lnTo>
                    <a:pt x="60" y="126"/>
                  </a:lnTo>
                  <a:lnTo>
                    <a:pt x="72" y="126"/>
                  </a:lnTo>
                  <a:lnTo>
                    <a:pt x="72" y="102"/>
                  </a:lnTo>
                  <a:lnTo>
                    <a:pt x="66" y="96"/>
                  </a:lnTo>
                  <a:lnTo>
                    <a:pt x="54" y="90"/>
                  </a:lnTo>
                  <a:lnTo>
                    <a:pt x="42" y="78"/>
                  </a:lnTo>
                  <a:lnTo>
                    <a:pt x="42" y="72"/>
                  </a:lnTo>
                  <a:lnTo>
                    <a:pt x="48" y="72"/>
                  </a:lnTo>
                  <a:lnTo>
                    <a:pt x="60" y="78"/>
                  </a:lnTo>
                  <a:lnTo>
                    <a:pt x="66" y="84"/>
                  </a:lnTo>
                  <a:lnTo>
                    <a:pt x="90" y="96"/>
                  </a:lnTo>
                  <a:lnTo>
                    <a:pt x="96" y="102"/>
                  </a:lnTo>
                  <a:lnTo>
                    <a:pt x="96" y="132"/>
                  </a:lnTo>
                  <a:lnTo>
                    <a:pt x="114" y="132"/>
                  </a:lnTo>
                  <a:lnTo>
                    <a:pt x="126" y="138"/>
                  </a:lnTo>
                  <a:lnTo>
                    <a:pt x="138" y="138"/>
                  </a:lnTo>
                  <a:lnTo>
                    <a:pt x="156" y="180"/>
                  </a:lnTo>
                  <a:lnTo>
                    <a:pt x="150" y="186"/>
                  </a:lnTo>
                  <a:lnTo>
                    <a:pt x="150" y="198"/>
                  </a:lnTo>
                  <a:lnTo>
                    <a:pt x="168" y="216"/>
                  </a:lnTo>
                  <a:lnTo>
                    <a:pt x="180" y="222"/>
                  </a:lnTo>
                  <a:lnTo>
                    <a:pt x="192" y="222"/>
                  </a:lnTo>
                  <a:lnTo>
                    <a:pt x="174" y="198"/>
                  </a:lnTo>
                  <a:lnTo>
                    <a:pt x="204" y="228"/>
                  </a:lnTo>
                  <a:lnTo>
                    <a:pt x="210" y="222"/>
                  </a:lnTo>
                  <a:lnTo>
                    <a:pt x="210" y="19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2" name="Congo" descr="© INSCALE GmbH, 05.05.2010&#10;http://www.presentationload.com/">
              <a:extLst>
                <a:ext uri="{FF2B5EF4-FFF2-40B4-BE49-F238E27FC236}">
                  <a16:creationId xmlns:a16="http://schemas.microsoft.com/office/drawing/2014/main" id="{8BAD985E-AE11-3529-49E4-E9D7BA5E9B8B}"/>
                </a:ext>
              </a:extLst>
            </p:cNvPr>
            <p:cNvSpPr>
              <a:spLocks/>
            </p:cNvSpPr>
            <p:nvPr/>
          </p:nvSpPr>
          <p:spPr bwMode="gray">
            <a:xfrm>
              <a:off x="4565961" y="3053935"/>
              <a:ext cx="511419" cy="575162"/>
            </a:xfrm>
            <a:custGeom>
              <a:avLst/>
              <a:gdLst>
                <a:gd name="T0" fmla="*/ 2147483647 w 1350"/>
                <a:gd name="T1" fmla="*/ 2147483647 h 1518"/>
                <a:gd name="T2" fmla="*/ 2147483647 w 1350"/>
                <a:gd name="T3" fmla="*/ 2147483647 h 1518"/>
                <a:gd name="T4" fmla="*/ 2147483647 w 1350"/>
                <a:gd name="T5" fmla="*/ 2147483647 h 1518"/>
                <a:gd name="T6" fmla="*/ 2147483647 w 1350"/>
                <a:gd name="T7" fmla="*/ 2147483647 h 1518"/>
                <a:gd name="T8" fmla="*/ 2147483647 w 1350"/>
                <a:gd name="T9" fmla="*/ 2147483647 h 1518"/>
                <a:gd name="T10" fmla="*/ 2147483647 w 1350"/>
                <a:gd name="T11" fmla="*/ 2147483647 h 1518"/>
                <a:gd name="T12" fmla="*/ 2147483647 w 1350"/>
                <a:gd name="T13" fmla="*/ 2147483647 h 1518"/>
                <a:gd name="T14" fmla="*/ 2147483647 w 1350"/>
                <a:gd name="T15" fmla="*/ 2147483647 h 1518"/>
                <a:gd name="T16" fmla="*/ 2147483647 w 1350"/>
                <a:gd name="T17" fmla="*/ 2147483647 h 1518"/>
                <a:gd name="T18" fmla="*/ 2147483647 w 1350"/>
                <a:gd name="T19" fmla="*/ 2147483647 h 1518"/>
                <a:gd name="T20" fmla="*/ 2147483647 w 1350"/>
                <a:gd name="T21" fmla="*/ 2147483647 h 1518"/>
                <a:gd name="T22" fmla="*/ 2147483647 w 1350"/>
                <a:gd name="T23" fmla="*/ 2147483647 h 1518"/>
                <a:gd name="T24" fmla="*/ 2147483647 w 1350"/>
                <a:gd name="T25" fmla="*/ 2147483647 h 1518"/>
                <a:gd name="T26" fmla="*/ 2147483647 w 1350"/>
                <a:gd name="T27" fmla="*/ 2147483647 h 1518"/>
                <a:gd name="T28" fmla="*/ 2147483647 w 1350"/>
                <a:gd name="T29" fmla="*/ 2147483647 h 1518"/>
                <a:gd name="T30" fmla="*/ 2147483647 w 1350"/>
                <a:gd name="T31" fmla="*/ 2147483647 h 1518"/>
                <a:gd name="T32" fmla="*/ 2147483647 w 1350"/>
                <a:gd name="T33" fmla="*/ 2147483647 h 1518"/>
                <a:gd name="T34" fmla="*/ 2147483647 w 1350"/>
                <a:gd name="T35" fmla="*/ 2147483647 h 1518"/>
                <a:gd name="T36" fmla="*/ 2147483647 w 1350"/>
                <a:gd name="T37" fmla="*/ 2147483647 h 1518"/>
                <a:gd name="T38" fmla="*/ 2147483647 w 1350"/>
                <a:gd name="T39" fmla="*/ 2147483647 h 1518"/>
                <a:gd name="T40" fmla="*/ 2147483647 w 1350"/>
                <a:gd name="T41" fmla="*/ 2147483647 h 1518"/>
                <a:gd name="T42" fmla="*/ 2147483647 w 1350"/>
                <a:gd name="T43" fmla="*/ 2147483647 h 1518"/>
                <a:gd name="T44" fmla="*/ 2147483647 w 1350"/>
                <a:gd name="T45" fmla="*/ 2147483647 h 1518"/>
                <a:gd name="T46" fmla="*/ 2147483647 w 1350"/>
                <a:gd name="T47" fmla="*/ 2147483647 h 1518"/>
                <a:gd name="T48" fmla="*/ 2147483647 w 1350"/>
                <a:gd name="T49" fmla="*/ 2147483647 h 1518"/>
                <a:gd name="T50" fmla="*/ 2147483647 w 1350"/>
                <a:gd name="T51" fmla="*/ 2147483647 h 1518"/>
                <a:gd name="T52" fmla="*/ 2147483647 w 1350"/>
                <a:gd name="T53" fmla="*/ 2147483647 h 1518"/>
                <a:gd name="T54" fmla="*/ 2147483647 w 1350"/>
                <a:gd name="T55" fmla="*/ 2147483647 h 1518"/>
                <a:gd name="T56" fmla="*/ 2147483647 w 1350"/>
                <a:gd name="T57" fmla="*/ 2147483647 h 1518"/>
                <a:gd name="T58" fmla="*/ 2147483647 w 1350"/>
                <a:gd name="T59" fmla="*/ 2147483647 h 1518"/>
                <a:gd name="T60" fmla="*/ 2147483647 w 1350"/>
                <a:gd name="T61" fmla="*/ 2147483647 h 1518"/>
                <a:gd name="T62" fmla="*/ 2147483647 w 1350"/>
                <a:gd name="T63" fmla="*/ 2147483647 h 1518"/>
                <a:gd name="T64" fmla="*/ 2147483647 w 1350"/>
                <a:gd name="T65" fmla="*/ 2147483647 h 1518"/>
                <a:gd name="T66" fmla="*/ 2147483647 w 1350"/>
                <a:gd name="T67" fmla="*/ 2147483647 h 1518"/>
                <a:gd name="T68" fmla="*/ 2147483647 w 1350"/>
                <a:gd name="T69" fmla="*/ 2147483647 h 1518"/>
                <a:gd name="T70" fmla="*/ 2147483647 w 1350"/>
                <a:gd name="T71" fmla="*/ 2147483647 h 1518"/>
                <a:gd name="T72" fmla="*/ 2147483647 w 1350"/>
                <a:gd name="T73" fmla="*/ 2147483647 h 1518"/>
                <a:gd name="T74" fmla="*/ 2147483647 w 1350"/>
                <a:gd name="T75" fmla="*/ 2147483647 h 1518"/>
                <a:gd name="T76" fmla="*/ 2147483647 w 1350"/>
                <a:gd name="T77" fmla="*/ 2147483647 h 1518"/>
                <a:gd name="T78" fmla="*/ 2147483647 w 1350"/>
                <a:gd name="T79" fmla="*/ 2147483647 h 1518"/>
                <a:gd name="T80" fmla="*/ 2147483647 w 1350"/>
                <a:gd name="T81" fmla="*/ 2147483647 h 1518"/>
                <a:gd name="T82" fmla="*/ 2147483647 w 1350"/>
                <a:gd name="T83" fmla="*/ 2147483647 h 1518"/>
                <a:gd name="T84" fmla="*/ 2147483647 w 1350"/>
                <a:gd name="T85" fmla="*/ 2147483647 h 1518"/>
                <a:gd name="T86" fmla="*/ 2147483647 w 1350"/>
                <a:gd name="T87" fmla="*/ 2147483647 h 1518"/>
                <a:gd name="T88" fmla="*/ 2147483647 w 1350"/>
                <a:gd name="T89" fmla="*/ 2147483647 h 1518"/>
                <a:gd name="T90" fmla="*/ 2147483647 w 1350"/>
                <a:gd name="T91" fmla="*/ 2147483647 h 1518"/>
                <a:gd name="T92" fmla="*/ 2147483647 w 1350"/>
                <a:gd name="T93" fmla="*/ 2147483647 h 1518"/>
                <a:gd name="T94" fmla="*/ 2147483647 w 1350"/>
                <a:gd name="T95" fmla="*/ 2147483647 h 1518"/>
                <a:gd name="T96" fmla="*/ 2147483647 w 1350"/>
                <a:gd name="T97" fmla="*/ 2147483647 h 1518"/>
                <a:gd name="T98" fmla="*/ 2147483647 w 1350"/>
                <a:gd name="T99" fmla="*/ 2147483647 h 1518"/>
                <a:gd name="T100" fmla="*/ 2147483647 w 1350"/>
                <a:gd name="T101" fmla="*/ 2147483647 h 1518"/>
                <a:gd name="T102" fmla="*/ 2147483647 w 1350"/>
                <a:gd name="T103" fmla="*/ 2147483647 h 1518"/>
                <a:gd name="T104" fmla="*/ 2147483647 w 1350"/>
                <a:gd name="T105" fmla="*/ 2147483647 h 1518"/>
                <a:gd name="T106" fmla="*/ 2147483647 w 1350"/>
                <a:gd name="T107" fmla="*/ 2147483647 h 1518"/>
                <a:gd name="T108" fmla="*/ 2147483647 w 1350"/>
                <a:gd name="T109" fmla="*/ 2147483647 h 1518"/>
                <a:gd name="T110" fmla="*/ 2147483647 w 1350"/>
                <a:gd name="T111" fmla="*/ 2147483647 h 1518"/>
                <a:gd name="T112" fmla="*/ 2147483647 w 1350"/>
                <a:gd name="T113" fmla="*/ 2147483647 h 1518"/>
                <a:gd name="T114" fmla="*/ 2147483647 w 1350"/>
                <a:gd name="T115" fmla="*/ 2147483647 h 1518"/>
                <a:gd name="T116" fmla="*/ 2147483647 w 1350"/>
                <a:gd name="T117" fmla="*/ 2147483647 h 1518"/>
                <a:gd name="T118" fmla="*/ 2147483647 w 1350"/>
                <a:gd name="T119" fmla="*/ 2147483647 h 1518"/>
                <a:gd name="T120" fmla="*/ 2147483647 w 1350"/>
                <a:gd name="T121" fmla="*/ 2147483647 h 1518"/>
                <a:gd name="T122" fmla="*/ 2147483647 w 1350"/>
                <a:gd name="T123" fmla="*/ 2147483647 h 1518"/>
                <a:gd name="T124" fmla="*/ 2147483647 w 1350"/>
                <a:gd name="T125" fmla="*/ 2147483647 h 151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350"/>
                <a:gd name="T190" fmla="*/ 0 h 1518"/>
                <a:gd name="T191" fmla="*/ 1350 w 1350"/>
                <a:gd name="T192" fmla="*/ 1518 h 151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350" h="1518">
                  <a:moveTo>
                    <a:pt x="1242" y="468"/>
                  </a:moveTo>
                  <a:lnTo>
                    <a:pt x="1242" y="438"/>
                  </a:lnTo>
                  <a:lnTo>
                    <a:pt x="1260" y="366"/>
                  </a:lnTo>
                  <a:lnTo>
                    <a:pt x="1278" y="354"/>
                  </a:lnTo>
                  <a:lnTo>
                    <a:pt x="1278" y="342"/>
                  </a:lnTo>
                  <a:lnTo>
                    <a:pt x="1302" y="330"/>
                  </a:lnTo>
                  <a:lnTo>
                    <a:pt x="1308" y="318"/>
                  </a:lnTo>
                  <a:lnTo>
                    <a:pt x="1320" y="312"/>
                  </a:lnTo>
                  <a:lnTo>
                    <a:pt x="1332" y="288"/>
                  </a:lnTo>
                  <a:lnTo>
                    <a:pt x="1344" y="276"/>
                  </a:lnTo>
                  <a:lnTo>
                    <a:pt x="1350" y="264"/>
                  </a:lnTo>
                  <a:lnTo>
                    <a:pt x="1350" y="252"/>
                  </a:lnTo>
                  <a:lnTo>
                    <a:pt x="1344" y="246"/>
                  </a:lnTo>
                  <a:lnTo>
                    <a:pt x="1332" y="240"/>
                  </a:lnTo>
                  <a:lnTo>
                    <a:pt x="1320" y="240"/>
                  </a:lnTo>
                  <a:lnTo>
                    <a:pt x="1314" y="234"/>
                  </a:lnTo>
                  <a:lnTo>
                    <a:pt x="1314" y="222"/>
                  </a:lnTo>
                  <a:lnTo>
                    <a:pt x="1320" y="210"/>
                  </a:lnTo>
                  <a:lnTo>
                    <a:pt x="1326" y="204"/>
                  </a:lnTo>
                  <a:lnTo>
                    <a:pt x="1326" y="198"/>
                  </a:lnTo>
                  <a:lnTo>
                    <a:pt x="1320" y="192"/>
                  </a:lnTo>
                  <a:lnTo>
                    <a:pt x="1308" y="186"/>
                  </a:lnTo>
                  <a:lnTo>
                    <a:pt x="1326" y="168"/>
                  </a:lnTo>
                  <a:lnTo>
                    <a:pt x="1320" y="144"/>
                  </a:lnTo>
                  <a:lnTo>
                    <a:pt x="1302" y="144"/>
                  </a:lnTo>
                  <a:lnTo>
                    <a:pt x="1296" y="120"/>
                  </a:lnTo>
                  <a:lnTo>
                    <a:pt x="1290" y="120"/>
                  </a:lnTo>
                  <a:lnTo>
                    <a:pt x="1284" y="114"/>
                  </a:lnTo>
                  <a:lnTo>
                    <a:pt x="1272" y="108"/>
                  </a:lnTo>
                  <a:lnTo>
                    <a:pt x="1260" y="96"/>
                  </a:lnTo>
                  <a:lnTo>
                    <a:pt x="1254" y="84"/>
                  </a:lnTo>
                  <a:lnTo>
                    <a:pt x="1248" y="66"/>
                  </a:lnTo>
                  <a:lnTo>
                    <a:pt x="1236" y="60"/>
                  </a:lnTo>
                  <a:lnTo>
                    <a:pt x="1230" y="54"/>
                  </a:lnTo>
                  <a:lnTo>
                    <a:pt x="1218" y="66"/>
                  </a:lnTo>
                  <a:lnTo>
                    <a:pt x="1218" y="72"/>
                  </a:lnTo>
                  <a:lnTo>
                    <a:pt x="1206" y="84"/>
                  </a:lnTo>
                  <a:lnTo>
                    <a:pt x="1200" y="84"/>
                  </a:lnTo>
                  <a:lnTo>
                    <a:pt x="1188" y="78"/>
                  </a:lnTo>
                  <a:lnTo>
                    <a:pt x="1188" y="72"/>
                  </a:lnTo>
                  <a:lnTo>
                    <a:pt x="1176" y="66"/>
                  </a:lnTo>
                  <a:lnTo>
                    <a:pt x="1164" y="66"/>
                  </a:lnTo>
                  <a:lnTo>
                    <a:pt x="1158" y="72"/>
                  </a:lnTo>
                  <a:lnTo>
                    <a:pt x="1152" y="84"/>
                  </a:lnTo>
                  <a:lnTo>
                    <a:pt x="1146" y="90"/>
                  </a:lnTo>
                  <a:lnTo>
                    <a:pt x="1098" y="66"/>
                  </a:lnTo>
                  <a:lnTo>
                    <a:pt x="1098" y="42"/>
                  </a:lnTo>
                  <a:lnTo>
                    <a:pt x="1068" y="18"/>
                  </a:lnTo>
                  <a:lnTo>
                    <a:pt x="1062" y="6"/>
                  </a:lnTo>
                  <a:lnTo>
                    <a:pt x="1044" y="24"/>
                  </a:lnTo>
                  <a:lnTo>
                    <a:pt x="1026" y="30"/>
                  </a:lnTo>
                  <a:lnTo>
                    <a:pt x="1002" y="30"/>
                  </a:lnTo>
                  <a:lnTo>
                    <a:pt x="990" y="18"/>
                  </a:lnTo>
                  <a:lnTo>
                    <a:pt x="990" y="12"/>
                  </a:lnTo>
                  <a:lnTo>
                    <a:pt x="954" y="18"/>
                  </a:lnTo>
                  <a:lnTo>
                    <a:pt x="942" y="6"/>
                  </a:lnTo>
                  <a:lnTo>
                    <a:pt x="942" y="0"/>
                  </a:lnTo>
                  <a:lnTo>
                    <a:pt x="936" y="0"/>
                  </a:lnTo>
                  <a:lnTo>
                    <a:pt x="918" y="18"/>
                  </a:lnTo>
                  <a:lnTo>
                    <a:pt x="918" y="30"/>
                  </a:lnTo>
                  <a:lnTo>
                    <a:pt x="906" y="30"/>
                  </a:lnTo>
                  <a:lnTo>
                    <a:pt x="900" y="36"/>
                  </a:lnTo>
                  <a:lnTo>
                    <a:pt x="876" y="36"/>
                  </a:lnTo>
                  <a:lnTo>
                    <a:pt x="864" y="24"/>
                  </a:lnTo>
                  <a:lnTo>
                    <a:pt x="840" y="42"/>
                  </a:lnTo>
                  <a:lnTo>
                    <a:pt x="822" y="42"/>
                  </a:lnTo>
                  <a:lnTo>
                    <a:pt x="810" y="54"/>
                  </a:lnTo>
                  <a:lnTo>
                    <a:pt x="798" y="60"/>
                  </a:lnTo>
                  <a:lnTo>
                    <a:pt x="792" y="66"/>
                  </a:lnTo>
                  <a:lnTo>
                    <a:pt x="786" y="66"/>
                  </a:lnTo>
                  <a:lnTo>
                    <a:pt x="762" y="42"/>
                  </a:lnTo>
                  <a:lnTo>
                    <a:pt x="756" y="54"/>
                  </a:lnTo>
                  <a:lnTo>
                    <a:pt x="738" y="72"/>
                  </a:lnTo>
                  <a:lnTo>
                    <a:pt x="738" y="84"/>
                  </a:lnTo>
                  <a:lnTo>
                    <a:pt x="732" y="90"/>
                  </a:lnTo>
                  <a:lnTo>
                    <a:pt x="726" y="102"/>
                  </a:lnTo>
                  <a:lnTo>
                    <a:pt x="720" y="108"/>
                  </a:lnTo>
                  <a:lnTo>
                    <a:pt x="708" y="102"/>
                  </a:lnTo>
                  <a:lnTo>
                    <a:pt x="702" y="96"/>
                  </a:lnTo>
                  <a:lnTo>
                    <a:pt x="690" y="90"/>
                  </a:lnTo>
                  <a:lnTo>
                    <a:pt x="642" y="90"/>
                  </a:lnTo>
                  <a:lnTo>
                    <a:pt x="630" y="84"/>
                  </a:lnTo>
                  <a:lnTo>
                    <a:pt x="624" y="78"/>
                  </a:lnTo>
                  <a:lnTo>
                    <a:pt x="582" y="78"/>
                  </a:lnTo>
                  <a:lnTo>
                    <a:pt x="582" y="48"/>
                  </a:lnTo>
                  <a:lnTo>
                    <a:pt x="576" y="42"/>
                  </a:lnTo>
                  <a:lnTo>
                    <a:pt x="558" y="42"/>
                  </a:lnTo>
                  <a:lnTo>
                    <a:pt x="558" y="30"/>
                  </a:lnTo>
                  <a:lnTo>
                    <a:pt x="546" y="24"/>
                  </a:lnTo>
                  <a:lnTo>
                    <a:pt x="534" y="24"/>
                  </a:lnTo>
                  <a:lnTo>
                    <a:pt x="516" y="18"/>
                  </a:lnTo>
                  <a:lnTo>
                    <a:pt x="504" y="18"/>
                  </a:lnTo>
                  <a:lnTo>
                    <a:pt x="492" y="24"/>
                  </a:lnTo>
                  <a:lnTo>
                    <a:pt x="486" y="30"/>
                  </a:lnTo>
                  <a:lnTo>
                    <a:pt x="486" y="36"/>
                  </a:lnTo>
                  <a:lnTo>
                    <a:pt x="480" y="48"/>
                  </a:lnTo>
                  <a:lnTo>
                    <a:pt x="480" y="54"/>
                  </a:lnTo>
                  <a:lnTo>
                    <a:pt x="474" y="66"/>
                  </a:lnTo>
                  <a:lnTo>
                    <a:pt x="462" y="78"/>
                  </a:lnTo>
                  <a:lnTo>
                    <a:pt x="456" y="78"/>
                  </a:lnTo>
                  <a:lnTo>
                    <a:pt x="444" y="90"/>
                  </a:lnTo>
                  <a:lnTo>
                    <a:pt x="444" y="102"/>
                  </a:lnTo>
                  <a:lnTo>
                    <a:pt x="450" y="102"/>
                  </a:lnTo>
                  <a:lnTo>
                    <a:pt x="450" y="120"/>
                  </a:lnTo>
                  <a:lnTo>
                    <a:pt x="438" y="138"/>
                  </a:lnTo>
                  <a:lnTo>
                    <a:pt x="450" y="150"/>
                  </a:lnTo>
                  <a:lnTo>
                    <a:pt x="450" y="186"/>
                  </a:lnTo>
                  <a:lnTo>
                    <a:pt x="444" y="198"/>
                  </a:lnTo>
                  <a:lnTo>
                    <a:pt x="438" y="216"/>
                  </a:lnTo>
                  <a:lnTo>
                    <a:pt x="426" y="228"/>
                  </a:lnTo>
                  <a:lnTo>
                    <a:pt x="414" y="252"/>
                  </a:lnTo>
                  <a:lnTo>
                    <a:pt x="408" y="258"/>
                  </a:lnTo>
                  <a:lnTo>
                    <a:pt x="408" y="288"/>
                  </a:lnTo>
                  <a:lnTo>
                    <a:pt x="414" y="300"/>
                  </a:lnTo>
                  <a:lnTo>
                    <a:pt x="414" y="324"/>
                  </a:lnTo>
                  <a:lnTo>
                    <a:pt x="396" y="360"/>
                  </a:lnTo>
                  <a:lnTo>
                    <a:pt x="396" y="372"/>
                  </a:lnTo>
                  <a:lnTo>
                    <a:pt x="402" y="378"/>
                  </a:lnTo>
                  <a:lnTo>
                    <a:pt x="408" y="390"/>
                  </a:lnTo>
                  <a:lnTo>
                    <a:pt x="408" y="414"/>
                  </a:lnTo>
                  <a:lnTo>
                    <a:pt x="402" y="426"/>
                  </a:lnTo>
                  <a:lnTo>
                    <a:pt x="390" y="432"/>
                  </a:lnTo>
                  <a:lnTo>
                    <a:pt x="390" y="486"/>
                  </a:lnTo>
                  <a:lnTo>
                    <a:pt x="384" y="492"/>
                  </a:lnTo>
                  <a:lnTo>
                    <a:pt x="372" y="498"/>
                  </a:lnTo>
                  <a:lnTo>
                    <a:pt x="366" y="510"/>
                  </a:lnTo>
                  <a:lnTo>
                    <a:pt x="318" y="534"/>
                  </a:lnTo>
                  <a:lnTo>
                    <a:pt x="312" y="540"/>
                  </a:lnTo>
                  <a:lnTo>
                    <a:pt x="306" y="552"/>
                  </a:lnTo>
                  <a:lnTo>
                    <a:pt x="306" y="588"/>
                  </a:lnTo>
                  <a:lnTo>
                    <a:pt x="282" y="612"/>
                  </a:lnTo>
                  <a:lnTo>
                    <a:pt x="276" y="612"/>
                  </a:lnTo>
                  <a:lnTo>
                    <a:pt x="282" y="714"/>
                  </a:lnTo>
                  <a:lnTo>
                    <a:pt x="252" y="756"/>
                  </a:lnTo>
                  <a:lnTo>
                    <a:pt x="246" y="762"/>
                  </a:lnTo>
                  <a:lnTo>
                    <a:pt x="228" y="762"/>
                  </a:lnTo>
                  <a:lnTo>
                    <a:pt x="216" y="774"/>
                  </a:lnTo>
                  <a:lnTo>
                    <a:pt x="210" y="786"/>
                  </a:lnTo>
                  <a:lnTo>
                    <a:pt x="192" y="804"/>
                  </a:lnTo>
                  <a:lnTo>
                    <a:pt x="186" y="816"/>
                  </a:lnTo>
                  <a:lnTo>
                    <a:pt x="180" y="822"/>
                  </a:lnTo>
                  <a:lnTo>
                    <a:pt x="168" y="828"/>
                  </a:lnTo>
                  <a:lnTo>
                    <a:pt x="150" y="828"/>
                  </a:lnTo>
                  <a:lnTo>
                    <a:pt x="144" y="822"/>
                  </a:lnTo>
                  <a:lnTo>
                    <a:pt x="150" y="810"/>
                  </a:lnTo>
                  <a:lnTo>
                    <a:pt x="150" y="780"/>
                  </a:lnTo>
                  <a:lnTo>
                    <a:pt x="144" y="780"/>
                  </a:lnTo>
                  <a:lnTo>
                    <a:pt x="126" y="798"/>
                  </a:lnTo>
                  <a:lnTo>
                    <a:pt x="102" y="792"/>
                  </a:lnTo>
                  <a:lnTo>
                    <a:pt x="102" y="810"/>
                  </a:lnTo>
                  <a:lnTo>
                    <a:pt x="96" y="822"/>
                  </a:lnTo>
                  <a:lnTo>
                    <a:pt x="90" y="828"/>
                  </a:lnTo>
                  <a:lnTo>
                    <a:pt x="78" y="828"/>
                  </a:lnTo>
                  <a:lnTo>
                    <a:pt x="72" y="822"/>
                  </a:lnTo>
                  <a:lnTo>
                    <a:pt x="72" y="816"/>
                  </a:lnTo>
                  <a:lnTo>
                    <a:pt x="66" y="810"/>
                  </a:lnTo>
                  <a:lnTo>
                    <a:pt x="66" y="804"/>
                  </a:lnTo>
                  <a:lnTo>
                    <a:pt x="54" y="804"/>
                  </a:lnTo>
                  <a:lnTo>
                    <a:pt x="48" y="816"/>
                  </a:lnTo>
                  <a:lnTo>
                    <a:pt x="12" y="846"/>
                  </a:lnTo>
                  <a:lnTo>
                    <a:pt x="18" y="858"/>
                  </a:lnTo>
                  <a:lnTo>
                    <a:pt x="18" y="864"/>
                  </a:lnTo>
                  <a:lnTo>
                    <a:pt x="24" y="876"/>
                  </a:lnTo>
                  <a:lnTo>
                    <a:pt x="24" y="882"/>
                  </a:lnTo>
                  <a:lnTo>
                    <a:pt x="18" y="888"/>
                  </a:lnTo>
                  <a:lnTo>
                    <a:pt x="6" y="894"/>
                  </a:lnTo>
                  <a:lnTo>
                    <a:pt x="0" y="900"/>
                  </a:lnTo>
                  <a:lnTo>
                    <a:pt x="6" y="906"/>
                  </a:lnTo>
                  <a:lnTo>
                    <a:pt x="6" y="912"/>
                  </a:lnTo>
                  <a:lnTo>
                    <a:pt x="18" y="918"/>
                  </a:lnTo>
                  <a:lnTo>
                    <a:pt x="18" y="924"/>
                  </a:lnTo>
                  <a:lnTo>
                    <a:pt x="54" y="906"/>
                  </a:lnTo>
                  <a:lnTo>
                    <a:pt x="78" y="912"/>
                  </a:lnTo>
                  <a:lnTo>
                    <a:pt x="84" y="906"/>
                  </a:lnTo>
                  <a:lnTo>
                    <a:pt x="96" y="912"/>
                  </a:lnTo>
                  <a:lnTo>
                    <a:pt x="120" y="906"/>
                  </a:lnTo>
                  <a:lnTo>
                    <a:pt x="132" y="912"/>
                  </a:lnTo>
                  <a:lnTo>
                    <a:pt x="162" y="912"/>
                  </a:lnTo>
                  <a:lnTo>
                    <a:pt x="174" y="906"/>
                  </a:lnTo>
                  <a:lnTo>
                    <a:pt x="186" y="906"/>
                  </a:lnTo>
                  <a:lnTo>
                    <a:pt x="198" y="912"/>
                  </a:lnTo>
                  <a:lnTo>
                    <a:pt x="228" y="912"/>
                  </a:lnTo>
                  <a:lnTo>
                    <a:pt x="246" y="906"/>
                  </a:lnTo>
                  <a:lnTo>
                    <a:pt x="270" y="906"/>
                  </a:lnTo>
                  <a:lnTo>
                    <a:pt x="276" y="900"/>
                  </a:lnTo>
                  <a:lnTo>
                    <a:pt x="294" y="900"/>
                  </a:lnTo>
                  <a:lnTo>
                    <a:pt x="300" y="906"/>
                  </a:lnTo>
                  <a:lnTo>
                    <a:pt x="306" y="918"/>
                  </a:lnTo>
                  <a:lnTo>
                    <a:pt x="318" y="930"/>
                  </a:lnTo>
                  <a:lnTo>
                    <a:pt x="318" y="972"/>
                  </a:lnTo>
                  <a:lnTo>
                    <a:pt x="336" y="990"/>
                  </a:lnTo>
                  <a:lnTo>
                    <a:pt x="336" y="1014"/>
                  </a:lnTo>
                  <a:lnTo>
                    <a:pt x="330" y="1020"/>
                  </a:lnTo>
                  <a:lnTo>
                    <a:pt x="330" y="1026"/>
                  </a:lnTo>
                  <a:lnTo>
                    <a:pt x="336" y="1032"/>
                  </a:lnTo>
                  <a:lnTo>
                    <a:pt x="342" y="1032"/>
                  </a:lnTo>
                  <a:lnTo>
                    <a:pt x="354" y="1044"/>
                  </a:lnTo>
                  <a:lnTo>
                    <a:pt x="354" y="1056"/>
                  </a:lnTo>
                  <a:lnTo>
                    <a:pt x="360" y="1062"/>
                  </a:lnTo>
                  <a:lnTo>
                    <a:pt x="372" y="1086"/>
                  </a:lnTo>
                  <a:lnTo>
                    <a:pt x="402" y="1086"/>
                  </a:lnTo>
                  <a:lnTo>
                    <a:pt x="414" y="1092"/>
                  </a:lnTo>
                  <a:lnTo>
                    <a:pt x="420" y="1080"/>
                  </a:lnTo>
                  <a:lnTo>
                    <a:pt x="444" y="1080"/>
                  </a:lnTo>
                  <a:lnTo>
                    <a:pt x="456" y="1074"/>
                  </a:lnTo>
                  <a:lnTo>
                    <a:pt x="462" y="1080"/>
                  </a:lnTo>
                  <a:lnTo>
                    <a:pt x="504" y="1074"/>
                  </a:lnTo>
                  <a:lnTo>
                    <a:pt x="504" y="1056"/>
                  </a:lnTo>
                  <a:lnTo>
                    <a:pt x="510" y="1050"/>
                  </a:lnTo>
                  <a:lnTo>
                    <a:pt x="510" y="1044"/>
                  </a:lnTo>
                  <a:lnTo>
                    <a:pt x="522" y="1044"/>
                  </a:lnTo>
                  <a:lnTo>
                    <a:pt x="522" y="1032"/>
                  </a:lnTo>
                  <a:lnTo>
                    <a:pt x="516" y="1020"/>
                  </a:lnTo>
                  <a:lnTo>
                    <a:pt x="510" y="1014"/>
                  </a:lnTo>
                  <a:lnTo>
                    <a:pt x="510" y="1008"/>
                  </a:lnTo>
                  <a:lnTo>
                    <a:pt x="516" y="1002"/>
                  </a:lnTo>
                  <a:lnTo>
                    <a:pt x="564" y="1002"/>
                  </a:lnTo>
                  <a:lnTo>
                    <a:pt x="564" y="996"/>
                  </a:lnTo>
                  <a:lnTo>
                    <a:pt x="576" y="996"/>
                  </a:lnTo>
                  <a:lnTo>
                    <a:pt x="588" y="1002"/>
                  </a:lnTo>
                  <a:lnTo>
                    <a:pt x="588" y="1026"/>
                  </a:lnTo>
                  <a:lnTo>
                    <a:pt x="678" y="1026"/>
                  </a:lnTo>
                  <a:lnTo>
                    <a:pt x="678" y="1050"/>
                  </a:lnTo>
                  <a:lnTo>
                    <a:pt x="666" y="1068"/>
                  </a:lnTo>
                  <a:lnTo>
                    <a:pt x="672" y="1086"/>
                  </a:lnTo>
                  <a:lnTo>
                    <a:pt x="684" y="1098"/>
                  </a:lnTo>
                  <a:lnTo>
                    <a:pt x="690" y="1110"/>
                  </a:lnTo>
                  <a:lnTo>
                    <a:pt x="690" y="1122"/>
                  </a:lnTo>
                  <a:lnTo>
                    <a:pt x="684" y="1134"/>
                  </a:lnTo>
                  <a:lnTo>
                    <a:pt x="678" y="1140"/>
                  </a:lnTo>
                  <a:lnTo>
                    <a:pt x="684" y="1164"/>
                  </a:lnTo>
                  <a:lnTo>
                    <a:pt x="684" y="1176"/>
                  </a:lnTo>
                  <a:lnTo>
                    <a:pt x="678" y="1182"/>
                  </a:lnTo>
                  <a:lnTo>
                    <a:pt x="678" y="1194"/>
                  </a:lnTo>
                  <a:lnTo>
                    <a:pt x="684" y="1212"/>
                  </a:lnTo>
                  <a:lnTo>
                    <a:pt x="696" y="1230"/>
                  </a:lnTo>
                  <a:lnTo>
                    <a:pt x="708" y="1254"/>
                  </a:lnTo>
                  <a:lnTo>
                    <a:pt x="714" y="1260"/>
                  </a:lnTo>
                  <a:lnTo>
                    <a:pt x="714" y="1278"/>
                  </a:lnTo>
                  <a:lnTo>
                    <a:pt x="708" y="1290"/>
                  </a:lnTo>
                  <a:lnTo>
                    <a:pt x="708" y="1302"/>
                  </a:lnTo>
                  <a:lnTo>
                    <a:pt x="702" y="1308"/>
                  </a:lnTo>
                  <a:lnTo>
                    <a:pt x="702" y="1332"/>
                  </a:lnTo>
                  <a:lnTo>
                    <a:pt x="708" y="1338"/>
                  </a:lnTo>
                  <a:lnTo>
                    <a:pt x="714" y="1338"/>
                  </a:lnTo>
                  <a:lnTo>
                    <a:pt x="720" y="1344"/>
                  </a:lnTo>
                  <a:lnTo>
                    <a:pt x="726" y="1326"/>
                  </a:lnTo>
                  <a:lnTo>
                    <a:pt x="756" y="1332"/>
                  </a:lnTo>
                  <a:lnTo>
                    <a:pt x="780" y="1326"/>
                  </a:lnTo>
                  <a:lnTo>
                    <a:pt x="780" y="1314"/>
                  </a:lnTo>
                  <a:lnTo>
                    <a:pt x="792" y="1314"/>
                  </a:lnTo>
                  <a:lnTo>
                    <a:pt x="804" y="1326"/>
                  </a:lnTo>
                  <a:lnTo>
                    <a:pt x="828" y="1326"/>
                  </a:lnTo>
                  <a:lnTo>
                    <a:pt x="834" y="1308"/>
                  </a:lnTo>
                  <a:lnTo>
                    <a:pt x="840" y="1320"/>
                  </a:lnTo>
                  <a:lnTo>
                    <a:pt x="858" y="1320"/>
                  </a:lnTo>
                  <a:lnTo>
                    <a:pt x="858" y="1350"/>
                  </a:lnTo>
                  <a:lnTo>
                    <a:pt x="864" y="1356"/>
                  </a:lnTo>
                  <a:lnTo>
                    <a:pt x="882" y="1356"/>
                  </a:lnTo>
                  <a:lnTo>
                    <a:pt x="882" y="1350"/>
                  </a:lnTo>
                  <a:lnTo>
                    <a:pt x="876" y="1344"/>
                  </a:lnTo>
                  <a:lnTo>
                    <a:pt x="918" y="1338"/>
                  </a:lnTo>
                  <a:lnTo>
                    <a:pt x="918" y="1356"/>
                  </a:lnTo>
                  <a:lnTo>
                    <a:pt x="924" y="1368"/>
                  </a:lnTo>
                  <a:lnTo>
                    <a:pt x="930" y="1374"/>
                  </a:lnTo>
                  <a:lnTo>
                    <a:pt x="948" y="1386"/>
                  </a:lnTo>
                  <a:lnTo>
                    <a:pt x="984" y="1392"/>
                  </a:lnTo>
                  <a:lnTo>
                    <a:pt x="1014" y="1398"/>
                  </a:lnTo>
                  <a:lnTo>
                    <a:pt x="1032" y="1398"/>
                  </a:lnTo>
                  <a:lnTo>
                    <a:pt x="1032" y="1392"/>
                  </a:lnTo>
                  <a:lnTo>
                    <a:pt x="1038" y="1386"/>
                  </a:lnTo>
                  <a:lnTo>
                    <a:pt x="1038" y="1368"/>
                  </a:lnTo>
                  <a:lnTo>
                    <a:pt x="1044" y="1362"/>
                  </a:lnTo>
                  <a:lnTo>
                    <a:pt x="1050" y="1362"/>
                  </a:lnTo>
                  <a:lnTo>
                    <a:pt x="1062" y="1374"/>
                  </a:lnTo>
                  <a:lnTo>
                    <a:pt x="1062" y="1386"/>
                  </a:lnTo>
                  <a:lnTo>
                    <a:pt x="1068" y="1392"/>
                  </a:lnTo>
                  <a:lnTo>
                    <a:pt x="1080" y="1392"/>
                  </a:lnTo>
                  <a:lnTo>
                    <a:pt x="1080" y="1404"/>
                  </a:lnTo>
                  <a:lnTo>
                    <a:pt x="1074" y="1404"/>
                  </a:lnTo>
                  <a:lnTo>
                    <a:pt x="1074" y="1416"/>
                  </a:lnTo>
                  <a:lnTo>
                    <a:pt x="1104" y="1416"/>
                  </a:lnTo>
                  <a:lnTo>
                    <a:pt x="1110" y="1422"/>
                  </a:lnTo>
                  <a:lnTo>
                    <a:pt x="1110" y="1434"/>
                  </a:lnTo>
                  <a:lnTo>
                    <a:pt x="1122" y="1434"/>
                  </a:lnTo>
                  <a:lnTo>
                    <a:pt x="1128" y="1428"/>
                  </a:lnTo>
                  <a:lnTo>
                    <a:pt x="1134" y="1428"/>
                  </a:lnTo>
                  <a:lnTo>
                    <a:pt x="1140" y="1434"/>
                  </a:lnTo>
                  <a:lnTo>
                    <a:pt x="1146" y="1446"/>
                  </a:lnTo>
                  <a:lnTo>
                    <a:pt x="1146" y="1452"/>
                  </a:lnTo>
                  <a:lnTo>
                    <a:pt x="1152" y="1464"/>
                  </a:lnTo>
                  <a:lnTo>
                    <a:pt x="1164" y="1464"/>
                  </a:lnTo>
                  <a:lnTo>
                    <a:pt x="1176" y="1476"/>
                  </a:lnTo>
                  <a:lnTo>
                    <a:pt x="1176" y="1488"/>
                  </a:lnTo>
                  <a:lnTo>
                    <a:pt x="1182" y="1500"/>
                  </a:lnTo>
                  <a:lnTo>
                    <a:pt x="1182" y="1512"/>
                  </a:lnTo>
                  <a:lnTo>
                    <a:pt x="1200" y="1512"/>
                  </a:lnTo>
                  <a:lnTo>
                    <a:pt x="1218" y="1500"/>
                  </a:lnTo>
                  <a:lnTo>
                    <a:pt x="1224" y="1512"/>
                  </a:lnTo>
                  <a:lnTo>
                    <a:pt x="1224" y="1518"/>
                  </a:lnTo>
                  <a:lnTo>
                    <a:pt x="1230" y="1518"/>
                  </a:lnTo>
                  <a:lnTo>
                    <a:pt x="1236" y="1500"/>
                  </a:lnTo>
                  <a:lnTo>
                    <a:pt x="1242" y="1464"/>
                  </a:lnTo>
                  <a:lnTo>
                    <a:pt x="1242" y="1416"/>
                  </a:lnTo>
                  <a:lnTo>
                    <a:pt x="1218" y="1416"/>
                  </a:lnTo>
                  <a:lnTo>
                    <a:pt x="1218" y="1434"/>
                  </a:lnTo>
                  <a:lnTo>
                    <a:pt x="1212" y="1440"/>
                  </a:lnTo>
                  <a:lnTo>
                    <a:pt x="1206" y="1440"/>
                  </a:lnTo>
                  <a:lnTo>
                    <a:pt x="1194" y="1434"/>
                  </a:lnTo>
                  <a:lnTo>
                    <a:pt x="1164" y="1404"/>
                  </a:lnTo>
                  <a:lnTo>
                    <a:pt x="1158" y="1404"/>
                  </a:lnTo>
                  <a:lnTo>
                    <a:pt x="1158" y="1398"/>
                  </a:lnTo>
                  <a:lnTo>
                    <a:pt x="1152" y="1398"/>
                  </a:lnTo>
                  <a:lnTo>
                    <a:pt x="1140" y="1386"/>
                  </a:lnTo>
                  <a:lnTo>
                    <a:pt x="1140" y="1362"/>
                  </a:lnTo>
                  <a:lnTo>
                    <a:pt x="1146" y="1350"/>
                  </a:lnTo>
                  <a:lnTo>
                    <a:pt x="1152" y="1332"/>
                  </a:lnTo>
                  <a:lnTo>
                    <a:pt x="1158" y="1320"/>
                  </a:lnTo>
                  <a:lnTo>
                    <a:pt x="1170" y="1308"/>
                  </a:lnTo>
                  <a:lnTo>
                    <a:pt x="1170" y="1254"/>
                  </a:lnTo>
                  <a:lnTo>
                    <a:pt x="1164" y="1236"/>
                  </a:lnTo>
                  <a:lnTo>
                    <a:pt x="1164" y="1212"/>
                  </a:lnTo>
                  <a:lnTo>
                    <a:pt x="1158" y="1206"/>
                  </a:lnTo>
                  <a:lnTo>
                    <a:pt x="1158" y="1200"/>
                  </a:lnTo>
                  <a:lnTo>
                    <a:pt x="1152" y="1194"/>
                  </a:lnTo>
                  <a:lnTo>
                    <a:pt x="1152" y="1188"/>
                  </a:lnTo>
                  <a:lnTo>
                    <a:pt x="1140" y="1176"/>
                  </a:lnTo>
                  <a:lnTo>
                    <a:pt x="1146" y="1176"/>
                  </a:lnTo>
                  <a:lnTo>
                    <a:pt x="1152" y="1170"/>
                  </a:lnTo>
                  <a:lnTo>
                    <a:pt x="1164" y="1164"/>
                  </a:lnTo>
                  <a:lnTo>
                    <a:pt x="1182" y="1146"/>
                  </a:lnTo>
                  <a:lnTo>
                    <a:pt x="1182" y="1116"/>
                  </a:lnTo>
                  <a:lnTo>
                    <a:pt x="1194" y="1116"/>
                  </a:lnTo>
                  <a:lnTo>
                    <a:pt x="1212" y="1110"/>
                  </a:lnTo>
                  <a:lnTo>
                    <a:pt x="1230" y="1110"/>
                  </a:lnTo>
                  <a:lnTo>
                    <a:pt x="1242" y="1104"/>
                  </a:lnTo>
                  <a:lnTo>
                    <a:pt x="1260" y="1104"/>
                  </a:lnTo>
                  <a:lnTo>
                    <a:pt x="1284" y="1092"/>
                  </a:lnTo>
                  <a:lnTo>
                    <a:pt x="1290" y="1092"/>
                  </a:lnTo>
                  <a:lnTo>
                    <a:pt x="1290" y="1086"/>
                  </a:lnTo>
                  <a:lnTo>
                    <a:pt x="1284" y="1074"/>
                  </a:lnTo>
                  <a:lnTo>
                    <a:pt x="1272" y="1062"/>
                  </a:lnTo>
                  <a:lnTo>
                    <a:pt x="1272" y="1014"/>
                  </a:lnTo>
                  <a:lnTo>
                    <a:pt x="1248" y="1014"/>
                  </a:lnTo>
                  <a:lnTo>
                    <a:pt x="1248" y="1008"/>
                  </a:lnTo>
                  <a:lnTo>
                    <a:pt x="1242" y="996"/>
                  </a:lnTo>
                  <a:lnTo>
                    <a:pt x="1242" y="978"/>
                  </a:lnTo>
                  <a:lnTo>
                    <a:pt x="1236" y="972"/>
                  </a:lnTo>
                  <a:lnTo>
                    <a:pt x="1224" y="966"/>
                  </a:lnTo>
                  <a:lnTo>
                    <a:pt x="1218" y="960"/>
                  </a:lnTo>
                  <a:lnTo>
                    <a:pt x="1206" y="936"/>
                  </a:lnTo>
                  <a:lnTo>
                    <a:pt x="1206" y="906"/>
                  </a:lnTo>
                  <a:lnTo>
                    <a:pt x="1212" y="900"/>
                  </a:lnTo>
                  <a:lnTo>
                    <a:pt x="1212" y="876"/>
                  </a:lnTo>
                  <a:lnTo>
                    <a:pt x="1200" y="864"/>
                  </a:lnTo>
                  <a:lnTo>
                    <a:pt x="1194" y="852"/>
                  </a:lnTo>
                  <a:lnTo>
                    <a:pt x="1194" y="804"/>
                  </a:lnTo>
                  <a:lnTo>
                    <a:pt x="1200" y="780"/>
                  </a:lnTo>
                  <a:lnTo>
                    <a:pt x="1200" y="750"/>
                  </a:lnTo>
                  <a:lnTo>
                    <a:pt x="1212" y="738"/>
                  </a:lnTo>
                  <a:lnTo>
                    <a:pt x="1218" y="744"/>
                  </a:lnTo>
                  <a:lnTo>
                    <a:pt x="1218" y="732"/>
                  </a:lnTo>
                  <a:lnTo>
                    <a:pt x="1224" y="726"/>
                  </a:lnTo>
                  <a:lnTo>
                    <a:pt x="1224" y="696"/>
                  </a:lnTo>
                  <a:lnTo>
                    <a:pt x="1218" y="690"/>
                  </a:lnTo>
                  <a:lnTo>
                    <a:pt x="1206" y="684"/>
                  </a:lnTo>
                  <a:lnTo>
                    <a:pt x="1200" y="678"/>
                  </a:lnTo>
                  <a:lnTo>
                    <a:pt x="1188" y="648"/>
                  </a:lnTo>
                  <a:lnTo>
                    <a:pt x="1182" y="642"/>
                  </a:lnTo>
                  <a:lnTo>
                    <a:pt x="1176" y="642"/>
                  </a:lnTo>
                  <a:lnTo>
                    <a:pt x="1176" y="636"/>
                  </a:lnTo>
                  <a:lnTo>
                    <a:pt x="1182" y="624"/>
                  </a:lnTo>
                  <a:lnTo>
                    <a:pt x="1194" y="618"/>
                  </a:lnTo>
                  <a:lnTo>
                    <a:pt x="1206" y="606"/>
                  </a:lnTo>
                  <a:lnTo>
                    <a:pt x="1206" y="594"/>
                  </a:lnTo>
                  <a:lnTo>
                    <a:pt x="1200" y="588"/>
                  </a:lnTo>
                  <a:lnTo>
                    <a:pt x="1194" y="576"/>
                  </a:lnTo>
                  <a:lnTo>
                    <a:pt x="1194" y="570"/>
                  </a:lnTo>
                  <a:lnTo>
                    <a:pt x="1200" y="564"/>
                  </a:lnTo>
                  <a:lnTo>
                    <a:pt x="1224" y="552"/>
                  </a:lnTo>
                  <a:lnTo>
                    <a:pt x="1230" y="546"/>
                  </a:lnTo>
                  <a:lnTo>
                    <a:pt x="1236" y="546"/>
                  </a:lnTo>
                  <a:lnTo>
                    <a:pt x="1242" y="46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3" name="Congo (Brazzaville)" descr="© INSCALE GmbH, 05.05.2010&#10;http://www.presentationload.com/">
              <a:extLst>
                <a:ext uri="{FF2B5EF4-FFF2-40B4-BE49-F238E27FC236}">
                  <a16:creationId xmlns:a16="http://schemas.microsoft.com/office/drawing/2014/main" id="{A5A8CB7C-26D7-735C-E008-D6337EA2913A}"/>
                </a:ext>
              </a:extLst>
            </p:cNvPr>
            <p:cNvSpPr>
              <a:spLocks/>
            </p:cNvSpPr>
            <p:nvPr/>
          </p:nvSpPr>
          <p:spPr bwMode="gray">
            <a:xfrm>
              <a:off x="4533349" y="3104336"/>
              <a:ext cx="203086" cy="265347"/>
            </a:xfrm>
            <a:custGeom>
              <a:avLst/>
              <a:gdLst>
                <a:gd name="T0" fmla="*/ 2147483647 w 534"/>
                <a:gd name="T1" fmla="*/ 2147483647 h 702"/>
                <a:gd name="T2" fmla="*/ 2147483647 w 534"/>
                <a:gd name="T3" fmla="*/ 2147483647 h 702"/>
                <a:gd name="T4" fmla="*/ 2147483647 w 534"/>
                <a:gd name="T5" fmla="*/ 2147483647 h 702"/>
                <a:gd name="T6" fmla="*/ 2147483647 w 534"/>
                <a:gd name="T7" fmla="*/ 2147483647 h 702"/>
                <a:gd name="T8" fmla="*/ 2147483647 w 534"/>
                <a:gd name="T9" fmla="*/ 2147483647 h 702"/>
                <a:gd name="T10" fmla="*/ 2147483647 w 534"/>
                <a:gd name="T11" fmla="*/ 2147483647 h 702"/>
                <a:gd name="T12" fmla="*/ 2147483647 w 534"/>
                <a:gd name="T13" fmla="*/ 2147483647 h 702"/>
                <a:gd name="T14" fmla="*/ 2147483647 w 534"/>
                <a:gd name="T15" fmla="*/ 2147483647 h 702"/>
                <a:gd name="T16" fmla="*/ 2147483647 w 534"/>
                <a:gd name="T17" fmla="*/ 2147483647 h 702"/>
                <a:gd name="T18" fmla="*/ 2147483647 w 534"/>
                <a:gd name="T19" fmla="*/ 2147483647 h 702"/>
                <a:gd name="T20" fmla="*/ 2147483647 w 534"/>
                <a:gd name="T21" fmla="*/ 2147483647 h 702"/>
                <a:gd name="T22" fmla="*/ 2147483647 w 534"/>
                <a:gd name="T23" fmla="*/ 2147483647 h 702"/>
                <a:gd name="T24" fmla="*/ 2147483647 w 534"/>
                <a:gd name="T25" fmla="*/ 2147483647 h 702"/>
                <a:gd name="T26" fmla="*/ 2147483647 w 534"/>
                <a:gd name="T27" fmla="*/ 2147483647 h 702"/>
                <a:gd name="T28" fmla="*/ 2147483647 w 534"/>
                <a:gd name="T29" fmla="*/ 2147483647 h 702"/>
                <a:gd name="T30" fmla="*/ 2147483647 w 534"/>
                <a:gd name="T31" fmla="*/ 2147483647 h 702"/>
                <a:gd name="T32" fmla="*/ 2147483647 w 534"/>
                <a:gd name="T33" fmla="*/ 2147483647 h 702"/>
                <a:gd name="T34" fmla="*/ 2147483647 w 534"/>
                <a:gd name="T35" fmla="*/ 2147483647 h 702"/>
                <a:gd name="T36" fmla="*/ 2147483647 w 534"/>
                <a:gd name="T37" fmla="*/ 2147483647 h 702"/>
                <a:gd name="T38" fmla="*/ 2147483647 w 534"/>
                <a:gd name="T39" fmla="*/ 2147483647 h 702"/>
                <a:gd name="T40" fmla="*/ 2147483647 w 534"/>
                <a:gd name="T41" fmla="*/ 2147483647 h 702"/>
                <a:gd name="T42" fmla="*/ 2147483647 w 534"/>
                <a:gd name="T43" fmla="*/ 2147483647 h 702"/>
                <a:gd name="T44" fmla="*/ 2147483647 w 534"/>
                <a:gd name="T45" fmla="*/ 2147483647 h 702"/>
                <a:gd name="T46" fmla="*/ 2147483647 w 534"/>
                <a:gd name="T47" fmla="*/ 2147483647 h 702"/>
                <a:gd name="T48" fmla="*/ 2147483647 w 534"/>
                <a:gd name="T49" fmla="*/ 2147483647 h 702"/>
                <a:gd name="T50" fmla="*/ 0 w 534"/>
                <a:gd name="T51" fmla="*/ 2147483647 h 702"/>
                <a:gd name="T52" fmla="*/ 2147483647 w 534"/>
                <a:gd name="T53" fmla="*/ 2147483647 h 702"/>
                <a:gd name="T54" fmla="*/ 2147483647 w 534"/>
                <a:gd name="T55" fmla="*/ 2147483647 h 702"/>
                <a:gd name="T56" fmla="*/ 2147483647 w 534"/>
                <a:gd name="T57" fmla="*/ 2147483647 h 702"/>
                <a:gd name="T58" fmla="*/ 2147483647 w 534"/>
                <a:gd name="T59" fmla="*/ 2147483647 h 702"/>
                <a:gd name="T60" fmla="*/ 2147483647 w 534"/>
                <a:gd name="T61" fmla="*/ 2147483647 h 702"/>
                <a:gd name="T62" fmla="*/ 2147483647 w 534"/>
                <a:gd name="T63" fmla="*/ 2147483647 h 702"/>
                <a:gd name="T64" fmla="*/ 2147483647 w 534"/>
                <a:gd name="T65" fmla="*/ 2147483647 h 702"/>
                <a:gd name="T66" fmla="*/ 2147483647 w 534"/>
                <a:gd name="T67" fmla="*/ 2147483647 h 702"/>
                <a:gd name="T68" fmla="*/ 2147483647 w 534"/>
                <a:gd name="T69" fmla="*/ 2147483647 h 702"/>
                <a:gd name="T70" fmla="*/ 2147483647 w 534"/>
                <a:gd name="T71" fmla="*/ 2147483647 h 702"/>
                <a:gd name="T72" fmla="*/ 2147483647 w 534"/>
                <a:gd name="T73" fmla="*/ 2147483647 h 702"/>
                <a:gd name="T74" fmla="*/ 2147483647 w 534"/>
                <a:gd name="T75" fmla="*/ 2147483647 h 702"/>
                <a:gd name="T76" fmla="*/ 2147483647 w 534"/>
                <a:gd name="T77" fmla="*/ 2147483647 h 702"/>
                <a:gd name="T78" fmla="*/ 2147483647 w 534"/>
                <a:gd name="T79" fmla="*/ 2147483647 h 702"/>
                <a:gd name="T80" fmla="*/ 2147483647 w 534"/>
                <a:gd name="T81" fmla="*/ 2147483647 h 702"/>
                <a:gd name="T82" fmla="*/ 2147483647 w 534"/>
                <a:gd name="T83" fmla="*/ 2147483647 h 702"/>
                <a:gd name="T84" fmla="*/ 2147483647 w 534"/>
                <a:gd name="T85" fmla="*/ 2147483647 h 702"/>
                <a:gd name="T86" fmla="*/ 2147483647 w 534"/>
                <a:gd name="T87" fmla="*/ 2147483647 h 702"/>
                <a:gd name="T88" fmla="*/ 2147483647 w 534"/>
                <a:gd name="T89" fmla="*/ 2147483647 h 702"/>
                <a:gd name="T90" fmla="*/ 2147483647 w 534"/>
                <a:gd name="T91" fmla="*/ 2147483647 h 702"/>
                <a:gd name="T92" fmla="*/ 2147483647 w 534"/>
                <a:gd name="T93" fmla="*/ 2147483647 h 702"/>
                <a:gd name="T94" fmla="*/ 2147483647 w 534"/>
                <a:gd name="T95" fmla="*/ 2147483647 h 702"/>
                <a:gd name="T96" fmla="*/ 2147483647 w 534"/>
                <a:gd name="T97" fmla="*/ 2147483647 h 702"/>
                <a:gd name="T98" fmla="*/ 2147483647 w 534"/>
                <a:gd name="T99" fmla="*/ 2147483647 h 702"/>
                <a:gd name="T100" fmla="*/ 2147483647 w 534"/>
                <a:gd name="T101" fmla="*/ 2147483647 h 702"/>
                <a:gd name="T102" fmla="*/ 2147483647 w 534"/>
                <a:gd name="T103" fmla="*/ 2147483647 h 7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34"/>
                <a:gd name="T157" fmla="*/ 0 h 702"/>
                <a:gd name="T158" fmla="*/ 534 w 534"/>
                <a:gd name="T159" fmla="*/ 702 h 7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34" h="702">
                  <a:moveTo>
                    <a:pt x="366" y="120"/>
                  </a:moveTo>
                  <a:lnTo>
                    <a:pt x="360" y="126"/>
                  </a:lnTo>
                  <a:lnTo>
                    <a:pt x="354" y="168"/>
                  </a:lnTo>
                  <a:lnTo>
                    <a:pt x="330" y="144"/>
                  </a:lnTo>
                  <a:lnTo>
                    <a:pt x="294" y="144"/>
                  </a:lnTo>
                  <a:lnTo>
                    <a:pt x="288" y="138"/>
                  </a:lnTo>
                  <a:lnTo>
                    <a:pt x="276" y="138"/>
                  </a:lnTo>
                  <a:lnTo>
                    <a:pt x="270" y="132"/>
                  </a:lnTo>
                  <a:lnTo>
                    <a:pt x="258" y="126"/>
                  </a:lnTo>
                  <a:lnTo>
                    <a:pt x="210" y="126"/>
                  </a:lnTo>
                  <a:lnTo>
                    <a:pt x="192" y="132"/>
                  </a:lnTo>
                  <a:lnTo>
                    <a:pt x="162" y="132"/>
                  </a:lnTo>
                  <a:lnTo>
                    <a:pt x="144" y="162"/>
                  </a:lnTo>
                  <a:lnTo>
                    <a:pt x="150" y="198"/>
                  </a:lnTo>
                  <a:lnTo>
                    <a:pt x="156" y="204"/>
                  </a:lnTo>
                  <a:lnTo>
                    <a:pt x="180" y="204"/>
                  </a:lnTo>
                  <a:lnTo>
                    <a:pt x="186" y="198"/>
                  </a:lnTo>
                  <a:lnTo>
                    <a:pt x="186" y="180"/>
                  </a:lnTo>
                  <a:lnTo>
                    <a:pt x="204" y="180"/>
                  </a:lnTo>
                  <a:lnTo>
                    <a:pt x="210" y="186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28" y="198"/>
                  </a:lnTo>
                  <a:lnTo>
                    <a:pt x="228" y="216"/>
                  </a:lnTo>
                  <a:lnTo>
                    <a:pt x="240" y="222"/>
                  </a:lnTo>
                  <a:lnTo>
                    <a:pt x="240" y="234"/>
                  </a:lnTo>
                  <a:lnTo>
                    <a:pt x="234" y="240"/>
                  </a:lnTo>
                  <a:lnTo>
                    <a:pt x="228" y="252"/>
                  </a:lnTo>
                  <a:lnTo>
                    <a:pt x="222" y="258"/>
                  </a:lnTo>
                  <a:lnTo>
                    <a:pt x="210" y="258"/>
                  </a:lnTo>
                  <a:lnTo>
                    <a:pt x="198" y="282"/>
                  </a:lnTo>
                  <a:lnTo>
                    <a:pt x="198" y="318"/>
                  </a:lnTo>
                  <a:lnTo>
                    <a:pt x="216" y="324"/>
                  </a:lnTo>
                  <a:lnTo>
                    <a:pt x="222" y="342"/>
                  </a:lnTo>
                  <a:lnTo>
                    <a:pt x="240" y="342"/>
                  </a:lnTo>
                  <a:lnTo>
                    <a:pt x="246" y="348"/>
                  </a:lnTo>
                  <a:lnTo>
                    <a:pt x="246" y="360"/>
                  </a:lnTo>
                  <a:lnTo>
                    <a:pt x="240" y="366"/>
                  </a:lnTo>
                  <a:lnTo>
                    <a:pt x="240" y="414"/>
                  </a:lnTo>
                  <a:lnTo>
                    <a:pt x="234" y="426"/>
                  </a:lnTo>
                  <a:lnTo>
                    <a:pt x="240" y="450"/>
                  </a:lnTo>
                  <a:lnTo>
                    <a:pt x="234" y="456"/>
                  </a:lnTo>
                  <a:lnTo>
                    <a:pt x="222" y="462"/>
                  </a:lnTo>
                  <a:lnTo>
                    <a:pt x="222" y="486"/>
                  </a:lnTo>
                  <a:lnTo>
                    <a:pt x="216" y="498"/>
                  </a:lnTo>
                  <a:lnTo>
                    <a:pt x="210" y="504"/>
                  </a:lnTo>
                  <a:lnTo>
                    <a:pt x="198" y="504"/>
                  </a:lnTo>
                  <a:lnTo>
                    <a:pt x="192" y="498"/>
                  </a:lnTo>
                  <a:lnTo>
                    <a:pt x="192" y="468"/>
                  </a:lnTo>
                  <a:lnTo>
                    <a:pt x="186" y="468"/>
                  </a:lnTo>
                  <a:lnTo>
                    <a:pt x="180" y="474"/>
                  </a:lnTo>
                  <a:lnTo>
                    <a:pt x="174" y="486"/>
                  </a:lnTo>
                  <a:lnTo>
                    <a:pt x="168" y="492"/>
                  </a:lnTo>
                  <a:lnTo>
                    <a:pt x="138" y="492"/>
                  </a:lnTo>
                  <a:lnTo>
                    <a:pt x="120" y="450"/>
                  </a:lnTo>
                  <a:lnTo>
                    <a:pt x="90" y="450"/>
                  </a:lnTo>
                  <a:lnTo>
                    <a:pt x="90" y="456"/>
                  </a:lnTo>
                  <a:lnTo>
                    <a:pt x="108" y="474"/>
                  </a:lnTo>
                  <a:lnTo>
                    <a:pt x="96" y="480"/>
                  </a:lnTo>
                  <a:lnTo>
                    <a:pt x="90" y="492"/>
                  </a:lnTo>
                  <a:lnTo>
                    <a:pt x="84" y="498"/>
                  </a:lnTo>
                  <a:lnTo>
                    <a:pt x="66" y="498"/>
                  </a:lnTo>
                  <a:lnTo>
                    <a:pt x="54" y="492"/>
                  </a:lnTo>
                  <a:lnTo>
                    <a:pt x="42" y="492"/>
                  </a:lnTo>
                  <a:lnTo>
                    <a:pt x="36" y="486"/>
                  </a:lnTo>
                  <a:lnTo>
                    <a:pt x="30" y="486"/>
                  </a:lnTo>
                  <a:lnTo>
                    <a:pt x="30" y="504"/>
                  </a:lnTo>
                  <a:lnTo>
                    <a:pt x="36" y="510"/>
                  </a:lnTo>
                  <a:lnTo>
                    <a:pt x="36" y="522"/>
                  </a:lnTo>
                  <a:lnTo>
                    <a:pt x="24" y="522"/>
                  </a:lnTo>
                  <a:lnTo>
                    <a:pt x="54" y="540"/>
                  </a:lnTo>
                  <a:lnTo>
                    <a:pt x="36" y="552"/>
                  </a:lnTo>
                  <a:lnTo>
                    <a:pt x="54" y="564"/>
                  </a:lnTo>
                  <a:lnTo>
                    <a:pt x="54" y="600"/>
                  </a:lnTo>
                  <a:lnTo>
                    <a:pt x="48" y="606"/>
                  </a:lnTo>
                  <a:lnTo>
                    <a:pt x="30" y="588"/>
                  </a:lnTo>
                  <a:lnTo>
                    <a:pt x="6" y="600"/>
                  </a:lnTo>
                  <a:lnTo>
                    <a:pt x="0" y="618"/>
                  </a:lnTo>
                  <a:lnTo>
                    <a:pt x="54" y="666"/>
                  </a:lnTo>
                  <a:lnTo>
                    <a:pt x="54" y="684"/>
                  </a:lnTo>
                  <a:lnTo>
                    <a:pt x="72" y="702"/>
                  </a:lnTo>
                  <a:lnTo>
                    <a:pt x="72" y="690"/>
                  </a:lnTo>
                  <a:lnTo>
                    <a:pt x="90" y="690"/>
                  </a:lnTo>
                  <a:lnTo>
                    <a:pt x="90" y="672"/>
                  </a:lnTo>
                  <a:lnTo>
                    <a:pt x="102" y="666"/>
                  </a:lnTo>
                  <a:lnTo>
                    <a:pt x="108" y="660"/>
                  </a:lnTo>
                  <a:lnTo>
                    <a:pt x="120" y="654"/>
                  </a:lnTo>
                  <a:lnTo>
                    <a:pt x="126" y="648"/>
                  </a:lnTo>
                  <a:lnTo>
                    <a:pt x="132" y="654"/>
                  </a:lnTo>
                  <a:lnTo>
                    <a:pt x="132" y="660"/>
                  </a:lnTo>
                  <a:lnTo>
                    <a:pt x="138" y="666"/>
                  </a:lnTo>
                  <a:lnTo>
                    <a:pt x="138" y="672"/>
                  </a:lnTo>
                  <a:lnTo>
                    <a:pt x="150" y="672"/>
                  </a:lnTo>
                  <a:lnTo>
                    <a:pt x="150" y="678"/>
                  </a:lnTo>
                  <a:lnTo>
                    <a:pt x="156" y="684"/>
                  </a:lnTo>
                  <a:lnTo>
                    <a:pt x="156" y="690"/>
                  </a:lnTo>
                  <a:lnTo>
                    <a:pt x="162" y="696"/>
                  </a:lnTo>
                  <a:lnTo>
                    <a:pt x="174" y="696"/>
                  </a:lnTo>
                  <a:lnTo>
                    <a:pt x="180" y="690"/>
                  </a:lnTo>
                  <a:lnTo>
                    <a:pt x="186" y="678"/>
                  </a:lnTo>
                  <a:lnTo>
                    <a:pt x="186" y="660"/>
                  </a:lnTo>
                  <a:lnTo>
                    <a:pt x="210" y="666"/>
                  </a:lnTo>
                  <a:lnTo>
                    <a:pt x="228" y="648"/>
                  </a:lnTo>
                  <a:lnTo>
                    <a:pt x="234" y="648"/>
                  </a:lnTo>
                  <a:lnTo>
                    <a:pt x="234" y="678"/>
                  </a:lnTo>
                  <a:lnTo>
                    <a:pt x="228" y="690"/>
                  </a:lnTo>
                  <a:lnTo>
                    <a:pt x="234" y="696"/>
                  </a:lnTo>
                  <a:lnTo>
                    <a:pt x="252" y="696"/>
                  </a:lnTo>
                  <a:lnTo>
                    <a:pt x="264" y="690"/>
                  </a:lnTo>
                  <a:lnTo>
                    <a:pt x="270" y="684"/>
                  </a:lnTo>
                  <a:lnTo>
                    <a:pt x="276" y="672"/>
                  </a:lnTo>
                  <a:lnTo>
                    <a:pt x="294" y="654"/>
                  </a:lnTo>
                  <a:lnTo>
                    <a:pt x="300" y="642"/>
                  </a:lnTo>
                  <a:lnTo>
                    <a:pt x="312" y="630"/>
                  </a:lnTo>
                  <a:lnTo>
                    <a:pt x="330" y="630"/>
                  </a:lnTo>
                  <a:lnTo>
                    <a:pt x="336" y="624"/>
                  </a:lnTo>
                  <a:lnTo>
                    <a:pt x="366" y="582"/>
                  </a:lnTo>
                  <a:lnTo>
                    <a:pt x="360" y="480"/>
                  </a:lnTo>
                  <a:lnTo>
                    <a:pt x="366" y="480"/>
                  </a:lnTo>
                  <a:lnTo>
                    <a:pt x="390" y="456"/>
                  </a:lnTo>
                  <a:lnTo>
                    <a:pt x="390" y="420"/>
                  </a:lnTo>
                  <a:lnTo>
                    <a:pt x="396" y="408"/>
                  </a:lnTo>
                  <a:lnTo>
                    <a:pt x="402" y="402"/>
                  </a:lnTo>
                  <a:lnTo>
                    <a:pt x="450" y="378"/>
                  </a:lnTo>
                  <a:lnTo>
                    <a:pt x="456" y="366"/>
                  </a:lnTo>
                  <a:lnTo>
                    <a:pt x="468" y="360"/>
                  </a:lnTo>
                  <a:lnTo>
                    <a:pt x="474" y="354"/>
                  </a:lnTo>
                  <a:lnTo>
                    <a:pt x="474" y="300"/>
                  </a:lnTo>
                  <a:lnTo>
                    <a:pt x="486" y="294"/>
                  </a:lnTo>
                  <a:lnTo>
                    <a:pt x="492" y="282"/>
                  </a:lnTo>
                  <a:lnTo>
                    <a:pt x="492" y="258"/>
                  </a:lnTo>
                  <a:lnTo>
                    <a:pt x="486" y="246"/>
                  </a:lnTo>
                  <a:lnTo>
                    <a:pt x="480" y="240"/>
                  </a:lnTo>
                  <a:lnTo>
                    <a:pt x="480" y="228"/>
                  </a:lnTo>
                  <a:lnTo>
                    <a:pt x="498" y="192"/>
                  </a:lnTo>
                  <a:lnTo>
                    <a:pt x="498" y="168"/>
                  </a:lnTo>
                  <a:lnTo>
                    <a:pt x="492" y="156"/>
                  </a:lnTo>
                  <a:lnTo>
                    <a:pt x="492" y="126"/>
                  </a:lnTo>
                  <a:lnTo>
                    <a:pt x="498" y="120"/>
                  </a:lnTo>
                  <a:lnTo>
                    <a:pt x="510" y="96"/>
                  </a:lnTo>
                  <a:lnTo>
                    <a:pt x="522" y="84"/>
                  </a:lnTo>
                  <a:lnTo>
                    <a:pt x="528" y="66"/>
                  </a:lnTo>
                  <a:lnTo>
                    <a:pt x="534" y="54"/>
                  </a:lnTo>
                  <a:lnTo>
                    <a:pt x="534" y="18"/>
                  </a:lnTo>
                  <a:lnTo>
                    <a:pt x="522" y="6"/>
                  </a:lnTo>
                  <a:lnTo>
                    <a:pt x="510" y="18"/>
                  </a:lnTo>
                  <a:lnTo>
                    <a:pt x="498" y="18"/>
                  </a:lnTo>
                  <a:lnTo>
                    <a:pt x="462" y="0"/>
                  </a:lnTo>
                  <a:lnTo>
                    <a:pt x="444" y="0"/>
                  </a:lnTo>
                  <a:lnTo>
                    <a:pt x="426" y="18"/>
                  </a:lnTo>
                  <a:lnTo>
                    <a:pt x="396" y="18"/>
                  </a:lnTo>
                  <a:lnTo>
                    <a:pt x="378" y="48"/>
                  </a:lnTo>
                  <a:lnTo>
                    <a:pt x="390" y="60"/>
                  </a:lnTo>
                  <a:lnTo>
                    <a:pt x="390" y="84"/>
                  </a:lnTo>
                  <a:lnTo>
                    <a:pt x="384" y="96"/>
                  </a:lnTo>
                  <a:lnTo>
                    <a:pt x="378" y="102"/>
                  </a:lnTo>
                  <a:lnTo>
                    <a:pt x="372" y="114"/>
                  </a:lnTo>
                  <a:lnTo>
                    <a:pt x="366" y="12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4" name="Colombia" descr="© INSCALE GmbH, 05.05.2010&#10;http://www.presentationload.com/">
              <a:extLst>
                <a:ext uri="{FF2B5EF4-FFF2-40B4-BE49-F238E27FC236}">
                  <a16:creationId xmlns:a16="http://schemas.microsoft.com/office/drawing/2014/main" id="{48D4D8B5-D799-1CB0-3939-BC8472CE499C}"/>
                </a:ext>
              </a:extLst>
            </p:cNvPr>
            <p:cNvSpPr>
              <a:spLocks/>
            </p:cNvSpPr>
            <p:nvPr/>
          </p:nvSpPr>
          <p:spPr bwMode="gray">
            <a:xfrm>
              <a:off x="2100775" y="2837508"/>
              <a:ext cx="329086" cy="509938"/>
            </a:xfrm>
            <a:custGeom>
              <a:avLst/>
              <a:gdLst>
                <a:gd name="T0" fmla="*/ 2147483647 w 870"/>
                <a:gd name="T1" fmla="*/ 2147483647 h 1344"/>
                <a:gd name="T2" fmla="*/ 2147483647 w 870"/>
                <a:gd name="T3" fmla="*/ 2147483647 h 1344"/>
                <a:gd name="T4" fmla="*/ 2147483647 w 870"/>
                <a:gd name="T5" fmla="*/ 2147483647 h 1344"/>
                <a:gd name="T6" fmla="*/ 2147483647 w 870"/>
                <a:gd name="T7" fmla="*/ 2147483647 h 1344"/>
                <a:gd name="T8" fmla="*/ 2147483647 w 870"/>
                <a:gd name="T9" fmla="*/ 2147483647 h 1344"/>
                <a:gd name="T10" fmla="*/ 2147483647 w 870"/>
                <a:gd name="T11" fmla="*/ 2147483647 h 1344"/>
                <a:gd name="T12" fmla="*/ 2147483647 w 870"/>
                <a:gd name="T13" fmla="*/ 2147483647 h 1344"/>
                <a:gd name="T14" fmla="*/ 2147483647 w 870"/>
                <a:gd name="T15" fmla="*/ 2147483647 h 1344"/>
                <a:gd name="T16" fmla="*/ 2147483647 w 870"/>
                <a:gd name="T17" fmla="*/ 2147483647 h 1344"/>
                <a:gd name="T18" fmla="*/ 2147483647 w 870"/>
                <a:gd name="T19" fmla="*/ 2147483647 h 1344"/>
                <a:gd name="T20" fmla="*/ 2147483647 w 870"/>
                <a:gd name="T21" fmla="*/ 2147483647 h 1344"/>
                <a:gd name="T22" fmla="*/ 2147483647 w 870"/>
                <a:gd name="T23" fmla="*/ 2147483647 h 1344"/>
                <a:gd name="T24" fmla="*/ 2147483647 w 870"/>
                <a:gd name="T25" fmla="*/ 2147483647 h 1344"/>
                <a:gd name="T26" fmla="*/ 2147483647 w 870"/>
                <a:gd name="T27" fmla="*/ 2147483647 h 1344"/>
                <a:gd name="T28" fmla="*/ 2147483647 w 870"/>
                <a:gd name="T29" fmla="*/ 2147483647 h 1344"/>
                <a:gd name="T30" fmla="*/ 2147483647 w 870"/>
                <a:gd name="T31" fmla="*/ 2147483647 h 1344"/>
                <a:gd name="T32" fmla="*/ 2147483647 w 870"/>
                <a:gd name="T33" fmla="*/ 2147483647 h 1344"/>
                <a:gd name="T34" fmla="*/ 2147483647 w 870"/>
                <a:gd name="T35" fmla="*/ 2147483647 h 1344"/>
                <a:gd name="T36" fmla="*/ 2147483647 w 870"/>
                <a:gd name="T37" fmla="*/ 2147483647 h 1344"/>
                <a:gd name="T38" fmla="*/ 2147483647 w 870"/>
                <a:gd name="T39" fmla="*/ 2147483647 h 1344"/>
                <a:gd name="T40" fmla="*/ 2147483647 w 870"/>
                <a:gd name="T41" fmla="*/ 2147483647 h 1344"/>
                <a:gd name="T42" fmla="*/ 2147483647 w 870"/>
                <a:gd name="T43" fmla="*/ 2147483647 h 1344"/>
                <a:gd name="T44" fmla="*/ 2147483647 w 870"/>
                <a:gd name="T45" fmla="*/ 2147483647 h 1344"/>
                <a:gd name="T46" fmla="*/ 2147483647 w 870"/>
                <a:gd name="T47" fmla="*/ 2147483647 h 1344"/>
                <a:gd name="T48" fmla="*/ 2147483647 w 870"/>
                <a:gd name="T49" fmla="*/ 2147483647 h 1344"/>
                <a:gd name="T50" fmla="*/ 2147483647 w 870"/>
                <a:gd name="T51" fmla="*/ 2147483647 h 1344"/>
                <a:gd name="T52" fmla="*/ 2147483647 w 870"/>
                <a:gd name="T53" fmla="*/ 2147483647 h 1344"/>
                <a:gd name="T54" fmla="*/ 2147483647 w 870"/>
                <a:gd name="T55" fmla="*/ 2147483647 h 1344"/>
                <a:gd name="T56" fmla="*/ 2147483647 w 870"/>
                <a:gd name="T57" fmla="*/ 2147483647 h 1344"/>
                <a:gd name="T58" fmla="*/ 2147483647 w 870"/>
                <a:gd name="T59" fmla="*/ 2147483647 h 1344"/>
                <a:gd name="T60" fmla="*/ 2147483647 w 870"/>
                <a:gd name="T61" fmla="*/ 2147483647 h 1344"/>
                <a:gd name="T62" fmla="*/ 2147483647 w 870"/>
                <a:gd name="T63" fmla="*/ 2147483647 h 1344"/>
                <a:gd name="T64" fmla="*/ 2147483647 w 870"/>
                <a:gd name="T65" fmla="*/ 2147483647 h 1344"/>
                <a:gd name="T66" fmla="*/ 2147483647 w 870"/>
                <a:gd name="T67" fmla="*/ 2147483647 h 1344"/>
                <a:gd name="T68" fmla="*/ 2147483647 w 870"/>
                <a:gd name="T69" fmla="*/ 2147483647 h 1344"/>
                <a:gd name="T70" fmla="*/ 2147483647 w 870"/>
                <a:gd name="T71" fmla="*/ 2147483647 h 1344"/>
                <a:gd name="T72" fmla="*/ 2147483647 w 870"/>
                <a:gd name="T73" fmla="*/ 0 h 1344"/>
                <a:gd name="T74" fmla="*/ 2147483647 w 870"/>
                <a:gd name="T75" fmla="*/ 2147483647 h 1344"/>
                <a:gd name="T76" fmla="*/ 2147483647 w 870"/>
                <a:gd name="T77" fmla="*/ 2147483647 h 1344"/>
                <a:gd name="T78" fmla="*/ 2147483647 w 870"/>
                <a:gd name="T79" fmla="*/ 2147483647 h 1344"/>
                <a:gd name="T80" fmla="*/ 2147483647 w 870"/>
                <a:gd name="T81" fmla="*/ 2147483647 h 1344"/>
                <a:gd name="T82" fmla="*/ 2147483647 w 870"/>
                <a:gd name="T83" fmla="*/ 2147483647 h 1344"/>
                <a:gd name="T84" fmla="*/ 2147483647 w 870"/>
                <a:gd name="T85" fmla="*/ 2147483647 h 1344"/>
                <a:gd name="T86" fmla="*/ 2147483647 w 870"/>
                <a:gd name="T87" fmla="*/ 2147483647 h 1344"/>
                <a:gd name="T88" fmla="*/ 2147483647 w 870"/>
                <a:gd name="T89" fmla="*/ 2147483647 h 1344"/>
                <a:gd name="T90" fmla="*/ 2147483647 w 870"/>
                <a:gd name="T91" fmla="*/ 2147483647 h 1344"/>
                <a:gd name="T92" fmla="*/ 2147483647 w 870"/>
                <a:gd name="T93" fmla="*/ 2147483647 h 1344"/>
                <a:gd name="T94" fmla="*/ 2147483647 w 870"/>
                <a:gd name="T95" fmla="*/ 2147483647 h 1344"/>
                <a:gd name="T96" fmla="*/ 2147483647 w 870"/>
                <a:gd name="T97" fmla="*/ 2147483647 h 1344"/>
                <a:gd name="T98" fmla="*/ 2147483647 w 870"/>
                <a:gd name="T99" fmla="*/ 2147483647 h 1344"/>
                <a:gd name="T100" fmla="*/ 2147483647 w 870"/>
                <a:gd name="T101" fmla="*/ 2147483647 h 1344"/>
                <a:gd name="T102" fmla="*/ 2147483647 w 870"/>
                <a:gd name="T103" fmla="*/ 2147483647 h 1344"/>
                <a:gd name="T104" fmla="*/ 2147483647 w 870"/>
                <a:gd name="T105" fmla="*/ 2147483647 h 1344"/>
                <a:gd name="T106" fmla="*/ 2147483647 w 870"/>
                <a:gd name="T107" fmla="*/ 2147483647 h 134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70"/>
                <a:gd name="T163" fmla="*/ 0 h 1344"/>
                <a:gd name="T164" fmla="*/ 870 w 870"/>
                <a:gd name="T165" fmla="*/ 1344 h 134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70" h="1344">
                  <a:moveTo>
                    <a:pt x="36" y="912"/>
                  </a:moveTo>
                  <a:lnTo>
                    <a:pt x="60" y="924"/>
                  </a:lnTo>
                  <a:lnTo>
                    <a:pt x="66" y="936"/>
                  </a:lnTo>
                  <a:lnTo>
                    <a:pt x="84" y="936"/>
                  </a:lnTo>
                  <a:lnTo>
                    <a:pt x="96" y="942"/>
                  </a:lnTo>
                  <a:lnTo>
                    <a:pt x="102" y="948"/>
                  </a:lnTo>
                  <a:lnTo>
                    <a:pt x="108" y="960"/>
                  </a:lnTo>
                  <a:lnTo>
                    <a:pt x="108" y="966"/>
                  </a:lnTo>
                  <a:lnTo>
                    <a:pt x="114" y="972"/>
                  </a:lnTo>
                  <a:lnTo>
                    <a:pt x="126" y="978"/>
                  </a:lnTo>
                  <a:lnTo>
                    <a:pt x="138" y="978"/>
                  </a:lnTo>
                  <a:lnTo>
                    <a:pt x="144" y="972"/>
                  </a:lnTo>
                  <a:lnTo>
                    <a:pt x="156" y="978"/>
                  </a:lnTo>
                  <a:lnTo>
                    <a:pt x="162" y="984"/>
                  </a:lnTo>
                  <a:lnTo>
                    <a:pt x="186" y="984"/>
                  </a:lnTo>
                  <a:lnTo>
                    <a:pt x="186" y="972"/>
                  </a:lnTo>
                  <a:lnTo>
                    <a:pt x="192" y="966"/>
                  </a:lnTo>
                  <a:lnTo>
                    <a:pt x="198" y="966"/>
                  </a:lnTo>
                  <a:lnTo>
                    <a:pt x="210" y="972"/>
                  </a:lnTo>
                  <a:lnTo>
                    <a:pt x="210" y="978"/>
                  </a:lnTo>
                  <a:lnTo>
                    <a:pt x="216" y="984"/>
                  </a:lnTo>
                  <a:lnTo>
                    <a:pt x="216" y="990"/>
                  </a:lnTo>
                  <a:lnTo>
                    <a:pt x="228" y="1002"/>
                  </a:lnTo>
                  <a:lnTo>
                    <a:pt x="264" y="1002"/>
                  </a:lnTo>
                  <a:lnTo>
                    <a:pt x="276" y="1008"/>
                  </a:lnTo>
                  <a:lnTo>
                    <a:pt x="282" y="1014"/>
                  </a:lnTo>
                  <a:lnTo>
                    <a:pt x="294" y="1020"/>
                  </a:lnTo>
                  <a:lnTo>
                    <a:pt x="312" y="1038"/>
                  </a:lnTo>
                  <a:lnTo>
                    <a:pt x="324" y="1044"/>
                  </a:lnTo>
                  <a:lnTo>
                    <a:pt x="330" y="1050"/>
                  </a:lnTo>
                  <a:lnTo>
                    <a:pt x="342" y="1086"/>
                  </a:lnTo>
                  <a:lnTo>
                    <a:pt x="360" y="1086"/>
                  </a:lnTo>
                  <a:lnTo>
                    <a:pt x="372" y="1104"/>
                  </a:lnTo>
                  <a:lnTo>
                    <a:pt x="384" y="1104"/>
                  </a:lnTo>
                  <a:lnTo>
                    <a:pt x="390" y="1110"/>
                  </a:lnTo>
                  <a:lnTo>
                    <a:pt x="390" y="1134"/>
                  </a:lnTo>
                  <a:lnTo>
                    <a:pt x="396" y="1140"/>
                  </a:lnTo>
                  <a:lnTo>
                    <a:pt x="396" y="1146"/>
                  </a:lnTo>
                  <a:lnTo>
                    <a:pt x="408" y="1146"/>
                  </a:lnTo>
                  <a:lnTo>
                    <a:pt x="420" y="1152"/>
                  </a:lnTo>
                  <a:lnTo>
                    <a:pt x="426" y="1158"/>
                  </a:lnTo>
                  <a:lnTo>
                    <a:pt x="426" y="1164"/>
                  </a:lnTo>
                  <a:lnTo>
                    <a:pt x="420" y="1170"/>
                  </a:lnTo>
                  <a:lnTo>
                    <a:pt x="420" y="1194"/>
                  </a:lnTo>
                  <a:lnTo>
                    <a:pt x="432" y="1200"/>
                  </a:lnTo>
                  <a:lnTo>
                    <a:pt x="456" y="1206"/>
                  </a:lnTo>
                  <a:lnTo>
                    <a:pt x="492" y="1206"/>
                  </a:lnTo>
                  <a:lnTo>
                    <a:pt x="492" y="1194"/>
                  </a:lnTo>
                  <a:lnTo>
                    <a:pt x="504" y="1182"/>
                  </a:lnTo>
                  <a:lnTo>
                    <a:pt x="528" y="1182"/>
                  </a:lnTo>
                  <a:lnTo>
                    <a:pt x="534" y="1188"/>
                  </a:lnTo>
                  <a:lnTo>
                    <a:pt x="540" y="1188"/>
                  </a:lnTo>
                  <a:lnTo>
                    <a:pt x="546" y="1194"/>
                  </a:lnTo>
                  <a:lnTo>
                    <a:pt x="558" y="1194"/>
                  </a:lnTo>
                  <a:lnTo>
                    <a:pt x="570" y="1188"/>
                  </a:lnTo>
                  <a:lnTo>
                    <a:pt x="576" y="1182"/>
                  </a:lnTo>
                  <a:lnTo>
                    <a:pt x="588" y="1182"/>
                  </a:lnTo>
                  <a:lnTo>
                    <a:pt x="588" y="1188"/>
                  </a:lnTo>
                  <a:lnTo>
                    <a:pt x="594" y="1200"/>
                  </a:lnTo>
                  <a:lnTo>
                    <a:pt x="600" y="1206"/>
                  </a:lnTo>
                  <a:lnTo>
                    <a:pt x="624" y="1206"/>
                  </a:lnTo>
                  <a:lnTo>
                    <a:pt x="636" y="1212"/>
                  </a:lnTo>
                  <a:lnTo>
                    <a:pt x="642" y="1218"/>
                  </a:lnTo>
                  <a:lnTo>
                    <a:pt x="642" y="1236"/>
                  </a:lnTo>
                  <a:lnTo>
                    <a:pt x="636" y="1248"/>
                  </a:lnTo>
                  <a:lnTo>
                    <a:pt x="630" y="1254"/>
                  </a:lnTo>
                  <a:lnTo>
                    <a:pt x="624" y="1254"/>
                  </a:lnTo>
                  <a:lnTo>
                    <a:pt x="618" y="1260"/>
                  </a:lnTo>
                  <a:lnTo>
                    <a:pt x="618" y="1266"/>
                  </a:lnTo>
                  <a:lnTo>
                    <a:pt x="606" y="1290"/>
                  </a:lnTo>
                  <a:lnTo>
                    <a:pt x="606" y="1308"/>
                  </a:lnTo>
                  <a:lnTo>
                    <a:pt x="612" y="1314"/>
                  </a:lnTo>
                  <a:lnTo>
                    <a:pt x="630" y="1314"/>
                  </a:lnTo>
                  <a:lnTo>
                    <a:pt x="642" y="1332"/>
                  </a:lnTo>
                  <a:lnTo>
                    <a:pt x="660" y="1344"/>
                  </a:lnTo>
                  <a:lnTo>
                    <a:pt x="660" y="1308"/>
                  </a:lnTo>
                  <a:lnTo>
                    <a:pt x="666" y="1236"/>
                  </a:lnTo>
                  <a:lnTo>
                    <a:pt x="684" y="1188"/>
                  </a:lnTo>
                  <a:lnTo>
                    <a:pt x="678" y="1140"/>
                  </a:lnTo>
                  <a:lnTo>
                    <a:pt x="690" y="1128"/>
                  </a:lnTo>
                  <a:lnTo>
                    <a:pt x="696" y="1116"/>
                  </a:lnTo>
                  <a:lnTo>
                    <a:pt x="696" y="1104"/>
                  </a:lnTo>
                  <a:lnTo>
                    <a:pt x="690" y="1092"/>
                  </a:lnTo>
                  <a:lnTo>
                    <a:pt x="678" y="1080"/>
                  </a:lnTo>
                  <a:lnTo>
                    <a:pt x="678" y="1074"/>
                  </a:lnTo>
                  <a:lnTo>
                    <a:pt x="672" y="1068"/>
                  </a:lnTo>
                  <a:lnTo>
                    <a:pt x="672" y="1044"/>
                  </a:lnTo>
                  <a:lnTo>
                    <a:pt x="666" y="1038"/>
                  </a:lnTo>
                  <a:lnTo>
                    <a:pt x="654" y="1032"/>
                  </a:lnTo>
                  <a:lnTo>
                    <a:pt x="642" y="1020"/>
                  </a:lnTo>
                  <a:lnTo>
                    <a:pt x="636" y="1020"/>
                  </a:lnTo>
                  <a:lnTo>
                    <a:pt x="642" y="954"/>
                  </a:lnTo>
                  <a:lnTo>
                    <a:pt x="672" y="948"/>
                  </a:lnTo>
                  <a:lnTo>
                    <a:pt x="678" y="954"/>
                  </a:lnTo>
                  <a:lnTo>
                    <a:pt x="708" y="954"/>
                  </a:lnTo>
                  <a:lnTo>
                    <a:pt x="714" y="948"/>
                  </a:lnTo>
                  <a:lnTo>
                    <a:pt x="714" y="942"/>
                  </a:lnTo>
                  <a:lnTo>
                    <a:pt x="708" y="936"/>
                  </a:lnTo>
                  <a:lnTo>
                    <a:pt x="708" y="930"/>
                  </a:lnTo>
                  <a:lnTo>
                    <a:pt x="696" y="918"/>
                  </a:lnTo>
                  <a:lnTo>
                    <a:pt x="684" y="924"/>
                  </a:lnTo>
                  <a:lnTo>
                    <a:pt x="660" y="912"/>
                  </a:lnTo>
                  <a:lnTo>
                    <a:pt x="660" y="900"/>
                  </a:lnTo>
                  <a:lnTo>
                    <a:pt x="654" y="888"/>
                  </a:lnTo>
                  <a:lnTo>
                    <a:pt x="654" y="876"/>
                  </a:lnTo>
                  <a:lnTo>
                    <a:pt x="660" y="864"/>
                  </a:lnTo>
                  <a:lnTo>
                    <a:pt x="666" y="858"/>
                  </a:lnTo>
                  <a:lnTo>
                    <a:pt x="684" y="858"/>
                  </a:lnTo>
                  <a:lnTo>
                    <a:pt x="696" y="870"/>
                  </a:lnTo>
                  <a:lnTo>
                    <a:pt x="762" y="864"/>
                  </a:lnTo>
                  <a:lnTo>
                    <a:pt x="762" y="846"/>
                  </a:lnTo>
                  <a:lnTo>
                    <a:pt x="768" y="840"/>
                  </a:lnTo>
                  <a:lnTo>
                    <a:pt x="774" y="840"/>
                  </a:lnTo>
                  <a:lnTo>
                    <a:pt x="798" y="864"/>
                  </a:lnTo>
                  <a:lnTo>
                    <a:pt x="828" y="834"/>
                  </a:lnTo>
                  <a:lnTo>
                    <a:pt x="834" y="834"/>
                  </a:lnTo>
                  <a:lnTo>
                    <a:pt x="834" y="846"/>
                  </a:lnTo>
                  <a:lnTo>
                    <a:pt x="840" y="852"/>
                  </a:lnTo>
                  <a:lnTo>
                    <a:pt x="840" y="864"/>
                  </a:lnTo>
                  <a:lnTo>
                    <a:pt x="846" y="876"/>
                  </a:lnTo>
                  <a:lnTo>
                    <a:pt x="846" y="906"/>
                  </a:lnTo>
                  <a:lnTo>
                    <a:pt x="870" y="906"/>
                  </a:lnTo>
                  <a:lnTo>
                    <a:pt x="864" y="900"/>
                  </a:lnTo>
                  <a:lnTo>
                    <a:pt x="864" y="882"/>
                  </a:lnTo>
                  <a:lnTo>
                    <a:pt x="858" y="870"/>
                  </a:lnTo>
                  <a:lnTo>
                    <a:pt x="858" y="852"/>
                  </a:lnTo>
                  <a:lnTo>
                    <a:pt x="852" y="846"/>
                  </a:lnTo>
                  <a:lnTo>
                    <a:pt x="852" y="828"/>
                  </a:lnTo>
                  <a:lnTo>
                    <a:pt x="846" y="822"/>
                  </a:lnTo>
                  <a:lnTo>
                    <a:pt x="846" y="798"/>
                  </a:lnTo>
                  <a:lnTo>
                    <a:pt x="834" y="798"/>
                  </a:lnTo>
                  <a:lnTo>
                    <a:pt x="822" y="786"/>
                  </a:lnTo>
                  <a:lnTo>
                    <a:pt x="798" y="774"/>
                  </a:lnTo>
                  <a:lnTo>
                    <a:pt x="804" y="774"/>
                  </a:lnTo>
                  <a:lnTo>
                    <a:pt x="834" y="744"/>
                  </a:lnTo>
                  <a:lnTo>
                    <a:pt x="840" y="732"/>
                  </a:lnTo>
                  <a:lnTo>
                    <a:pt x="840" y="726"/>
                  </a:lnTo>
                  <a:lnTo>
                    <a:pt x="834" y="714"/>
                  </a:lnTo>
                  <a:lnTo>
                    <a:pt x="822" y="708"/>
                  </a:lnTo>
                  <a:lnTo>
                    <a:pt x="816" y="696"/>
                  </a:lnTo>
                  <a:lnTo>
                    <a:pt x="816" y="672"/>
                  </a:lnTo>
                  <a:lnTo>
                    <a:pt x="804" y="672"/>
                  </a:lnTo>
                  <a:lnTo>
                    <a:pt x="798" y="666"/>
                  </a:lnTo>
                  <a:lnTo>
                    <a:pt x="798" y="654"/>
                  </a:lnTo>
                  <a:lnTo>
                    <a:pt x="804" y="642"/>
                  </a:lnTo>
                  <a:lnTo>
                    <a:pt x="804" y="612"/>
                  </a:lnTo>
                  <a:lnTo>
                    <a:pt x="798" y="600"/>
                  </a:lnTo>
                  <a:lnTo>
                    <a:pt x="798" y="576"/>
                  </a:lnTo>
                  <a:lnTo>
                    <a:pt x="810" y="564"/>
                  </a:lnTo>
                  <a:lnTo>
                    <a:pt x="816" y="564"/>
                  </a:lnTo>
                  <a:lnTo>
                    <a:pt x="822" y="558"/>
                  </a:lnTo>
                  <a:lnTo>
                    <a:pt x="822" y="534"/>
                  </a:lnTo>
                  <a:lnTo>
                    <a:pt x="840" y="516"/>
                  </a:lnTo>
                  <a:lnTo>
                    <a:pt x="840" y="504"/>
                  </a:lnTo>
                  <a:lnTo>
                    <a:pt x="834" y="498"/>
                  </a:lnTo>
                  <a:lnTo>
                    <a:pt x="816" y="498"/>
                  </a:lnTo>
                  <a:lnTo>
                    <a:pt x="804" y="504"/>
                  </a:lnTo>
                  <a:lnTo>
                    <a:pt x="798" y="510"/>
                  </a:lnTo>
                  <a:lnTo>
                    <a:pt x="774" y="504"/>
                  </a:lnTo>
                  <a:lnTo>
                    <a:pt x="768" y="510"/>
                  </a:lnTo>
                  <a:lnTo>
                    <a:pt x="744" y="510"/>
                  </a:lnTo>
                  <a:lnTo>
                    <a:pt x="738" y="504"/>
                  </a:lnTo>
                  <a:lnTo>
                    <a:pt x="720" y="504"/>
                  </a:lnTo>
                  <a:lnTo>
                    <a:pt x="720" y="510"/>
                  </a:lnTo>
                  <a:lnTo>
                    <a:pt x="696" y="510"/>
                  </a:lnTo>
                  <a:lnTo>
                    <a:pt x="672" y="486"/>
                  </a:lnTo>
                  <a:lnTo>
                    <a:pt x="666" y="468"/>
                  </a:lnTo>
                  <a:lnTo>
                    <a:pt x="660" y="456"/>
                  </a:lnTo>
                  <a:lnTo>
                    <a:pt x="654" y="450"/>
                  </a:lnTo>
                  <a:lnTo>
                    <a:pt x="654" y="444"/>
                  </a:lnTo>
                  <a:lnTo>
                    <a:pt x="630" y="444"/>
                  </a:lnTo>
                  <a:lnTo>
                    <a:pt x="618" y="438"/>
                  </a:lnTo>
                  <a:lnTo>
                    <a:pt x="612" y="432"/>
                  </a:lnTo>
                  <a:lnTo>
                    <a:pt x="600" y="432"/>
                  </a:lnTo>
                  <a:lnTo>
                    <a:pt x="600" y="438"/>
                  </a:lnTo>
                  <a:lnTo>
                    <a:pt x="594" y="444"/>
                  </a:lnTo>
                  <a:lnTo>
                    <a:pt x="582" y="444"/>
                  </a:lnTo>
                  <a:lnTo>
                    <a:pt x="570" y="438"/>
                  </a:lnTo>
                  <a:lnTo>
                    <a:pt x="564" y="438"/>
                  </a:lnTo>
                  <a:lnTo>
                    <a:pt x="552" y="432"/>
                  </a:lnTo>
                  <a:lnTo>
                    <a:pt x="540" y="432"/>
                  </a:lnTo>
                  <a:lnTo>
                    <a:pt x="534" y="438"/>
                  </a:lnTo>
                  <a:lnTo>
                    <a:pt x="510" y="438"/>
                  </a:lnTo>
                  <a:lnTo>
                    <a:pt x="504" y="432"/>
                  </a:lnTo>
                  <a:lnTo>
                    <a:pt x="498" y="420"/>
                  </a:lnTo>
                  <a:lnTo>
                    <a:pt x="498" y="408"/>
                  </a:lnTo>
                  <a:lnTo>
                    <a:pt x="486" y="408"/>
                  </a:lnTo>
                  <a:lnTo>
                    <a:pt x="486" y="366"/>
                  </a:lnTo>
                  <a:lnTo>
                    <a:pt x="498" y="342"/>
                  </a:lnTo>
                  <a:lnTo>
                    <a:pt x="498" y="330"/>
                  </a:lnTo>
                  <a:lnTo>
                    <a:pt x="492" y="324"/>
                  </a:lnTo>
                  <a:lnTo>
                    <a:pt x="480" y="318"/>
                  </a:lnTo>
                  <a:lnTo>
                    <a:pt x="474" y="312"/>
                  </a:lnTo>
                  <a:lnTo>
                    <a:pt x="474" y="276"/>
                  </a:lnTo>
                  <a:lnTo>
                    <a:pt x="468" y="264"/>
                  </a:lnTo>
                  <a:lnTo>
                    <a:pt x="456" y="252"/>
                  </a:lnTo>
                  <a:lnTo>
                    <a:pt x="450" y="252"/>
                  </a:lnTo>
                  <a:lnTo>
                    <a:pt x="438" y="264"/>
                  </a:lnTo>
                  <a:lnTo>
                    <a:pt x="438" y="270"/>
                  </a:lnTo>
                  <a:lnTo>
                    <a:pt x="432" y="264"/>
                  </a:lnTo>
                  <a:lnTo>
                    <a:pt x="432" y="252"/>
                  </a:lnTo>
                  <a:lnTo>
                    <a:pt x="438" y="240"/>
                  </a:lnTo>
                  <a:lnTo>
                    <a:pt x="462" y="216"/>
                  </a:lnTo>
                  <a:lnTo>
                    <a:pt x="462" y="192"/>
                  </a:lnTo>
                  <a:lnTo>
                    <a:pt x="468" y="186"/>
                  </a:lnTo>
                  <a:lnTo>
                    <a:pt x="468" y="168"/>
                  </a:lnTo>
                  <a:lnTo>
                    <a:pt x="480" y="132"/>
                  </a:lnTo>
                  <a:lnTo>
                    <a:pt x="504" y="108"/>
                  </a:lnTo>
                  <a:lnTo>
                    <a:pt x="522" y="102"/>
                  </a:lnTo>
                  <a:lnTo>
                    <a:pt x="534" y="90"/>
                  </a:lnTo>
                  <a:lnTo>
                    <a:pt x="540" y="78"/>
                  </a:lnTo>
                  <a:lnTo>
                    <a:pt x="540" y="72"/>
                  </a:lnTo>
                  <a:lnTo>
                    <a:pt x="546" y="66"/>
                  </a:lnTo>
                  <a:lnTo>
                    <a:pt x="558" y="66"/>
                  </a:lnTo>
                  <a:lnTo>
                    <a:pt x="564" y="60"/>
                  </a:lnTo>
                  <a:lnTo>
                    <a:pt x="570" y="60"/>
                  </a:lnTo>
                  <a:lnTo>
                    <a:pt x="576" y="54"/>
                  </a:lnTo>
                  <a:lnTo>
                    <a:pt x="582" y="54"/>
                  </a:lnTo>
                  <a:lnTo>
                    <a:pt x="600" y="36"/>
                  </a:lnTo>
                  <a:lnTo>
                    <a:pt x="600" y="12"/>
                  </a:lnTo>
                  <a:lnTo>
                    <a:pt x="594" y="6"/>
                  </a:lnTo>
                  <a:lnTo>
                    <a:pt x="582" y="0"/>
                  </a:lnTo>
                  <a:lnTo>
                    <a:pt x="570" y="6"/>
                  </a:lnTo>
                  <a:lnTo>
                    <a:pt x="546" y="6"/>
                  </a:lnTo>
                  <a:lnTo>
                    <a:pt x="540" y="12"/>
                  </a:lnTo>
                  <a:lnTo>
                    <a:pt x="534" y="12"/>
                  </a:lnTo>
                  <a:lnTo>
                    <a:pt x="522" y="24"/>
                  </a:lnTo>
                  <a:lnTo>
                    <a:pt x="522" y="36"/>
                  </a:lnTo>
                  <a:lnTo>
                    <a:pt x="516" y="48"/>
                  </a:lnTo>
                  <a:lnTo>
                    <a:pt x="504" y="60"/>
                  </a:lnTo>
                  <a:lnTo>
                    <a:pt x="492" y="60"/>
                  </a:lnTo>
                  <a:lnTo>
                    <a:pt x="480" y="54"/>
                  </a:lnTo>
                  <a:lnTo>
                    <a:pt x="474" y="54"/>
                  </a:lnTo>
                  <a:lnTo>
                    <a:pt x="444" y="84"/>
                  </a:lnTo>
                  <a:lnTo>
                    <a:pt x="444" y="90"/>
                  </a:lnTo>
                  <a:lnTo>
                    <a:pt x="408" y="102"/>
                  </a:lnTo>
                  <a:lnTo>
                    <a:pt x="402" y="96"/>
                  </a:lnTo>
                  <a:lnTo>
                    <a:pt x="390" y="90"/>
                  </a:lnTo>
                  <a:lnTo>
                    <a:pt x="384" y="90"/>
                  </a:lnTo>
                  <a:lnTo>
                    <a:pt x="378" y="102"/>
                  </a:lnTo>
                  <a:lnTo>
                    <a:pt x="378" y="120"/>
                  </a:lnTo>
                  <a:lnTo>
                    <a:pt x="372" y="132"/>
                  </a:lnTo>
                  <a:lnTo>
                    <a:pt x="366" y="138"/>
                  </a:lnTo>
                  <a:lnTo>
                    <a:pt x="354" y="138"/>
                  </a:lnTo>
                  <a:lnTo>
                    <a:pt x="354" y="132"/>
                  </a:lnTo>
                  <a:lnTo>
                    <a:pt x="360" y="126"/>
                  </a:lnTo>
                  <a:lnTo>
                    <a:pt x="354" y="120"/>
                  </a:lnTo>
                  <a:lnTo>
                    <a:pt x="342" y="120"/>
                  </a:lnTo>
                  <a:lnTo>
                    <a:pt x="330" y="126"/>
                  </a:lnTo>
                  <a:lnTo>
                    <a:pt x="318" y="126"/>
                  </a:lnTo>
                  <a:lnTo>
                    <a:pt x="312" y="132"/>
                  </a:lnTo>
                  <a:lnTo>
                    <a:pt x="306" y="132"/>
                  </a:lnTo>
                  <a:lnTo>
                    <a:pt x="300" y="144"/>
                  </a:lnTo>
                  <a:lnTo>
                    <a:pt x="288" y="150"/>
                  </a:lnTo>
                  <a:lnTo>
                    <a:pt x="282" y="162"/>
                  </a:lnTo>
                  <a:lnTo>
                    <a:pt x="276" y="168"/>
                  </a:lnTo>
                  <a:lnTo>
                    <a:pt x="276" y="186"/>
                  </a:lnTo>
                  <a:lnTo>
                    <a:pt x="282" y="192"/>
                  </a:lnTo>
                  <a:lnTo>
                    <a:pt x="264" y="222"/>
                  </a:lnTo>
                  <a:lnTo>
                    <a:pt x="276" y="246"/>
                  </a:lnTo>
                  <a:lnTo>
                    <a:pt x="252" y="246"/>
                  </a:lnTo>
                  <a:lnTo>
                    <a:pt x="240" y="252"/>
                  </a:lnTo>
                  <a:lnTo>
                    <a:pt x="228" y="264"/>
                  </a:lnTo>
                  <a:lnTo>
                    <a:pt x="228" y="276"/>
                  </a:lnTo>
                  <a:lnTo>
                    <a:pt x="222" y="288"/>
                  </a:lnTo>
                  <a:lnTo>
                    <a:pt x="216" y="294"/>
                  </a:lnTo>
                  <a:lnTo>
                    <a:pt x="204" y="294"/>
                  </a:lnTo>
                  <a:lnTo>
                    <a:pt x="198" y="300"/>
                  </a:lnTo>
                  <a:lnTo>
                    <a:pt x="192" y="300"/>
                  </a:lnTo>
                  <a:lnTo>
                    <a:pt x="174" y="306"/>
                  </a:lnTo>
                  <a:lnTo>
                    <a:pt x="186" y="330"/>
                  </a:lnTo>
                  <a:lnTo>
                    <a:pt x="186" y="366"/>
                  </a:lnTo>
                  <a:lnTo>
                    <a:pt x="168" y="366"/>
                  </a:lnTo>
                  <a:lnTo>
                    <a:pt x="168" y="360"/>
                  </a:lnTo>
                  <a:lnTo>
                    <a:pt x="174" y="354"/>
                  </a:lnTo>
                  <a:lnTo>
                    <a:pt x="174" y="342"/>
                  </a:lnTo>
                  <a:lnTo>
                    <a:pt x="144" y="312"/>
                  </a:lnTo>
                  <a:lnTo>
                    <a:pt x="138" y="312"/>
                  </a:lnTo>
                  <a:lnTo>
                    <a:pt x="132" y="318"/>
                  </a:lnTo>
                  <a:lnTo>
                    <a:pt x="132" y="336"/>
                  </a:lnTo>
                  <a:lnTo>
                    <a:pt x="138" y="348"/>
                  </a:lnTo>
                  <a:lnTo>
                    <a:pt x="150" y="354"/>
                  </a:lnTo>
                  <a:lnTo>
                    <a:pt x="150" y="366"/>
                  </a:lnTo>
                  <a:lnTo>
                    <a:pt x="138" y="390"/>
                  </a:lnTo>
                  <a:lnTo>
                    <a:pt x="132" y="396"/>
                  </a:lnTo>
                  <a:lnTo>
                    <a:pt x="120" y="390"/>
                  </a:lnTo>
                  <a:lnTo>
                    <a:pt x="114" y="384"/>
                  </a:lnTo>
                  <a:lnTo>
                    <a:pt x="102" y="414"/>
                  </a:lnTo>
                  <a:lnTo>
                    <a:pt x="114" y="438"/>
                  </a:lnTo>
                  <a:lnTo>
                    <a:pt x="114" y="450"/>
                  </a:lnTo>
                  <a:lnTo>
                    <a:pt x="126" y="462"/>
                  </a:lnTo>
                  <a:lnTo>
                    <a:pt x="132" y="474"/>
                  </a:lnTo>
                  <a:lnTo>
                    <a:pt x="132" y="480"/>
                  </a:lnTo>
                  <a:lnTo>
                    <a:pt x="120" y="492"/>
                  </a:lnTo>
                  <a:lnTo>
                    <a:pt x="114" y="492"/>
                  </a:lnTo>
                  <a:lnTo>
                    <a:pt x="132" y="516"/>
                  </a:lnTo>
                  <a:lnTo>
                    <a:pt x="138" y="552"/>
                  </a:lnTo>
                  <a:lnTo>
                    <a:pt x="114" y="558"/>
                  </a:lnTo>
                  <a:lnTo>
                    <a:pt x="132" y="576"/>
                  </a:lnTo>
                  <a:lnTo>
                    <a:pt x="132" y="636"/>
                  </a:lnTo>
                  <a:lnTo>
                    <a:pt x="120" y="642"/>
                  </a:lnTo>
                  <a:lnTo>
                    <a:pt x="114" y="654"/>
                  </a:lnTo>
                  <a:lnTo>
                    <a:pt x="114" y="678"/>
                  </a:lnTo>
                  <a:lnTo>
                    <a:pt x="138" y="702"/>
                  </a:lnTo>
                  <a:lnTo>
                    <a:pt x="138" y="720"/>
                  </a:lnTo>
                  <a:lnTo>
                    <a:pt x="132" y="732"/>
                  </a:lnTo>
                  <a:lnTo>
                    <a:pt x="120" y="738"/>
                  </a:lnTo>
                  <a:lnTo>
                    <a:pt x="114" y="750"/>
                  </a:lnTo>
                  <a:lnTo>
                    <a:pt x="102" y="756"/>
                  </a:lnTo>
                  <a:lnTo>
                    <a:pt x="96" y="762"/>
                  </a:lnTo>
                  <a:lnTo>
                    <a:pt x="114" y="774"/>
                  </a:lnTo>
                  <a:lnTo>
                    <a:pt x="84" y="798"/>
                  </a:lnTo>
                  <a:lnTo>
                    <a:pt x="66" y="798"/>
                  </a:lnTo>
                  <a:lnTo>
                    <a:pt x="54" y="804"/>
                  </a:lnTo>
                  <a:lnTo>
                    <a:pt x="36" y="810"/>
                  </a:lnTo>
                  <a:lnTo>
                    <a:pt x="30" y="822"/>
                  </a:lnTo>
                  <a:lnTo>
                    <a:pt x="30" y="846"/>
                  </a:lnTo>
                  <a:lnTo>
                    <a:pt x="36" y="852"/>
                  </a:lnTo>
                  <a:lnTo>
                    <a:pt x="36" y="858"/>
                  </a:lnTo>
                  <a:lnTo>
                    <a:pt x="6" y="858"/>
                  </a:lnTo>
                  <a:lnTo>
                    <a:pt x="0" y="864"/>
                  </a:lnTo>
                  <a:lnTo>
                    <a:pt x="0" y="876"/>
                  </a:lnTo>
                  <a:lnTo>
                    <a:pt x="6" y="888"/>
                  </a:lnTo>
                  <a:lnTo>
                    <a:pt x="18" y="894"/>
                  </a:lnTo>
                  <a:lnTo>
                    <a:pt x="24" y="906"/>
                  </a:lnTo>
                  <a:lnTo>
                    <a:pt x="36" y="91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5" name="Chile" descr="© INSCALE GmbH, 05.05.2010&#10;http://www.presentationload.com/">
              <a:extLst>
                <a:ext uri="{FF2B5EF4-FFF2-40B4-BE49-F238E27FC236}">
                  <a16:creationId xmlns:a16="http://schemas.microsoft.com/office/drawing/2014/main" id="{8EA674D8-ED0D-ACA4-114B-0A6A5200451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366120" y="3756582"/>
              <a:ext cx="438782" cy="1148843"/>
            </a:xfrm>
            <a:custGeom>
              <a:avLst/>
              <a:gdLst>
                <a:gd name="T0" fmla="*/ 2147483647 w 1158"/>
                <a:gd name="T1" fmla="*/ 2147483647 h 3030"/>
                <a:gd name="T2" fmla="*/ 2147483647 w 1158"/>
                <a:gd name="T3" fmla="*/ 2147483647 h 3030"/>
                <a:gd name="T4" fmla="*/ 2147483647 w 1158"/>
                <a:gd name="T5" fmla="*/ 2147483647 h 3030"/>
                <a:gd name="T6" fmla="*/ 2147483647 w 1158"/>
                <a:gd name="T7" fmla="*/ 2147483647 h 3030"/>
                <a:gd name="T8" fmla="*/ 2147483647 w 1158"/>
                <a:gd name="T9" fmla="*/ 2147483647 h 3030"/>
                <a:gd name="T10" fmla="*/ 2147483647 w 1158"/>
                <a:gd name="T11" fmla="*/ 2147483647 h 3030"/>
                <a:gd name="T12" fmla="*/ 2147483647 w 1158"/>
                <a:gd name="T13" fmla="*/ 2147483647 h 3030"/>
                <a:gd name="T14" fmla="*/ 2147483647 w 1158"/>
                <a:gd name="T15" fmla="*/ 2147483647 h 3030"/>
                <a:gd name="T16" fmla="*/ 2147483647 w 1158"/>
                <a:gd name="T17" fmla="*/ 2147483647 h 3030"/>
                <a:gd name="T18" fmla="*/ 2147483647 w 1158"/>
                <a:gd name="T19" fmla="*/ 2147483647 h 3030"/>
                <a:gd name="T20" fmla="*/ 2147483647 w 1158"/>
                <a:gd name="T21" fmla="*/ 2147483647 h 3030"/>
                <a:gd name="T22" fmla="*/ 2147483647 w 1158"/>
                <a:gd name="T23" fmla="*/ 2147483647 h 3030"/>
                <a:gd name="T24" fmla="*/ 2147483647 w 1158"/>
                <a:gd name="T25" fmla="*/ 2147483647 h 3030"/>
                <a:gd name="T26" fmla="*/ 2147483647 w 1158"/>
                <a:gd name="T27" fmla="*/ 2147483647 h 3030"/>
                <a:gd name="T28" fmla="*/ 2147483647 w 1158"/>
                <a:gd name="T29" fmla="*/ 2147483647 h 3030"/>
                <a:gd name="T30" fmla="*/ 2147483647 w 1158"/>
                <a:gd name="T31" fmla="*/ 2147483647 h 3030"/>
                <a:gd name="T32" fmla="*/ 2147483647 w 1158"/>
                <a:gd name="T33" fmla="*/ 2147483647 h 3030"/>
                <a:gd name="T34" fmla="*/ 2147483647 w 1158"/>
                <a:gd name="T35" fmla="*/ 2147483647 h 3030"/>
                <a:gd name="T36" fmla="*/ 2147483647 w 1158"/>
                <a:gd name="T37" fmla="*/ 2147483647 h 3030"/>
                <a:gd name="T38" fmla="*/ 2147483647 w 1158"/>
                <a:gd name="T39" fmla="*/ 2147483647 h 3030"/>
                <a:gd name="T40" fmla="*/ 2147483647 w 1158"/>
                <a:gd name="T41" fmla="*/ 2147483647 h 3030"/>
                <a:gd name="T42" fmla="*/ 2147483647 w 1158"/>
                <a:gd name="T43" fmla="*/ 2147483647 h 3030"/>
                <a:gd name="T44" fmla="*/ 2147483647 w 1158"/>
                <a:gd name="T45" fmla="*/ 2147483647 h 3030"/>
                <a:gd name="T46" fmla="*/ 2147483647 w 1158"/>
                <a:gd name="T47" fmla="*/ 2147483647 h 3030"/>
                <a:gd name="T48" fmla="*/ 2147483647 w 1158"/>
                <a:gd name="T49" fmla="*/ 2147483647 h 3030"/>
                <a:gd name="T50" fmla="*/ 2147483647 w 1158"/>
                <a:gd name="T51" fmla="*/ 2147483647 h 3030"/>
                <a:gd name="T52" fmla="*/ 2147483647 w 1158"/>
                <a:gd name="T53" fmla="*/ 2147483647 h 3030"/>
                <a:gd name="T54" fmla="*/ 2147483647 w 1158"/>
                <a:gd name="T55" fmla="*/ 2147483647 h 3030"/>
                <a:gd name="T56" fmla="*/ 2147483647 w 1158"/>
                <a:gd name="T57" fmla="*/ 2147483647 h 3030"/>
                <a:gd name="T58" fmla="*/ 2147483647 w 1158"/>
                <a:gd name="T59" fmla="*/ 2147483647 h 3030"/>
                <a:gd name="T60" fmla="*/ 2147483647 w 1158"/>
                <a:gd name="T61" fmla="*/ 2147483647 h 3030"/>
                <a:gd name="T62" fmla="*/ 2147483647 w 1158"/>
                <a:gd name="T63" fmla="*/ 2147483647 h 3030"/>
                <a:gd name="T64" fmla="*/ 2147483647 w 1158"/>
                <a:gd name="T65" fmla="*/ 2147483647 h 3030"/>
                <a:gd name="T66" fmla="*/ 2147483647 w 1158"/>
                <a:gd name="T67" fmla="*/ 2147483647 h 3030"/>
                <a:gd name="T68" fmla="*/ 2147483647 w 1158"/>
                <a:gd name="T69" fmla="*/ 2147483647 h 3030"/>
                <a:gd name="T70" fmla="*/ 2147483647 w 1158"/>
                <a:gd name="T71" fmla="*/ 2147483647 h 3030"/>
                <a:gd name="T72" fmla="*/ 2147483647 w 1158"/>
                <a:gd name="T73" fmla="*/ 2147483647 h 3030"/>
                <a:gd name="T74" fmla="*/ 2147483647 w 1158"/>
                <a:gd name="T75" fmla="*/ 2147483647 h 3030"/>
                <a:gd name="T76" fmla="*/ 2147483647 w 1158"/>
                <a:gd name="T77" fmla="*/ 2147483647 h 3030"/>
                <a:gd name="T78" fmla="*/ 0 w 1158"/>
                <a:gd name="T79" fmla="*/ 2147483647 h 3030"/>
                <a:gd name="T80" fmla="*/ 2147483647 w 1158"/>
                <a:gd name="T81" fmla="*/ 2147483647 h 3030"/>
                <a:gd name="T82" fmla="*/ 2147483647 w 1158"/>
                <a:gd name="T83" fmla="*/ 2147483647 h 3030"/>
                <a:gd name="T84" fmla="*/ 2147483647 w 1158"/>
                <a:gd name="T85" fmla="*/ 2147483647 h 3030"/>
                <a:gd name="T86" fmla="*/ 2147483647 w 1158"/>
                <a:gd name="T87" fmla="*/ 2147483647 h 3030"/>
                <a:gd name="T88" fmla="*/ 2147483647 w 1158"/>
                <a:gd name="T89" fmla="*/ 2147483647 h 3030"/>
                <a:gd name="T90" fmla="*/ 2147483647 w 1158"/>
                <a:gd name="T91" fmla="*/ 2147483647 h 3030"/>
                <a:gd name="T92" fmla="*/ 2147483647 w 1158"/>
                <a:gd name="T93" fmla="*/ 2147483647 h 3030"/>
                <a:gd name="T94" fmla="*/ 2147483647 w 1158"/>
                <a:gd name="T95" fmla="*/ 2147483647 h 3030"/>
                <a:gd name="T96" fmla="*/ 2147483647 w 1158"/>
                <a:gd name="T97" fmla="*/ 2147483647 h 3030"/>
                <a:gd name="T98" fmla="*/ 2147483647 w 1158"/>
                <a:gd name="T99" fmla="*/ 2147483647 h 3030"/>
                <a:gd name="T100" fmla="*/ 2147483647 w 1158"/>
                <a:gd name="T101" fmla="*/ 2147483647 h 3030"/>
                <a:gd name="T102" fmla="*/ 2147483647 w 1158"/>
                <a:gd name="T103" fmla="*/ 2147483647 h 3030"/>
                <a:gd name="T104" fmla="*/ 2147483647 w 1158"/>
                <a:gd name="T105" fmla="*/ 2147483647 h 3030"/>
                <a:gd name="T106" fmla="*/ 2147483647 w 1158"/>
                <a:gd name="T107" fmla="*/ 2147483647 h 3030"/>
                <a:gd name="T108" fmla="*/ 2147483647 w 1158"/>
                <a:gd name="T109" fmla="*/ 2147483647 h 3030"/>
                <a:gd name="T110" fmla="*/ 2147483647 w 1158"/>
                <a:gd name="T111" fmla="*/ 2147483647 h 3030"/>
                <a:gd name="T112" fmla="*/ 2147483647 w 1158"/>
                <a:gd name="T113" fmla="*/ 2147483647 h 3030"/>
                <a:gd name="T114" fmla="*/ 2147483647 w 1158"/>
                <a:gd name="T115" fmla="*/ 2147483647 h 3030"/>
                <a:gd name="T116" fmla="*/ 2147483647 w 1158"/>
                <a:gd name="T117" fmla="*/ 2147483647 h 3030"/>
                <a:gd name="T118" fmla="*/ 2147483647 w 1158"/>
                <a:gd name="T119" fmla="*/ 2147483647 h 3030"/>
                <a:gd name="T120" fmla="*/ 2147483647 w 1158"/>
                <a:gd name="T121" fmla="*/ 2147483647 h 3030"/>
                <a:gd name="T122" fmla="*/ 2147483647 w 1158"/>
                <a:gd name="T123" fmla="*/ 2147483647 h 303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58"/>
                <a:gd name="T187" fmla="*/ 0 h 3030"/>
                <a:gd name="T188" fmla="*/ 1158 w 1158"/>
                <a:gd name="T189" fmla="*/ 3030 h 303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58" h="3030">
                  <a:moveTo>
                    <a:pt x="1014" y="2910"/>
                  </a:moveTo>
                  <a:lnTo>
                    <a:pt x="984" y="2898"/>
                  </a:lnTo>
                  <a:lnTo>
                    <a:pt x="966" y="2880"/>
                  </a:lnTo>
                  <a:lnTo>
                    <a:pt x="948" y="2874"/>
                  </a:lnTo>
                  <a:lnTo>
                    <a:pt x="942" y="2862"/>
                  </a:lnTo>
                  <a:lnTo>
                    <a:pt x="936" y="2856"/>
                  </a:lnTo>
                  <a:lnTo>
                    <a:pt x="936" y="2850"/>
                  </a:lnTo>
                  <a:lnTo>
                    <a:pt x="906" y="2850"/>
                  </a:lnTo>
                  <a:lnTo>
                    <a:pt x="912" y="2832"/>
                  </a:lnTo>
                  <a:lnTo>
                    <a:pt x="870" y="2796"/>
                  </a:lnTo>
                  <a:lnTo>
                    <a:pt x="840" y="2802"/>
                  </a:lnTo>
                  <a:lnTo>
                    <a:pt x="828" y="2796"/>
                  </a:lnTo>
                  <a:lnTo>
                    <a:pt x="816" y="2808"/>
                  </a:lnTo>
                  <a:lnTo>
                    <a:pt x="792" y="2814"/>
                  </a:lnTo>
                  <a:lnTo>
                    <a:pt x="798" y="2832"/>
                  </a:lnTo>
                  <a:lnTo>
                    <a:pt x="780" y="2832"/>
                  </a:lnTo>
                  <a:lnTo>
                    <a:pt x="780" y="2862"/>
                  </a:lnTo>
                  <a:lnTo>
                    <a:pt x="786" y="2868"/>
                  </a:lnTo>
                  <a:lnTo>
                    <a:pt x="798" y="2868"/>
                  </a:lnTo>
                  <a:lnTo>
                    <a:pt x="810" y="2862"/>
                  </a:lnTo>
                  <a:lnTo>
                    <a:pt x="816" y="2856"/>
                  </a:lnTo>
                  <a:lnTo>
                    <a:pt x="828" y="2850"/>
                  </a:lnTo>
                  <a:lnTo>
                    <a:pt x="834" y="2844"/>
                  </a:lnTo>
                  <a:lnTo>
                    <a:pt x="858" y="2856"/>
                  </a:lnTo>
                  <a:lnTo>
                    <a:pt x="858" y="2874"/>
                  </a:lnTo>
                  <a:lnTo>
                    <a:pt x="846" y="2880"/>
                  </a:lnTo>
                  <a:lnTo>
                    <a:pt x="828" y="2898"/>
                  </a:lnTo>
                  <a:lnTo>
                    <a:pt x="822" y="2898"/>
                  </a:lnTo>
                  <a:lnTo>
                    <a:pt x="828" y="2904"/>
                  </a:lnTo>
                  <a:lnTo>
                    <a:pt x="882" y="2922"/>
                  </a:lnTo>
                  <a:lnTo>
                    <a:pt x="912" y="2928"/>
                  </a:lnTo>
                  <a:lnTo>
                    <a:pt x="924" y="2934"/>
                  </a:lnTo>
                  <a:lnTo>
                    <a:pt x="906" y="2958"/>
                  </a:lnTo>
                  <a:lnTo>
                    <a:pt x="906" y="2952"/>
                  </a:lnTo>
                  <a:lnTo>
                    <a:pt x="894" y="2940"/>
                  </a:lnTo>
                  <a:lnTo>
                    <a:pt x="876" y="2940"/>
                  </a:lnTo>
                  <a:lnTo>
                    <a:pt x="870" y="2946"/>
                  </a:lnTo>
                  <a:lnTo>
                    <a:pt x="870" y="2952"/>
                  </a:lnTo>
                  <a:lnTo>
                    <a:pt x="852" y="2928"/>
                  </a:lnTo>
                  <a:lnTo>
                    <a:pt x="834" y="2934"/>
                  </a:lnTo>
                  <a:lnTo>
                    <a:pt x="846" y="2946"/>
                  </a:lnTo>
                  <a:lnTo>
                    <a:pt x="816" y="2940"/>
                  </a:lnTo>
                  <a:lnTo>
                    <a:pt x="822" y="2946"/>
                  </a:lnTo>
                  <a:lnTo>
                    <a:pt x="828" y="2958"/>
                  </a:lnTo>
                  <a:lnTo>
                    <a:pt x="834" y="2964"/>
                  </a:lnTo>
                  <a:lnTo>
                    <a:pt x="894" y="2964"/>
                  </a:lnTo>
                  <a:lnTo>
                    <a:pt x="906" y="2970"/>
                  </a:lnTo>
                  <a:lnTo>
                    <a:pt x="1050" y="2970"/>
                  </a:lnTo>
                  <a:lnTo>
                    <a:pt x="1074" y="2982"/>
                  </a:lnTo>
                  <a:lnTo>
                    <a:pt x="1080" y="2988"/>
                  </a:lnTo>
                  <a:lnTo>
                    <a:pt x="1086" y="2988"/>
                  </a:lnTo>
                  <a:lnTo>
                    <a:pt x="1122" y="2970"/>
                  </a:lnTo>
                  <a:lnTo>
                    <a:pt x="1140" y="2976"/>
                  </a:lnTo>
                  <a:lnTo>
                    <a:pt x="1152" y="2976"/>
                  </a:lnTo>
                  <a:lnTo>
                    <a:pt x="1158" y="2952"/>
                  </a:lnTo>
                  <a:lnTo>
                    <a:pt x="1140" y="2952"/>
                  </a:lnTo>
                  <a:lnTo>
                    <a:pt x="1086" y="2940"/>
                  </a:lnTo>
                  <a:lnTo>
                    <a:pt x="1014" y="2910"/>
                  </a:lnTo>
                  <a:close/>
                  <a:moveTo>
                    <a:pt x="990" y="2988"/>
                  </a:moveTo>
                  <a:lnTo>
                    <a:pt x="1014" y="3000"/>
                  </a:lnTo>
                  <a:lnTo>
                    <a:pt x="1068" y="3006"/>
                  </a:lnTo>
                  <a:lnTo>
                    <a:pt x="1038" y="2982"/>
                  </a:lnTo>
                  <a:lnTo>
                    <a:pt x="990" y="2988"/>
                  </a:lnTo>
                  <a:close/>
                  <a:moveTo>
                    <a:pt x="960" y="2994"/>
                  </a:moveTo>
                  <a:lnTo>
                    <a:pt x="966" y="2982"/>
                  </a:lnTo>
                  <a:lnTo>
                    <a:pt x="888" y="2982"/>
                  </a:lnTo>
                  <a:lnTo>
                    <a:pt x="906" y="3012"/>
                  </a:lnTo>
                  <a:lnTo>
                    <a:pt x="936" y="3018"/>
                  </a:lnTo>
                  <a:lnTo>
                    <a:pt x="930" y="3006"/>
                  </a:lnTo>
                  <a:lnTo>
                    <a:pt x="936" y="3000"/>
                  </a:lnTo>
                  <a:lnTo>
                    <a:pt x="948" y="3012"/>
                  </a:lnTo>
                  <a:lnTo>
                    <a:pt x="996" y="3012"/>
                  </a:lnTo>
                  <a:lnTo>
                    <a:pt x="1008" y="3030"/>
                  </a:lnTo>
                  <a:lnTo>
                    <a:pt x="1026" y="3030"/>
                  </a:lnTo>
                  <a:lnTo>
                    <a:pt x="996" y="3000"/>
                  </a:lnTo>
                  <a:lnTo>
                    <a:pt x="960" y="2994"/>
                  </a:lnTo>
                  <a:close/>
                  <a:moveTo>
                    <a:pt x="804" y="2946"/>
                  </a:moveTo>
                  <a:lnTo>
                    <a:pt x="744" y="2940"/>
                  </a:lnTo>
                  <a:lnTo>
                    <a:pt x="750" y="2958"/>
                  </a:lnTo>
                  <a:lnTo>
                    <a:pt x="792" y="2958"/>
                  </a:lnTo>
                  <a:lnTo>
                    <a:pt x="804" y="2976"/>
                  </a:lnTo>
                  <a:lnTo>
                    <a:pt x="864" y="3000"/>
                  </a:lnTo>
                  <a:lnTo>
                    <a:pt x="828" y="2970"/>
                  </a:lnTo>
                  <a:lnTo>
                    <a:pt x="804" y="2946"/>
                  </a:lnTo>
                  <a:close/>
                  <a:moveTo>
                    <a:pt x="804" y="2880"/>
                  </a:moveTo>
                  <a:lnTo>
                    <a:pt x="786" y="2898"/>
                  </a:lnTo>
                  <a:lnTo>
                    <a:pt x="792" y="2928"/>
                  </a:lnTo>
                  <a:lnTo>
                    <a:pt x="816" y="2922"/>
                  </a:lnTo>
                  <a:lnTo>
                    <a:pt x="804" y="2880"/>
                  </a:lnTo>
                  <a:close/>
                  <a:moveTo>
                    <a:pt x="774" y="2928"/>
                  </a:moveTo>
                  <a:lnTo>
                    <a:pt x="768" y="2910"/>
                  </a:lnTo>
                  <a:lnTo>
                    <a:pt x="720" y="2898"/>
                  </a:lnTo>
                  <a:lnTo>
                    <a:pt x="708" y="2916"/>
                  </a:lnTo>
                  <a:lnTo>
                    <a:pt x="708" y="2934"/>
                  </a:lnTo>
                  <a:lnTo>
                    <a:pt x="744" y="2922"/>
                  </a:lnTo>
                  <a:lnTo>
                    <a:pt x="774" y="2928"/>
                  </a:lnTo>
                  <a:close/>
                  <a:moveTo>
                    <a:pt x="612" y="2772"/>
                  </a:moveTo>
                  <a:lnTo>
                    <a:pt x="606" y="2766"/>
                  </a:lnTo>
                  <a:lnTo>
                    <a:pt x="594" y="2766"/>
                  </a:lnTo>
                  <a:lnTo>
                    <a:pt x="588" y="2760"/>
                  </a:lnTo>
                  <a:lnTo>
                    <a:pt x="570" y="2760"/>
                  </a:lnTo>
                  <a:lnTo>
                    <a:pt x="570" y="2766"/>
                  </a:lnTo>
                  <a:lnTo>
                    <a:pt x="564" y="2778"/>
                  </a:lnTo>
                  <a:lnTo>
                    <a:pt x="564" y="2808"/>
                  </a:lnTo>
                  <a:lnTo>
                    <a:pt x="570" y="2808"/>
                  </a:lnTo>
                  <a:lnTo>
                    <a:pt x="576" y="2802"/>
                  </a:lnTo>
                  <a:lnTo>
                    <a:pt x="588" y="2802"/>
                  </a:lnTo>
                  <a:lnTo>
                    <a:pt x="594" y="2796"/>
                  </a:lnTo>
                  <a:lnTo>
                    <a:pt x="600" y="2820"/>
                  </a:lnTo>
                  <a:lnTo>
                    <a:pt x="630" y="2808"/>
                  </a:lnTo>
                  <a:lnTo>
                    <a:pt x="612" y="2790"/>
                  </a:lnTo>
                  <a:lnTo>
                    <a:pt x="618" y="2772"/>
                  </a:lnTo>
                  <a:lnTo>
                    <a:pt x="612" y="2772"/>
                  </a:lnTo>
                  <a:close/>
                  <a:moveTo>
                    <a:pt x="552" y="2826"/>
                  </a:moveTo>
                  <a:lnTo>
                    <a:pt x="516" y="2808"/>
                  </a:lnTo>
                  <a:lnTo>
                    <a:pt x="546" y="2832"/>
                  </a:lnTo>
                  <a:lnTo>
                    <a:pt x="588" y="2844"/>
                  </a:lnTo>
                  <a:lnTo>
                    <a:pt x="606" y="2850"/>
                  </a:lnTo>
                  <a:lnTo>
                    <a:pt x="588" y="2832"/>
                  </a:lnTo>
                  <a:lnTo>
                    <a:pt x="552" y="2826"/>
                  </a:lnTo>
                  <a:close/>
                  <a:moveTo>
                    <a:pt x="552" y="2748"/>
                  </a:moveTo>
                  <a:lnTo>
                    <a:pt x="534" y="2730"/>
                  </a:lnTo>
                  <a:lnTo>
                    <a:pt x="528" y="2766"/>
                  </a:lnTo>
                  <a:lnTo>
                    <a:pt x="504" y="2772"/>
                  </a:lnTo>
                  <a:lnTo>
                    <a:pt x="546" y="2784"/>
                  </a:lnTo>
                  <a:lnTo>
                    <a:pt x="552" y="2748"/>
                  </a:lnTo>
                  <a:close/>
                  <a:moveTo>
                    <a:pt x="444" y="2736"/>
                  </a:moveTo>
                  <a:lnTo>
                    <a:pt x="480" y="2772"/>
                  </a:lnTo>
                  <a:lnTo>
                    <a:pt x="492" y="2760"/>
                  </a:lnTo>
                  <a:lnTo>
                    <a:pt x="462" y="2724"/>
                  </a:lnTo>
                  <a:lnTo>
                    <a:pt x="444" y="2736"/>
                  </a:lnTo>
                  <a:close/>
                  <a:moveTo>
                    <a:pt x="516" y="2724"/>
                  </a:moveTo>
                  <a:lnTo>
                    <a:pt x="504" y="2718"/>
                  </a:lnTo>
                  <a:lnTo>
                    <a:pt x="492" y="2730"/>
                  </a:lnTo>
                  <a:lnTo>
                    <a:pt x="504" y="2748"/>
                  </a:lnTo>
                  <a:lnTo>
                    <a:pt x="516" y="2724"/>
                  </a:lnTo>
                  <a:close/>
                  <a:moveTo>
                    <a:pt x="456" y="2706"/>
                  </a:moveTo>
                  <a:lnTo>
                    <a:pt x="462" y="2676"/>
                  </a:lnTo>
                  <a:lnTo>
                    <a:pt x="456" y="2640"/>
                  </a:lnTo>
                  <a:lnTo>
                    <a:pt x="438" y="2634"/>
                  </a:lnTo>
                  <a:lnTo>
                    <a:pt x="438" y="2652"/>
                  </a:lnTo>
                  <a:lnTo>
                    <a:pt x="408" y="2646"/>
                  </a:lnTo>
                  <a:lnTo>
                    <a:pt x="432" y="2682"/>
                  </a:lnTo>
                  <a:lnTo>
                    <a:pt x="426" y="2724"/>
                  </a:lnTo>
                  <a:lnTo>
                    <a:pt x="456" y="2706"/>
                  </a:lnTo>
                  <a:close/>
                  <a:moveTo>
                    <a:pt x="366" y="2622"/>
                  </a:moveTo>
                  <a:lnTo>
                    <a:pt x="384" y="2628"/>
                  </a:lnTo>
                  <a:lnTo>
                    <a:pt x="390" y="2658"/>
                  </a:lnTo>
                  <a:lnTo>
                    <a:pt x="396" y="2628"/>
                  </a:lnTo>
                  <a:lnTo>
                    <a:pt x="402" y="2604"/>
                  </a:lnTo>
                  <a:lnTo>
                    <a:pt x="372" y="2598"/>
                  </a:lnTo>
                  <a:lnTo>
                    <a:pt x="366" y="2622"/>
                  </a:lnTo>
                  <a:close/>
                  <a:moveTo>
                    <a:pt x="372" y="2586"/>
                  </a:moveTo>
                  <a:lnTo>
                    <a:pt x="378" y="2586"/>
                  </a:lnTo>
                  <a:lnTo>
                    <a:pt x="378" y="2580"/>
                  </a:lnTo>
                  <a:lnTo>
                    <a:pt x="384" y="2574"/>
                  </a:lnTo>
                  <a:lnTo>
                    <a:pt x="414" y="2598"/>
                  </a:lnTo>
                  <a:lnTo>
                    <a:pt x="414" y="2574"/>
                  </a:lnTo>
                  <a:lnTo>
                    <a:pt x="384" y="2544"/>
                  </a:lnTo>
                  <a:lnTo>
                    <a:pt x="378" y="2532"/>
                  </a:lnTo>
                  <a:lnTo>
                    <a:pt x="372" y="2526"/>
                  </a:lnTo>
                  <a:lnTo>
                    <a:pt x="360" y="2502"/>
                  </a:lnTo>
                  <a:lnTo>
                    <a:pt x="360" y="2490"/>
                  </a:lnTo>
                  <a:lnTo>
                    <a:pt x="342" y="2454"/>
                  </a:lnTo>
                  <a:lnTo>
                    <a:pt x="330" y="2448"/>
                  </a:lnTo>
                  <a:lnTo>
                    <a:pt x="324" y="2442"/>
                  </a:lnTo>
                  <a:lnTo>
                    <a:pt x="318" y="2442"/>
                  </a:lnTo>
                  <a:lnTo>
                    <a:pt x="312" y="2448"/>
                  </a:lnTo>
                  <a:lnTo>
                    <a:pt x="312" y="2454"/>
                  </a:lnTo>
                  <a:lnTo>
                    <a:pt x="294" y="2448"/>
                  </a:lnTo>
                  <a:lnTo>
                    <a:pt x="288" y="2454"/>
                  </a:lnTo>
                  <a:lnTo>
                    <a:pt x="288" y="2466"/>
                  </a:lnTo>
                  <a:lnTo>
                    <a:pt x="282" y="2472"/>
                  </a:lnTo>
                  <a:lnTo>
                    <a:pt x="282" y="2490"/>
                  </a:lnTo>
                  <a:lnTo>
                    <a:pt x="330" y="2490"/>
                  </a:lnTo>
                  <a:lnTo>
                    <a:pt x="312" y="2532"/>
                  </a:lnTo>
                  <a:lnTo>
                    <a:pt x="324" y="2532"/>
                  </a:lnTo>
                  <a:lnTo>
                    <a:pt x="348" y="2508"/>
                  </a:lnTo>
                  <a:lnTo>
                    <a:pt x="342" y="2532"/>
                  </a:lnTo>
                  <a:lnTo>
                    <a:pt x="342" y="2538"/>
                  </a:lnTo>
                  <a:lnTo>
                    <a:pt x="348" y="2544"/>
                  </a:lnTo>
                  <a:lnTo>
                    <a:pt x="366" y="2580"/>
                  </a:lnTo>
                  <a:lnTo>
                    <a:pt x="366" y="2586"/>
                  </a:lnTo>
                  <a:lnTo>
                    <a:pt x="372" y="2586"/>
                  </a:lnTo>
                  <a:close/>
                  <a:moveTo>
                    <a:pt x="246" y="2082"/>
                  </a:moveTo>
                  <a:lnTo>
                    <a:pt x="246" y="2034"/>
                  </a:lnTo>
                  <a:lnTo>
                    <a:pt x="216" y="2004"/>
                  </a:lnTo>
                  <a:lnTo>
                    <a:pt x="234" y="1992"/>
                  </a:lnTo>
                  <a:lnTo>
                    <a:pt x="210" y="1968"/>
                  </a:lnTo>
                  <a:lnTo>
                    <a:pt x="174" y="1956"/>
                  </a:lnTo>
                  <a:lnTo>
                    <a:pt x="174" y="1986"/>
                  </a:lnTo>
                  <a:lnTo>
                    <a:pt x="180" y="1998"/>
                  </a:lnTo>
                  <a:lnTo>
                    <a:pt x="180" y="2004"/>
                  </a:lnTo>
                  <a:lnTo>
                    <a:pt x="192" y="2016"/>
                  </a:lnTo>
                  <a:lnTo>
                    <a:pt x="198" y="2028"/>
                  </a:lnTo>
                  <a:lnTo>
                    <a:pt x="204" y="2034"/>
                  </a:lnTo>
                  <a:lnTo>
                    <a:pt x="204" y="2046"/>
                  </a:lnTo>
                  <a:lnTo>
                    <a:pt x="198" y="2064"/>
                  </a:lnTo>
                  <a:lnTo>
                    <a:pt x="246" y="2082"/>
                  </a:lnTo>
                  <a:close/>
                  <a:moveTo>
                    <a:pt x="246" y="2178"/>
                  </a:moveTo>
                  <a:lnTo>
                    <a:pt x="258" y="2190"/>
                  </a:lnTo>
                  <a:lnTo>
                    <a:pt x="282" y="2190"/>
                  </a:lnTo>
                  <a:lnTo>
                    <a:pt x="294" y="2172"/>
                  </a:lnTo>
                  <a:lnTo>
                    <a:pt x="264" y="2178"/>
                  </a:lnTo>
                  <a:lnTo>
                    <a:pt x="246" y="2178"/>
                  </a:lnTo>
                  <a:close/>
                  <a:moveTo>
                    <a:pt x="282" y="2220"/>
                  </a:moveTo>
                  <a:lnTo>
                    <a:pt x="282" y="2238"/>
                  </a:lnTo>
                  <a:lnTo>
                    <a:pt x="306" y="2256"/>
                  </a:lnTo>
                  <a:lnTo>
                    <a:pt x="306" y="2232"/>
                  </a:lnTo>
                  <a:lnTo>
                    <a:pt x="294" y="2208"/>
                  </a:lnTo>
                  <a:lnTo>
                    <a:pt x="258" y="2208"/>
                  </a:lnTo>
                  <a:lnTo>
                    <a:pt x="282" y="2220"/>
                  </a:lnTo>
                  <a:close/>
                  <a:moveTo>
                    <a:pt x="318" y="2190"/>
                  </a:moveTo>
                  <a:lnTo>
                    <a:pt x="324" y="2184"/>
                  </a:lnTo>
                  <a:lnTo>
                    <a:pt x="336" y="2178"/>
                  </a:lnTo>
                  <a:lnTo>
                    <a:pt x="348" y="2166"/>
                  </a:lnTo>
                  <a:lnTo>
                    <a:pt x="336" y="2154"/>
                  </a:lnTo>
                  <a:lnTo>
                    <a:pt x="324" y="2154"/>
                  </a:lnTo>
                  <a:lnTo>
                    <a:pt x="312" y="2160"/>
                  </a:lnTo>
                  <a:lnTo>
                    <a:pt x="306" y="2166"/>
                  </a:lnTo>
                  <a:lnTo>
                    <a:pt x="306" y="2184"/>
                  </a:lnTo>
                  <a:lnTo>
                    <a:pt x="312" y="2190"/>
                  </a:lnTo>
                  <a:lnTo>
                    <a:pt x="318" y="2190"/>
                  </a:lnTo>
                  <a:close/>
                  <a:moveTo>
                    <a:pt x="252" y="2112"/>
                  </a:moveTo>
                  <a:lnTo>
                    <a:pt x="240" y="2118"/>
                  </a:lnTo>
                  <a:lnTo>
                    <a:pt x="240" y="2136"/>
                  </a:lnTo>
                  <a:lnTo>
                    <a:pt x="252" y="2136"/>
                  </a:lnTo>
                  <a:lnTo>
                    <a:pt x="264" y="2124"/>
                  </a:lnTo>
                  <a:lnTo>
                    <a:pt x="264" y="2106"/>
                  </a:lnTo>
                  <a:lnTo>
                    <a:pt x="258" y="2106"/>
                  </a:lnTo>
                  <a:lnTo>
                    <a:pt x="252" y="2112"/>
                  </a:lnTo>
                  <a:close/>
                  <a:moveTo>
                    <a:pt x="234" y="2154"/>
                  </a:moveTo>
                  <a:lnTo>
                    <a:pt x="216" y="2154"/>
                  </a:lnTo>
                  <a:lnTo>
                    <a:pt x="228" y="2178"/>
                  </a:lnTo>
                  <a:lnTo>
                    <a:pt x="234" y="2154"/>
                  </a:lnTo>
                  <a:close/>
                  <a:moveTo>
                    <a:pt x="714" y="2874"/>
                  </a:moveTo>
                  <a:lnTo>
                    <a:pt x="726" y="2874"/>
                  </a:lnTo>
                  <a:lnTo>
                    <a:pt x="726" y="2886"/>
                  </a:lnTo>
                  <a:lnTo>
                    <a:pt x="768" y="2886"/>
                  </a:lnTo>
                  <a:lnTo>
                    <a:pt x="774" y="2880"/>
                  </a:lnTo>
                  <a:lnTo>
                    <a:pt x="774" y="2874"/>
                  </a:lnTo>
                  <a:lnTo>
                    <a:pt x="744" y="2844"/>
                  </a:lnTo>
                  <a:lnTo>
                    <a:pt x="744" y="2808"/>
                  </a:lnTo>
                  <a:lnTo>
                    <a:pt x="786" y="2802"/>
                  </a:lnTo>
                  <a:lnTo>
                    <a:pt x="780" y="2790"/>
                  </a:lnTo>
                  <a:lnTo>
                    <a:pt x="804" y="2790"/>
                  </a:lnTo>
                  <a:lnTo>
                    <a:pt x="816" y="2772"/>
                  </a:lnTo>
                  <a:lnTo>
                    <a:pt x="792" y="2754"/>
                  </a:lnTo>
                  <a:lnTo>
                    <a:pt x="696" y="2754"/>
                  </a:lnTo>
                  <a:lnTo>
                    <a:pt x="684" y="2760"/>
                  </a:lnTo>
                  <a:lnTo>
                    <a:pt x="672" y="2760"/>
                  </a:lnTo>
                  <a:lnTo>
                    <a:pt x="654" y="2742"/>
                  </a:lnTo>
                  <a:lnTo>
                    <a:pt x="618" y="2724"/>
                  </a:lnTo>
                  <a:lnTo>
                    <a:pt x="606" y="2706"/>
                  </a:lnTo>
                  <a:lnTo>
                    <a:pt x="588" y="2682"/>
                  </a:lnTo>
                  <a:lnTo>
                    <a:pt x="588" y="2658"/>
                  </a:lnTo>
                  <a:lnTo>
                    <a:pt x="576" y="2646"/>
                  </a:lnTo>
                  <a:lnTo>
                    <a:pt x="564" y="2640"/>
                  </a:lnTo>
                  <a:lnTo>
                    <a:pt x="546" y="2640"/>
                  </a:lnTo>
                  <a:lnTo>
                    <a:pt x="534" y="2652"/>
                  </a:lnTo>
                  <a:lnTo>
                    <a:pt x="528" y="2652"/>
                  </a:lnTo>
                  <a:lnTo>
                    <a:pt x="516" y="2646"/>
                  </a:lnTo>
                  <a:lnTo>
                    <a:pt x="510" y="2640"/>
                  </a:lnTo>
                  <a:lnTo>
                    <a:pt x="510" y="2628"/>
                  </a:lnTo>
                  <a:lnTo>
                    <a:pt x="504" y="2622"/>
                  </a:lnTo>
                  <a:lnTo>
                    <a:pt x="504" y="2616"/>
                  </a:lnTo>
                  <a:lnTo>
                    <a:pt x="474" y="2610"/>
                  </a:lnTo>
                  <a:lnTo>
                    <a:pt x="474" y="2574"/>
                  </a:lnTo>
                  <a:lnTo>
                    <a:pt x="468" y="2568"/>
                  </a:lnTo>
                  <a:lnTo>
                    <a:pt x="462" y="2556"/>
                  </a:lnTo>
                  <a:lnTo>
                    <a:pt x="462" y="2544"/>
                  </a:lnTo>
                  <a:lnTo>
                    <a:pt x="474" y="2538"/>
                  </a:lnTo>
                  <a:lnTo>
                    <a:pt x="474" y="2514"/>
                  </a:lnTo>
                  <a:lnTo>
                    <a:pt x="480" y="2514"/>
                  </a:lnTo>
                  <a:lnTo>
                    <a:pt x="486" y="2508"/>
                  </a:lnTo>
                  <a:lnTo>
                    <a:pt x="492" y="2508"/>
                  </a:lnTo>
                  <a:lnTo>
                    <a:pt x="498" y="2502"/>
                  </a:lnTo>
                  <a:lnTo>
                    <a:pt x="498" y="2496"/>
                  </a:lnTo>
                  <a:lnTo>
                    <a:pt x="474" y="2472"/>
                  </a:lnTo>
                  <a:lnTo>
                    <a:pt x="480" y="2466"/>
                  </a:lnTo>
                  <a:lnTo>
                    <a:pt x="492" y="2460"/>
                  </a:lnTo>
                  <a:lnTo>
                    <a:pt x="498" y="2460"/>
                  </a:lnTo>
                  <a:lnTo>
                    <a:pt x="498" y="2454"/>
                  </a:lnTo>
                  <a:lnTo>
                    <a:pt x="474" y="2430"/>
                  </a:lnTo>
                  <a:lnTo>
                    <a:pt x="468" y="2430"/>
                  </a:lnTo>
                  <a:lnTo>
                    <a:pt x="474" y="2388"/>
                  </a:lnTo>
                  <a:lnTo>
                    <a:pt x="486" y="2382"/>
                  </a:lnTo>
                  <a:lnTo>
                    <a:pt x="474" y="2358"/>
                  </a:lnTo>
                  <a:lnTo>
                    <a:pt x="480" y="2322"/>
                  </a:lnTo>
                  <a:lnTo>
                    <a:pt x="456" y="2298"/>
                  </a:lnTo>
                  <a:lnTo>
                    <a:pt x="462" y="2274"/>
                  </a:lnTo>
                  <a:lnTo>
                    <a:pt x="438" y="2256"/>
                  </a:lnTo>
                  <a:lnTo>
                    <a:pt x="450" y="2244"/>
                  </a:lnTo>
                  <a:lnTo>
                    <a:pt x="456" y="2232"/>
                  </a:lnTo>
                  <a:lnTo>
                    <a:pt x="462" y="2226"/>
                  </a:lnTo>
                  <a:lnTo>
                    <a:pt x="438" y="2202"/>
                  </a:lnTo>
                  <a:lnTo>
                    <a:pt x="426" y="2202"/>
                  </a:lnTo>
                  <a:lnTo>
                    <a:pt x="420" y="2196"/>
                  </a:lnTo>
                  <a:lnTo>
                    <a:pt x="408" y="2190"/>
                  </a:lnTo>
                  <a:lnTo>
                    <a:pt x="402" y="2190"/>
                  </a:lnTo>
                  <a:lnTo>
                    <a:pt x="396" y="2184"/>
                  </a:lnTo>
                  <a:lnTo>
                    <a:pt x="414" y="2184"/>
                  </a:lnTo>
                  <a:lnTo>
                    <a:pt x="426" y="2178"/>
                  </a:lnTo>
                  <a:lnTo>
                    <a:pt x="438" y="2178"/>
                  </a:lnTo>
                  <a:lnTo>
                    <a:pt x="444" y="2172"/>
                  </a:lnTo>
                  <a:lnTo>
                    <a:pt x="444" y="2166"/>
                  </a:lnTo>
                  <a:lnTo>
                    <a:pt x="432" y="2160"/>
                  </a:lnTo>
                  <a:lnTo>
                    <a:pt x="402" y="2160"/>
                  </a:lnTo>
                  <a:lnTo>
                    <a:pt x="390" y="2148"/>
                  </a:lnTo>
                  <a:lnTo>
                    <a:pt x="390" y="2118"/>
                  </a:lnTo>
                  <a:lnTo>
                    <a:pt x="384" y="2106"/>
                  </a:lnTo>
                  <a:lnTo>
                    <a:pt x="384" y="2100"/>
                  </a:lnTo>
                  <a:lnTo>
                    <a:pt x="378" y="2094"/>
                  </a:lnTo>
                  <a:lnTo>
                    <a:pt x="366" y="2088"/>
                  </a:lnTo>
                  <a:lnTo>
                    <a:pt x="360" y="2088"/>
                  </a:lnTo>
                  <a:lnTo>
                    <a:pt x="366" y="2058"/>
                  </a:lnTo>
                  <a:lnTo>
                    <a:pt x="342" y="2046"/>
                  </a:lnTo>
                  <a:lnTo>
                    <a:pt x="336" y="2040"/>
                  </a:lnTo>
                  <a:lnTo>
                    <a:pt x="336" y="2028"/>
                  </a:lnTo>
                  <a:lnTo>
                    <a:pt x="330" y="2016"/>
                  </a:lnTo>
                  <a:lnTo>
                    <a:pt x="330" y="1998"/>
                  </a:lnTo>
                  <a:lnTo>
                    <a:pt x="324" y="1986"/>
                  </a:lnTo>
                  <a:lnTo>
                    <a:pt x="324" y="1974"/>
                  </a:lnTo>
                  <a:lnTo>
                    <a:pt x="330" y="1968"/>
                  </a:lnTo>
                  <a:lnTo>
                    <a:pt x="342" y="1962"/>
                  </a:lnTo>
                  <a:lnTo>
                    <a:pt x="348" y="1962"/>
                  </a:lnTo>
                  <a:lnTo>
                    <a:pt x="336" y="1950"/>
                  </a:lnTo>
                  <a:lnTo>
                    <a:pt x="324" y="1944"/>
                  </a:lnTo>
                  <a:lnTo>
                    <a:pt x="306" y="1926"/>
                  </a:lnTo>
                  <a:lnTo>
                    <a:pt x="300" y="1914"/>
                  </a:lnTo>
                  <a:lnTo>
                    <a:pt x="300" y="1890"/>
                  </a:lnTo>
                  <a:lnTo>
                    <a:pt x="294" y="1878"/>
                  </a:lnTo>
                  <a:lnTo>
                    <a:pt x="288" y="1872"/>
                  </a:lnTo>
                  <a:lnTo>
                    <a:pt x="288" y="1842"/>
                  </a:lnTo>
                  <a:lnTo>
                    <a:pt x="294" y="1836"/>
                  </a:lnTo>
                  <a:lnTo>
                    <a:pt x="294" y="1824"/>
                  </a:lnTo>
                  <a:lnTo>
                    <a:pt x="276" y="1812"/>
                  </a:lnTo>
                  <a:lnTo>
                    <a:pt x="276" y="1806"/>
                  </a:lnTo>
                  <a:lnTo>
                    <a:pt x="282" y="1794"/>
                  </a:lnTo>
                  <a:lnTo>
                    <a:pt x="282" y="1788"/>
                  </a:lnTo>
                  <a:lnTo>
                    <a:pt x="264" y="1770"/>
                  </a:lnTo>
                  <a:lnTo>
                    <a:pt x="282" y="1758"/>
                  </a:lnTo>
                  <a:lnTo>
                    <a:pt x="270" y="1716"/>
                  </a:lnTo>
                  <a:lnTo>
                    <a:pt x="276" y="1716"/>
                  </a:lnTo>
                  <a:lnTo>
                    <a:pt x="282" y="1710"/>
                  </a:lnTo>
                  <a:lnTo>
                    <a:pt x="294" y="1704"/>
                  </a:lnTo>
                  <a:lnTo>
                    <a:pt x="300" y="1692"/>
                  </a:lnTo>
                  <a:lnTo>
                    <a:pt x="300" y="1686"/>
                  </a:lnTo>
                  <a:lnTo>
                    <a:pt x="282" y="1668"/>
                  </a:lnTo>
                  <a:lnTo>
                    <a:pt x="276" y="1668"/>
                  </a:lnTo>
                  <a:lnTo>
                    <a:pt x="276" y="1650"/>
                  </a:lnTo>
                  <a:lnTo>
                    <a:pt x="246" y="1626"/>
                  </a:lnTo>
                  <a:lnTo>
                    <a:pt x="246" y="1578"/>
                  </a:lnTo>
                  <a:lnTo>
                    <a:pt x="240" y="1566"/>
                  </a:lnTo>
                  <a:lnTo>
                    <a:pt x="234" y="1548"/>
                  </a:lnTo>
                  <a:lnTo>
                    <a:pt x="234" y="1536"/>
                  </a:lnTo>
                  <a:lnTo>
                    <a:pt x="228" y="1530"/>
                  </a:lnTo>
                  <a:lnTo>
                    <a:pt x="228" y="1524"/>
                  </a:lnTo>
                  <a:lnTo>
                    <a:pt x="252" y="1518"/>
                  </a:lnTo>
                  <a:lnTo>
                    <a:pt x="258" y="1500"/>
                  </a:lnTo>
                  <a:lnTo>
                    <a:pt x="258" y="1494"/>
                  </a:lnTo>
                  <a:lnTo>
                    <a:pt x="264" y="1482"/>
                  </a:lnTo>
                  <a:lnTo>
                    <a:pt x="264" y="1470"/>
                  </a:lnTo>
                  <a:lnTo>
                    <a:pt x="258" y="1464"/>
                  </a:lnTo>
                  <a:lnTo>
                    <a:pt x="252" y="1452"/>
                  </a:lnTo>
                  <a:lnTo>
                    <a:pt x="246" y="1446"/>
                  </a:lnTo>
                  <a:lnTo>
                    <a:pt x="240" y="1434"/>
                  </a:lnTo>
                  <a:lnTo>
                    <a:pt x="234" y="1428"/>
                  </a:lnTo>
                  <a:lnTo>
                    <a:pt x="246" y="1428"/>
                  </a:lnTo>
                  <a:lnTo>
                    <a:pt x="246" y="1398"/>
                  </a:lnTo>
                  <a:lnTo>
                    <a:pt x="252" y="1380"/>
                  </a:lnTo>
                  <a:lnTo>
                    <a:pt x="252" y="1356"/>
                  </a:lnTo>
                  <a:lnTo>
                    <a:pt x="270" y="1338"/>
                  </a:lnTo>
                  <a:lnTo>
                    <a:pt x="270" y="1332"/>
                  </a:lnTo>
                  <a:lnTo>
                    <a:pt x="264" y="1320"/>
                  </a:lnTo>
                  <a:lnTo>
                    <a:pt x="258" y="1314"/>
                  </a:lnTo>
                  <a:lnTo>
                    <a:pt x="252" y="1302"/>
                  </a:lnTo>
                  <a:lnTo>
                    <a:pt x="246" y="1260"/>
                  </a:lnTo>
                  <a:lnTo>
                    <a:pt x="222" y="1260"/>
                  </a:lnTo>
                  <a:lnTo>
                    <a:pt x="210" y="1248"/>
                  </a:lnTo>
                  <a:lnTo>
                    <a:pt x="210" y="1236"/>
                  </a:lnTo>
                  <a:lnTo>
                    <a:pt x="216" y="1230"/>
                  </a:lnTo>
                  <a:lnTo>
                    <a:pt x="210" y="1218"/>
                  </a:lnTo>
                  <a:lnTo>
                    <a:pt x="198" y="1188"/>
                  </a:lnTo>
                  <a:lnTo>
                    <a:pt x="180" y="1170"/>
                  </a:lnTo>
                  <a:lnTo>
                    <a:pt x="180" y="1164"/>
                  </a:lnTo>
                  <a:lnTo>
                    <a:pt x="186" y="1158"/>
                  </a:lnTo>
                  <a:lnTo>
                    <a:pt x="186" y="1146"/>
                  </a:lnTo>
                  <a:lnTo>
                    <a:pt x="168" y="1128"/>
                  </a:lnTo>
                  <a:lnTo>
                    <a:pt x="156" y="1122"/>
                  </a:lnTo>
                  <a:lnTo>
                    <a:pt x="156" y="1116"/>
                  </a:lnTo>
                  <a:lnTo>
                    <a:pt x="150" y="1110"/>
                  </a:lnTo>
                  <a:lnTo>
                    <a:pt x="150" y="1086"/>
                  </a:lnTo>
                  <a:lnTo>
                    <a:pt x="156" y="1086"/>
                  </a:lnTo>
                  <a:lnTo>
                    <a:pt x="168" y="1080"/>
                  </a:lnTo>
                  <a:lnTo>
                    <a:pt x="162" y="1026"/>
                  </a:lnTo>
                  <a:lnTo>
                    <a:pt x="186" y="1026"/>
                  </a:lnTo>
                  <a:lnTo>
                    <a:pt x="186" y="1020"/>
                  </a:lnTo>
                  <a:lnTo>
                    <a:pt x="180" y="1008"/>
                  </a:lnTo>
                  <a:lnTo>
                    <a:pt x="168" y="972"/>
                  </a:lnTo>
                  <a:lnTo>
                    <a:pt x="156" y="948"/>
                  </a:lnTo>
                  <a:lnTo>
                    <a:pt x="156" y="936"/>
                  </a:lnTo>
                  <a:lnTo>
                    <a:pt x="168" y="924"/>
                  </a:lnTo>
                  <a:lnTo>
                    <a:pt x="168" y="858"/>
                  </a:lnTo>
                  <a:lnTo>
                    <a:pt x="174" y="852"/>
                  </a:lnTo>
                  <a:lnTo>
                    <a:pt x="180" y="840"/>
                  </a:lnTo>
                  <a:lnTo>
                    <a:pt x="192" y="828"/>
                  </a:lnTo>
                  <a:lnTo>
                    <a:pt x="192" y="816"/>
                  </a:lnTo>
                  <a:lnTo>
                    <a:pt x="198" y="804"/>
                  </a:lnTo>
                  <a:lnTo>
                    <a:pt x="198" y="792"/>
                  </a:lnTo>
                  <a:lnTo>
                    <a:pt x="204" y="774"/>
                  </a:lnTo>
                  <a:lnTo>
                    <a:pt x="204" y="762"/>
                  </a:lnTo>
                  <a:lnTo>
                    <a:pt x="222" y="762"/>
                  </a:lnTo>
                  <a:lnTo>
                    <a:pt x="228" y="756"/>
                  </a:lnTo>
                  <a:lnTo>
                    <a:pt x="240" y="750"/>
                  </a:lnTo>
                  <a:lnTo>
                    <a:pt x="240" y="738"/>
                  </a:lnTo>
                  <a:lnTo>
                    <a:pt x="234" y="726"/>
                  </a:lnTo>
                  <a:lnTo>
                    <a:pt x="210" y="714"/>
                  </a:lnTo>
                  <a:lnTo>
                    <a:pt x="204" y="708"/>
                  </a:lnTo>
                  <a:lnTo>
                    <a:pt x="198" y="708"/>
                  </a:lnTo>
                  <a:lnTo>
                    <a:pt x="204" y="708"/>
                  </a:lnTo>
                  <a:lnTo>
                    <a:pt x="216" y="696"/>
                  </a:lnTo>
                  <a:lnTo>
                    <a:pt x="222" y="684"/>
                  </a:lnTo>
                  <a:lnTo>
                    <a:pt x="228" y="678"/>
                  </a:lnTo>
                  <a:lnTo>
                    <a:pt x="222" y="666"/>
                  </a:lnTo>
                  <a:lnTo>
                    <a:pt x="210" y="654"/>
                  </a:lnTo>
                  <a:lnTo>
                    <a:pt x="198" y="648"/>
                  </a:lnTo>
                  <a:lnTo>
                    <a:pt x="192" y="642"/>
                  </a:lnTo>
                  <a:lnTo>
                    <a:pt x="192" y="624"/>
                  </a:lnTo>
                  <a:lnTo>
                    <a:pt x="216" y="600"/>
                  </a:lnTo>
                  <a:lnTo>
                    <a:pt x="216" y="594"/>
                  </a:lnTo>
                  <a:lnTo>
                    <a:pt x="204" y="594"/>
                  </a:lnTo>
                  <a:lnTo>
                    <a:pt x="192" y="588"/>
                  </a:lnTo>
                  <a:lnTo>
                    <a:pt x="186" y="582"/>
                  </a:lnTo>
                  <a:lnTo>
                    <a:pt x="186" y="576"/>
                  </a:lnTo>
                  <a:lnTo>
                    <a:pt x="192" y="570"/>
                  </a:lnTo>
                  <a:lnTo>
                    <a:pt x="198" y="558"/>
                  </a:lnTo>
                  <a:lnTo>
                    <a:pt x="210" y="552"/>
                  </a:lnTo>
                  <a:lnTo>
                    <a:pt x="222" y="540"/>
                  </a:lnTo>
                  <a:lnTo>
                    <a:pt x="240" y="534"/>
                  </a:lnTo>
                  <a:lnTo>
                    <a:pt x="252" y="528"/>
                  </a:lnTo>
                  <a:lnTo>
                    <a:pt x="258" y="522"/>
                  </a:lnTo>
                  <a:lnTo>
                    <a:pt x="264" y="522"/>
                  </a:lnTo>
                  <a:lnTo>
                    <a:pt x="276" y="438"/>
                  </a:lnTo>
                  <a:lnTo>
                    <a:pt x="264" y="420"/>
                  </a:lnTo>
                  <a:lnTo>
                    <a:pt x="222" y="420"/>
                  </a:lnTo>
                  <a:lnTo>
                    <a:pt x="216" y="408"/>
                  </a:lnTo>
                  <a:lnTo>
                    <a:pt x="216" y="384"/>
                  </a:lnTo>
                  <a:lnTo>
                    <a:pt x="192" y="360"/>
                  </a:lnTo>
                  <a:lnTo>
                    <a:pt x="192" y="294"/>
                  </a:lnTo>
                  <a:lnTo>
                    <a:pt x="186" y="288"/>
                  </a:lnTo>
                  <a:lnTo>
                    <a:pt x="174" y="282"/>
                  </a:lnTo>
                  <a:lnTo>
                    <a:pt x="168" y="276"/>
                  </a:lnTo>
                  <a:lnTo>
                    <a:pt x="156" y="270"/>
                  </a:lnTo>
                  <a:lnTo>
                    <a:pt x="150" y="264"/>
                  </a:lnTo>
                  <a:lnTo>
                    <a:pt x="144" y="264"/>
                  </a:lnTo>
                  <a:lnTo>
                    <a:pt x="144" y="240"/>
                  </a:lnTo>
                  <a:lnTo>
                    <a:pt x="138" y="234"/>
                  </a:lnTo>
                  <a:lnTo>
                    <a:pt x="132" y="222"/>
                  </a:lnTo>
                  <a:lnTo>
                    <a:pt x="132" y="210"/>
                  </a:lnTo>
                  <a:lnTo>
                    <a:pt x="138" y="204"/>
                  </a:lnTo>
                  <a:lnTo>
                    <a:pt x="144" y="192"/>
                  </a:lnTo>
                  <a:lnTo>
                    <a:pt x="150" y="186"/>
                  </a:lnTo>
                  <a:lnTo>
                    <a:pt x="132" y="168"/>
                  </a:lnTo>
                  <a:lnTo>
                    <a:pt x="144" y="156"/>
                  </a:lnTo>
                  <a:lnTo>
                    <a:pt x="150" y="144"/>
                  </a:lnTo>
                  <a:lnTo>
                    <a:pt x="150" y="138"/>
                  </a:lnTo>
                  <a:lnTo>
                    <a:pt x="144" y="126"/>
                  </a:lnTo>
                  <a:lnTo>
                    <a:pt x="120" y="114"/>
                  </a:lnTo>
                  <a:lnTo>
                    <a:pt x="114" y="114"/>
                  </a:lnTo>
                  <a:lnTo>
                    <a:pt x="102" y="108"/>
                  </a:lnTo>
                  <a:lnTo>
                    <a:pt x="90" y="30"/>
                  </a:lnTo>
                  <a:lnTo>
                    <a:pt x="66" y="30"/>
                  </a:lnTo>
                  <a:lnTo>
                    <a:pt x="48" y="0"/>
                  </a:lnTo>
                  <a:lnTo>
                    <a:pt x="36" y="6"/>
                  </a:lnTo>
                  <a:lnTo>
                    <a:pt x="42" y="18"/>
                  </a:lnTo>
                  <a:lnTo>
                    <a:pt x="42" y="36"/>
                  </a:lnTo>
                  <a:lnTo>
                    <a:pt x="36" y="42"/>
                  </a:lnTo>
                  <a:lnTo>
                    <a:pt x="0" y="66"/>
                  </a:lnTo>
                  <a:lnTo>
                    <a:pt x="0" y="108"/>
                  </a:lnTo>
                  <a:lnTo>
                    <a:pt x="24" y="156"/>
                  </a:lnTo>
                  <a:lnTo>
                    <a:pt x="30" y="174"/>
                  </a:lnTo>
                  <a:lnTo>
                    <a:pt x="36" y="228"/>
                  </a:lnTo>
                  <a:lnTo>
                    <a:pt x="36" y="282"/>
                  </a:lnTo>
                  <a:lnTo>
                    <a:pt x="48" y="318"/>
                  </a:lnTo>
                  <a:lnTo>
                    <a:pt x="48" y="360"/>
                  </a:lnTo>
                  <a:lnTo>
                    <a:pt x="54" y="384"/>
                  </a:lnTo>
                  <a:lnTo>
                    <a:pt x="54" y="432"/>
                  </a:lnTo>
                  <a:lnTo>
                    <a:pt x="30" y="444"/>
                  </a:lnTo>
                  <a:lnTo>
                    <a:pt x="36" y="474"/>
                  </a:lnTo>
                  <a:lnTo>
                    <a:pt x="54" y="486"/>
                  </a:lnTo>
                  <a:lnTo>
                    <a:pt x="48" y="582"/>
                  </a:lnTo>
                  <a:lnTo>
                    <a:pt x="72" y="624"/>
                  </a:lnTo>
                  <a:lnTo>
                    <a:pt x="54" y="642"/>
                  </a:lnTo>
                  <a:lnTo>
                    <a:pt x="60" y="702"/>
                  </a:lnTo>
                  <a:lnTo>
                    <a:pt x="66" y="708"/>
                  </a:lnTo>
                  <a:lnTo>
                    <a:pt x="78" y="732"/>
                  </a:lnTo>
                  <a:lnTo>
                    <a:pt x="78" y="744"/>
                  </a:lnTo>
                  <a:lnTo>
                    <a:pt x="72" y="756"/>
                  </a:lnTo>
                  <a:lnTo>
                    <a:pt x="66" y="762"/>
                  </a:lnTo>
                  <a:lnTo>
                    <a:pt x="60" y="762"/>
                  </a:lnTo>
                  <a:lnTo>
                    <a:pt x="60" y="792"/>
                  </a:lnTo>
                  <a:lnTo>
                    <a:pt x="72" y="810"/>
                  </a:lnTo>
                  <a:lnTo>
                    <a:pt x="60" y="822"/>
                  </a:lnTo>
                  <a:lnTo>
                    <a:pt x="48" y="846"/>
                  </a:lnTo>
                  <a:lnTo>
                    <a:pt x="48" y="852"/>
                  </a:lnTo>
                  <a:lnTo>
                    <a:pt x="60" y="852"/>
                  </a:lnTo>
                  <a:lnTo>
                    <a:pt x="60" y="864"/>
                  </a:lnTo>
                  <a:lnTo>
                    <a:pt x="66" y="870"/>
                  </a:lnTo>
                  <a:lnTo>
                    <a:pt x="66" y="888"/>
                  </a:lnTo>
                  <a:lnTo>
                    <a:pt x="54" y="900"/>
                  </a:lnTo>
                  <a:lnTo>
                    <a:pt x="54" y="906"/>
                  </a:lnTo>
                  <a:lnTo>
                    <a:pt x="48" y="912"/>
                  </a:lnTo>
                  <a:lnTo>
                    <a:pt x="48" y="936"/>
                  </a:lnTo>
                  <a:lnTo>
                    <a:pt x="54" y="948"/>
                  </a:lnTo>
                  <a:lnTo>
                    <a:pt x="60" y="954"/>
                  </a:lnTo>
                  <a:lnTo>
                    <a:pt x="66" y="954"/>
                  </a:lnTo>
                  <a:lnTo>
                    <a:pt x="78" y="966"/>
                  </a:lnTo>
                  <a:lnTo>
                    <a:pt x="78" y="1020"/>
                  </a:lnTo>
                  <a:lnTo>
                    <a:pt x="60" y="1020"/>
                  </a:lnTo>
                  <a:lnTo>
                    <a:pt x="60" y="1044"/>
                  </a:lnTo>
                  <a:lnTo>
                    <a:pt x="66" y="1056"/>
                  </a:lnTo>
                  <a:lnTo>
                    <a:pt x="90" y="1128"/>
                  </a:lnTo>
                  <a:lnTo>
                    <a:pt x="96" y="1140"/>
                  </a:lnTo>
                  <a:lnTo>
                    <a:pt x="102" y="1146"/>
                  </a:lnTo>
                  <a:lnTo>
                    <a:pt x="102" y="1164"/>
                  </a:lnTo>
                  <a:lnTo>
                    <a:pt x="108" y="1170"/>
                  </a:lnTo>
                  <a:lnTo>
                    <a:pt x="114" y="1182"/>
                  </a:lnTo>
                  <a:lnTo>
                    <a:pt x="120" y="1188"/>
                  </a:lnTo>
                  <a:lnTo>
                    <a:pt x="120" y="1236"/>
                  </a:lnTo>
                  <a:lnTo>
                    <a:pt x="114" y="1266"/>
                  </a:lnTo>
                  <a:lnTo>
                    <a:pt x="138" y="1290"/>
                  </a:lnTo>
                  <a:lnTo>
                    <a:pt x="138" y="1296"/>
                  </a:lnTo>
                  <a:lnTo>
                    <a:pt x="132" y="1302"/>
                  </a:lnTo>
                  <a:lnTo>
                    <a:pt x="126" y="1314"/>
                  </a:lnTo>
                  <a:lnTo>
                    <a:pt x="126" y="1326"/>
                  </a:lnTo>
                  <a:lnTo>
                    <a:pt x="120" y="1338"/>
                  </a:lnTo>
                  <a:lnTo>
                    <a:pt x="120" y="1416"/>
                  </a:lnTo>
                  <a:lnTo>
                    <a:pt x="102" y="1452"/>
                  </a:lnTo>
                  <a:lnTo>
                    <a:pt x="114" y="1464"/>
                  </a:lnTo>
                  <a:lnTo>
                    <a:pt x="114" y="1470"/>
                  </a:lnTo>
                  <a:lnTo>
                    <a:pt x="108" y="1476"/>
                  </a:lnTo>
                  <a:lnTo>
                    <a:pt x="108" y="1536"/>
                  </a:lnTo>
                  <a:lnTo>
                    <a:pt x="102" y="1554"/>
                  </a:lnTo>
                  <a:lnTo>
                    <a:pt x="102" y="1578"/>
                  </a:lnTo>
                  <a:lnTo>
                    <a:pt x="84" y="1584"/>
                  </a:lnTo>
                  <a:lnTo>
                    <a:pt x="84" y="1608"/>
                  </a:lnTo>
                  <a:lnTo>
                    <a:pt x="108" y="1650"/>
                  </a:lnTo>
                  <a:lnTo>
                    <a:pt x="108" y="1692"/>
                  </a:lnTo>
                  <a:lnTo>
                    <a:pt x="114" y="1704"/>
                  </a:lnTo>
                  <a:lnTo>
                    <a:pt x="144" y="1734"/>
                  </a:lnTo>
                  <a:lnTo>
                    <a:pt x="156" y="1758"/>
                  </a:lnTo>
                  <a:lnTo>
                    <a:pt x="156" y="1800"/>
                  </a:lnTo>
                  <a:lnTo>
                    <a:pt x="150" y="1812"/>
                  </a:lnTo>
                  <a:lnTo>
                    <a:pt x="150" y="1824"/>
                  </a:lnTo>
                  <a:lnTo>
                    <a:pt x="162" y="1836"/>
                  </a:lnTo>
                  <a:lnTo>
                    <a:pt x="162" y="1896"/>
                  </a:lnTo>
                  <a:lnTo>
                    <a:pt x="168" y="1908"/>
                  </a:lnTo>
                  <a:lnTo>
                    <a:pt x="174" y="1914"/>
                  </a:lnTo>
                  <a:lnTo>
                    <a:pt x="186" y="1920"/>
                  </a:lnTo>
                  <a:lnTo>
                    <a:pt x="192" y="1926"/>
                  </a:lnTo>
                  <a:lnTo>
                    <a:pt x="198" y="1926"/>
                  </a:lnTo>
                  <a:lnTo>
                    <a:pt x="192" y="1944"/>
                  </a:lnTo>
                  <a:lnTo>
                    <a:pt x="234" y="1944"/>
                  </a:lnTo>
                  <a:lnTo>
                    <a:pt x="234" y="1914"/>
                  </a:lnTo>
                  <a:lnTo>
                    <a:pt x="246" y="1926"/>
                  </a:lnTo>
                  <a:lnTo>
                    <a:pt x="258" y="1932"/>
                  </a:lnTo>
                  <a:lnTo>
                    <a:pt x="270" y="1932"/>
                  </a:lnTo>
                  <a:lnTo>
                    <a:pt x="276" y="1926"/>
                  </a:lnTo>
                  <a:lnTo>
                    <a:pt x="276" y="1914"/>
                  </a:lnTo>
                  <a:lnTo>
                    <a:pt x="288" y="1932"/>
                  </a:lnTo>
                  <a:lnTo>
                    <a:pt x="282" y="1938"/>
                  </a:lnTo>
                  <a:lnTo>
                    <a:pt x="270" y="1944"/>
                  </a:lnTo>
                  <a:lnTo>
                    <a:pt x="264" y="1956"/>
                  </a:lnTo>
                  <a:lnTo>
                    <a:pt x="258" y="1962"/>
                  </a:lnTo>
                  <a:lnTo>
                    <a:pt x="258" y="1968"/>
                  </a:lnTo>
                  <a:lnTo>
                    <a:pt x="288" y="1968"/>
                  </a:lnTo>
                  <a:lnTo>
                    <a:pt x="294" y="1974"/>
                  </a:lnTo>
                  <a:lnTo>
                    <a:pt x="294" y="1992"/>
                  </a:lnTo>
                  <a:lnTo>
                    <a:pt x="270" y="1986"/>
                  </a:lnTo>
                  <a:lnTo>
                    <a:pt x="288" y="2010"/>
                  </a:lnTo>
                  <a:lnTo>
                    <a:pt x="276" y="2022"/>
                  </a:lnTo>
                  <a:lnTo>
                    <a:pt x="294" y="2046"/>
                  </a:lnTo>
                  <a:lnTo>
                    <a:pt x="276" y="2064"/>
                  </a:lnTo>
                  <a:lnTo>
                    <a:pt x="270" y="2076"/>
                  </a:lnTo>
                  <a:lnTo>
                    <a:pt x="270" y="2082"/>
                  </a:lnTo>
                  <a:lnTo>
                    <a:pt x="276" y="2088"/>
                  </a:lnTo>
                  <a:lnTo>
                    <a:pt x="282" y="2088"/>
                  </a:lnTo>
                  <a:lnTo>
                    <a:pt x="306" y="2100"/>
                  </a:lnTo>
                  <a:lnTo>
                    <a:pt x="318" y="2100"/>
                  </a:lnTo>
                  <a:lnTo>
                    <a:pt x="300" y="2118"/>
                  </a:lnTo>
                  <a:lnTo>
                    <a:pt x="300" y="2130"/>
                  </a:lnTo>
                  <a:lnTo>
                    <a:pt x="312" y="2136"/>
                  </a:lnTo>
                  <a:lnTo>
                    <a:pt x="318" y="2142"/>
                  </a:lnTo>
                  <a:lnTo>
                    <a:pt x="330" y="2148"/>
                  </a:lnTo>
                  <a:lnTo>
                    <a:pt x="354" y="2148"/>
                  </a:lnTo>
                  <a:lnTo>
                    <a:pt x="360" y="2184"/>
                  </a:lnTo>
                  <a:lnTo>
                    <a:pt x="354" y="2184"/>
                  </a:lnTo>
                  <a:lnTo>
                    <a:pt x="324" y="2214"/>
                  </a:lnTo>
                  <a:lnTo>
                    <a:pt x="324" y="2220"/>
                  </a:lnTo>
                  <a:lnTo>
                    <a:pt x="330" y="2226"/>
                  </a:lnTo>
                  <a:lnTo>
                    <a:pt x="354" y="2226"/>
                  </a:lnTo>
                  <a:lnTo>
                    <a:pt x="366" y="2232"/>
                  </a:lnTo>
                  <a:lnTo>
                    <a:pt x="378" y="2244"/>
                  </a:lnTo>
                  <a:lnTo>
                    <a:pt x="348" y="2244"/>
                  </a:lnTo>
                  <a:lnTo>
                    <a:pt x="342" y="2238"/>
                  </a:lnTo>
                  <a:lnTo>
                    <a:pt x="330" y="2238"/>
                  </a:lnTo>
                  <a:lnTo>
                    <a:pt x="324" y="2244"/>
                  </a:lnTo>
                  <a:lnTo>
                    <a:pt x="324" y="2250"/>
                  </a:lnTo>
                  <a:lnTo>
                    <a:pt x="354" y="2256"/>
                  </a:lnTo>
                  <a:lnTo>
                    <a:pt x="330" y="2268"/>
                  </a:lnTo>
                  <a:lnTo>
                    <a:pt x="336" y="2292"/>
                  </a:lnTo>
                  <a:lnTo>
                    <a:pt x="348" y="2292"/>
                  </a:lnTo>
                  <a:lnTo>
                    <a:pt x="348" y="2316"/>
                  </a:lnTo>
                  <a:lnTo>
                    <a:pt x="336" y="2328"/>
                  </a:lnTo>
                  <a:lnTo>
                    <a:pt x="336" y="2322"/>
                  </a:lnTo>
                  <a:lnTo>
                    <a:pt x="330" y="2316"/>
                  </a:lnTo>
                  <a:lnTo>
                    <a:pt x="324" y="2304"/>
                  </a:lnTo>
                  <a:lnTo>
                    <a:pt x="324" y="2298"/>
                  </a:lnTo>
                  <a:lnTo>
                    <a:pt x="288" y="2298"/>
                  </a:lnTo>
                  <a:lnTo>
                    <a:pt x="306" y="2292"/>
                  </a:lnTo>
                  <a:lnTo>
                    <a:pt x="282" y="2268"/>
                  </a:lnTo>
                  <a:lnTo>
                    <a:pt x="276" y="2268"/>
                  </a:lnTo>
                  <a:lnTo>
                    <a:pt x="276" y="2280"/>
                  </a:lnTo>
                  <a:lnTo>
                    <a:pt x="270" y="2268"/>
                  </a:lnTo>
                  <a:lnTo>
                    <a:pt x="228" y="2280"/>
                  </a:lnTo>
                  <a:lnTo>
                    <a:pt x="264" y="2286"/>
                  </a:lnTo>
                  <a:lnTo>
                    <a:pt x="258" y="2292"/>
                  </a:lnTo>
                  <a:lnTo>
                    <a:pt x="252" y="2304"/>
                  </a:lnTo>
                  <a:lnTo>
                    <a:pt x="246" y="2310"/>
                  </a:lnTo>
                  <a:lnTo>
                    <a:pt x="234" y="2316"/>
                  </a:lnTo>
                  <a:lnTo>
                    <a:pt x="228" y="2328"/>
                  </a:lnTo>
                  <a:lnTo>
                    <a:pt x="222" y="2334"/>
                  </a:lnTo>
                  <a:lnTo>
                    <a:pt x="222" y="2340"/>
                  </a:lnTo>
                  <a:lnTo>
                    <a:pt x="228" y="2346"/>
                  </a:lnTo>
                  <a:lnTo>
                    <a:pt x="240" y="2352"/>
                  </a:lnTo>
                  <a:lnTo>
                    <a:pt x="252" y="2352"/>
                  </a:lnTo>
                  <a:lnTo>
                    <a:pt x="252" y="2346"/>
                  </a:lnTo>
                  <a:lnTo>
                    <a:pt x="240" y="2334"/>
                  </a:lnTo>
                  <a:lnTo>
                    <a:pt x="264" y="2328"/>
                  </a:lnTo>
                  <a:lnTo>
                    <a:pt x="282" y="2346"/>
                  </a:lnTo>
                  <a:lnTo>
                    <a:pt x="324" y="2346"/>
                  </a:lnTo>
                  <a:lnTo>
                    <a:pt x="336" y="2352"/>
                  </a:lnTo>
                  <a:lnTo>
                    <a:pt x="342" y="2364"/>
                  </a:lnTo>
                  <a:lnTo>
                    <a:pt x="354" y="2370"/>
                  </a:lnTo>
                  <a:lnTo>
                    <a:pt x="354" y="2376"/>
                  </a:lnTo>
                  <a:lnTo>
                    <a:pt x="336" y="2394"/>
                  </a:lnTo>
                  <a:lnTo>
                    <a:pt x="342" y="2406"/>
                  </a:lnTo>
                  <a:lnTo>
                    <a:pt x="360" y="2406"/>
                  </a:lnTo>
                  <a:lnTo>
                    <a:pt x="360" y="2418"/>
                  </a:lnTo>
                  <a:lnTo>
                    <a:pt x="378" y="2424"/>
                  </a:lnTo>
                  <a:lnTo>
                    <a:pt x="384" y="2406"/>
                  </a:lnTo>
                  <a:lnTo>
                    <a:pt x="402" y="2424"/>
                  </a:lnTo>
                  <a:lnTo>
                    <a:pt x="408" y="2424"/>
                  </a:lnTo>
                  <a:lnTo>
                    <a:pt x="420" y="2430"/>
                  </a:lnTo>
                  <a:lnTo>
                    <a:pt x="426" y="2436"/>
                  </a:lnTo>
                  <a:lnTo>
                    <a:pt x="426" y="2448"/>
                  </a:lnTo>
                  <a:lnTo>
                    <a:pt x="414" y="2460"/>
                  </a:lnTo>
                  <a:lnTo>
                    <a:pt x="408" y="2454"/>
                  </a:lnTo>
                  <a:lnTo>
                    <a:pt x="396" y="2454"/>
                  </a:lnTo>
                  <a:lnTo>
                    <a:pt x="384" y="2448"/>
                  </a:lnTo>
                  <a:lnTo>
                    <a:pt x="378" y="2442"/>
                  </a:lnTo>
                  <a:lnTo>
                    <a:pt x="366" y="2442"/>
                  </a:lnTo>
                  <a:lnTo>
                    <a:pt x="366" y="2454"/>
                  </a:lnTo>
                  <a:lnTo>
                    <a:pt x="372" y="2460"/>
                  </a:lnTo>
                  <a:lnTo>
                    <a:pt x="378" y="2460"/>
                  </a:lnTo>
                  <a:lnTo>
                    <a:pt x="390" y="2472"/>
                  </a:lnTo>
                  <a:lnTo>
                    <a:pt x="402" y="2496"/>
                  </a:lnTo>
                  <a:lnTo>
                    <a:pt x="402" y="2508"/>
                  </a:lnTo>
                  <a:lnTo>
                    <a:pt x="384" y="2508"/>
                  </a:lnTo>
                  <a:lnTo>
                    <a:pt x="396" y="2526"/>
                  </a:lnTo>
                  <a:lnTo>
                    <a:pt x="414" y="2562"/>
                  </a:lnTo>
                  <a:lnTo>
                    <a:pt x="426" y="2520"/>
                  </a:lnTo>
                  <a:lnTo>
                    <a:pt x="426" y="2550"/>
                  </a:lnTo>
                  <a:lnTo>
                    <a:pt x="444" y="2574"/>
                  </a:lnTo>
                  <a:lnTo>
                    <a:pt x="420" y="2574"/>
                  </a:lnTo>
                  <a:lnTo>
                    <a:pt x="426" y="2592"/>
                  </a:lnTo>
                  <a:lnTo>
                    <a:pt x="450" y="2592"/>
                  </a:lnTo>
                  <a:lnTo>
                    <a:pt x="432" y="2604"/>
                  </a:lnTo>
                  <a:lnTo>
                    <a:pt x="462" y="2616"/>
                  </a:lnTo>
                  <a:lnTo>
                    <a:pt x="444" y="2628"/>
                  </a:lnTo>
                  <a:lnTo>
                    <a:pt x="474" y="2640"/>
                  </a:lnTo>
                  <a:lnTo>
                    <a:pt x="462" y="2652"/>
                  </a:lnTo>
                  <a:lnTo>
                    <a:pt x="480" y="2658"/>
                  </a:lnTo>
                  <a:lnTo>
                    <a:pt x="480" y="2652"/>
                  </a:lnTo>
                  <a:lnTo>
                    <a:pt x="486" y="2640"/>
                  </a:lnTo>
                  <a:lnTo>
                    <a:pt x="486" y="2634"/>
                  </a:lnTo>
                  <a:lnTo>
                    <a:pt x="492" y="2634"/>
                  </a:lnTo>
                  <a:lnTo>
                    <a:pt x="498" y="2640"/>
                  </a:lnTo>
                  <a:lnTo>
                    <a:pt x="504" y="2652"/>
                  </a:lnTo>
                  <a:lnTo>
                    <a:pt x="498" y="2658"/>
                  </a:lnTo>
                  <a:lnTo>
                    <a:pt x="498" y="2664"/>
                  </a:lnTo>
                  <a:lnTo>
                    <a:pt x="492" y="2664"/>
                  </a:lnTo>
                  <a:lnTo>
                    <a:pt x="480" y="2676"/>
                  </a:lnTo>
                  <a:lnTo>
                    <a:pt x="480" y="2682"/>
                  </a:lnTo>
                  <a:lnTo>
                    <a:pt x="486" y="2688"/>
                  </a:lnTo>
                  <a:lnTo>
                    <a:pt x="516" y="2688"/>
                  </a:lnTo>
                  <a:lnTo>
                    <a:pt x="516" y="2700"/>
                  </a:lnTo>
                  <a:lnTo>
                    <a:pt x="540" y="2724"/>
                  </a:lnTo>
                  <a:lnTo>
                    <a:pt x="552" y="2730"/>
                  </a:lnTo>
                  <a:lnTo>
                    <a:pt x="558" y="2736"/>
                  </a:lnTo>
                  <a:lnTo>
                    <a:pt x="558" y="2700"/>
                  </a:lnTo>
                  <a:lnTo>
                    <a:pt x="564" y="2700"/>
                  </a:lnTo>
                  <a:lnTo>
                    <a:pt x="570" y="2706"/>
                  </a:lnTo>
                  <a:lnTo>
                    <a:pt x="582" y="2712"/>
                  </a:lnTo>
                  <a:lnTo>
                    <a:pt x="600" y="2718"/>
                  </a:lnTo>
                  <a:lnTo>
                    <a:pt x="624" y="2742"/>
                  </a:lnTo>
                  <a:lnTo>
                    <a:pt x="618" y="2748"/>
                  </a:lnTo>
                  <a:lnTo>
                    <a:pt x="618" y="2754"/>
                  </a:lnTo>
                  <a:lnTo>
                    <a:pt x="612" y="2760"/>
                  </a:lnTo>
                  <a:lnTo>
                    <a:pt x="630" y="2766"/>
                  </a:lnTo>
                  <a:lnTo>
                    <a:pt x="630" y="2790"/>
                  </a:lnTo>
                  <a:lnTo>
                    <a:pt x="684" y="2790"/>
                  </a:lnTo>
                  <a:lnTo>
                    <a:pt x="696" y="2802"/>
                  </a:lnTo>
                  <a:lnTo>
                    <a:pt x="666" y="2802"/>
                  </a:lnTo>
                  <a:lnTo>
                    <a:pt x="654" y="2814"/>
                  </a:lnTo>
                  <a:lnTo>
                    <a:pt x="630" y="2814"/>
                  </a:lnTo>
                  <a:lnTo>
                    <a:pt x="618" y="2832"/>
                  </a:lnTo>
                  <a:lnTo>
                    <a:pt x="648" y="2832"/>
                  </a:lnTo>
                  <a:lnTo>
                    <a:pt x="636" y="2850"/>
                  </a:lnTo>
                  <a:lnTo>
                    <a:pt x="666" y="2844"/>
                  </a:lnTo>
                  <a:lnTo>
                    <a:pt x="666" y="2826"/>
                  </a:lnTo>
                  <a:lnTo>
                    <a:pt x="690" y="2838"/>
                  </a:lnTo>
                  <a:lnTo>
                    <a:pt x="696" y="2826"/>
                  </a:lnTo>
                  <a:lnTo>
                    <a:pt x="702" y="2820"/>
                  </a:lnTo>
                  <a:lnTo>
                    <a:pt x="714" y="2814"/>
                  </a:lnTo>
                  <a:lnTo>
                    <a:pt x="720" y="2808"/>
                  </a:lnTo>
                  <a:lnTo>
                    <a:pt x="732" y="2808"/>
                  </a:lnTo>
                  <a:lnTo>
                    <a:pt x="732" y="2820"/>
                  </a:lnTo>
                  <a:lnTo>
                    <a:pt x="726" y="2832"/>
                  </a:lnTo>
                  <a:lnTo>
                    <a:pt x="702" y="2856"/>
                  </a:lnTo>
                  <a:lnTo>
                    <a:pt x="696" y="2850"/>
                  </a:lnTo>
                  <a:lnTo>
                    <a:pt x="678" y="2850"/>
                  </a:lnTo>
                  <a:lnTo>
                    <a:pt x="678" y="2868"/>
                  </a:lnTo>
                  <a:lnTo>
                    <a:pt x="642" y="2868"/>
                  </a:lnTo>
                  <a:lnTo>
                    <a:pt x="630" y="2880"/>
                  </a:lnTo>
                  <a:lnTo>
                    <a:pt x="642" y="2886"/>
                  </a:lnTo>
                  <a:lnTo>
                    <a:pt x="648" y="2916"/>
                  </a:lnTo>
                  <a:lnTo>
                    <a:pt x="678" y="2898"/>
                  </a:lnTo>
                  <a:lnTo>
                    <a:pt x="684" y="2910"/>
                  </a:lnTo>
                  <a:lnTo>
                    <a:pt x="684" y="2916"/>
                  </a:lnTo>
                  <a:lnTo>
                    <a:pt x="690" y="2916"/>
                  </a:lnTo>
                  <a:lnTo>
                    <a:pt x="696" y="2910"/>
                  </a:lnTo>
                  <a:lnTo>
                    <a:pt x="702" y="2898"/>
                  </a:lnTo>
                  <a:lnTo>
                    <a:pt x="702" y="2892"/>
                  </a:lnTo>
                  <a:lnTo>
                    <a:pt x="708" y="2880"/>
                  </a:lnTo>
                  <a:lnTo>
                    <a:pt x="714" y="287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6" name="China" descr="© INSCALE GmbH, 05.05.2010&#10;http://www.presentationload.com/">
              <a:extLst>
                <a:ext uri="{FF2B5EF4-FFF2-40B4-BE49-F238E27FC236}">
                  <a16:creationId xmlns:a16="http://schemas.microsoft.com/office/drawing/2014/main" id="{8600E020-9727-38A7-1209-EC68D118AC5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094286" y="1589345"/>
              <a:ext cx="1387500" cy="1071759"/>
            </a:xfrm>
            <a:custGeom>
              <a:avLst/>
              <a:gdLst>
                <a:gd name="T0" fmla="*/ 2147483647 w 3660"/>
                <a:gd name="T1" fmla="*/ 2147483647 h 2826"/>
                <a:gd name="T2" fmla="*/ 2147483647 w 3660"/>
                <a:gd name="T3" fmla="*/ 2147483647 h 2826"/>
                <a:gd name="T4" fmla="*/ 2147483647 w 3660"/>
                <a:gd name="T5" fmla="*/ 2147483647 h 2826"/>
                <a:gd name="T6" fmla="*/ 2147483647 w 3660"/>
                <a:gd name="T7" fmla="*/ 2147483647 h 2826"/>
                <a:gd name="T8" fmla="*/ 2147483647 w 3660"/>
                <a:gd name="T9" fmla="*/ 2147483647 h 2826"/>
                <a:gd name="T10" fmla="*/ 2147483647 w 3660"/>
                <a:gd name="T11" fmla="*/ 2147483647 h 2826"/>
                <a:gd name="T12" fmla="*/ 2147483647 w 3660"/>
                <a:gd name="T13" fmla="*/ 2147483647 h 2826"/>
                <a:gd name="T14" fmla="*/ 2147483647 w 3660"/>
                <a:gd name="T15" fmla="*/ 2147483647 h 2826"/>
                <a:gd name="T16" fmla="*/ 2147483647 w 3660"/>
                <a:gd name="T17" fmla="*/ 2147483647 h 2826"/>
                <a:gd name="T18" fmla="*/ 2147483647 w 3660"/>
                <a:gd name="T19" fmla="*/ 2147483647 h 2826"/>
                <a:gd name="T20" fmla="*/ 2147483647 w 3660"/>
                <a:gd name="T21" fmla="*/ 2147483647 h 2826"/>
                <a:gd name="T22" fmla="*/ 2147483647 w 3660"/>
                <a:gd name="T23" fmla="*/ 2147483647 h 2826"/>
                <a:gd name="T24" fmla="*/ 2147483647 w 3660"/>
                <a:gd name="T25" fmla="*/ 2147483647 h 2826"/>
                <a:gd name="T26" fmla="*/ 2147483647 w 3660"/>
                <a:gd name="T27" fmla="*/ 2147483647 h 2826"/>
                <a:gd name="T28" fmla="*/ 2147483647 w 3660"/>
                <a:gd name="T29" fmla="*/ 2147483647 h 2826"/>
                <a:gd name="T30" fmla="*/ 2147483647 w 3660"/>
                <a:gd name="T31" fmla="*/ 2147483647 h 2826"/>
                <a:gd name="T32" fmla="*/ 2147483647 w 3660"/>
                <a:gd name="T33" fmla="*/ 2147483647 h 2826"/>
                <a:gd name="T34" fmla="*/ 2147483647 w 3660"/>
                <a:gd name="T35" fmla="*/ 2147483647 h 2826"/>
                <a:gd name="T36" fmla="*/ 2147483647 w 3660"/>
                <a:gd name="T37" fmla="*/ 2147483647 h 2826"/>
                <a:gd name="T38" fmla="*/ 2147483647 w 3660"/>
                <a:gd name="T39" fmla="*/ 2147483647 h 2826"/>
                <a:gd name="T40" fmla="*/ 2147483647 w 3660"/>
                <a:gd name="T41" fmla="*/ 2147483647 h 2826"/>
                <a:gd name="T42" fmla="*/ 2147483647 w 3660"/>
                <a:gd name="T43" fmla="*/ 2147483647 h 2826"/>
                <a:gd name="T44" fmla="*/ 2147483647 w 3660"/>
                <a:gd name="T45" fmla="*/ 2147483647 h 2826"/>
                <a:gd name="T46" fmla="*/ 0 w 3660"/>
                <a:gd name="T47" fmla="*/ 2147483647 h 2826"/>
                <a:gd name="T48" fmla="*/ 2147483647 w 3660"/>
                <a:gd name="T49" fmla="*/ 2147483647 h 2826"/>
                <a:gd name="T50" fmla="*/ 2147483647 w 3660"/>
                <a:gd name="T51" fmla="*/ 2147483647 h 2826"/>
                <a:gd name="T52" fmla="*/ 2147483647 w 3660"/>
                <a:gd name="T53" fmla="*/ 2147483647 h 2826"/>
                <a:gd name="T54" fmla="*/ 2147483647 w 3660"/>
                <a:gd name="T55" fmla="*/ 2147483647 h 2826"/>
                <a:gd name="T56" fmla="*/ 2147483647 w 3660"/>
                <a:gd name="T57" fmla="*/ 2147483647 h 2826"/>
                <a:gd name="T58" fmla="*/ 2147483647 w 3660"/>
                <a:gd name="T59" fmla="*/ 2147483647 h 2826"/>
                <a:gd name="T60" fmla="*/ 2147483647 w 3660"/>
                <a:gd name="T61" fmla="*/ 2147483647 h 2826"/>
                <a:gd name="T62" fmla="*/ 2147483647 w 3660"/>
                <a:gd name="T63" fmla="*/ 2147483647 h 2826"/>
                <a:gd name="T64" fmla="*/ 2147483647 w 3660"/>
                <a:gd name="T65" fmla="*/ 2147483647 h 2826"/>
                <a:gd name="T66" fmla="*/ 2147483647 w 3660"/>
                <a:gd name="T67" fmla="*/ 2147483647 h 2826"/>
                <a:gd name="T68" fmla="*/ 2147483647 w 3660"/>
                <a:gd name="T69" fmla="*/ 2147483647 h 2826"/>
                <a:gd name="T70" fmla="*/ 2147483647 w 3660"/>
                <a:gd name="T71" fmla="*/ 2147483647 h 2826"/>
                <a:gd name="T72" fmla="*/ 2147483647 w 3660"/>
                <a:gd name="T73" fmla="*/ 2147483647 h 2826"/>
                <a:gd name="T74" fmla="*/ 2147483647 w 3660"/>
                <a:gd name="T75" fmla="*/ 2147483647 h 2826"/>
                <a:gd name="T76" fmla="*/ 2147483647 w 3660"/>
                <a:gd name="T77" fmla="*/ 2147483647 h 2826"/>
                <a:gd name="T78" fmla="*/ 2147483647 w 3660"/>
                <a:gd name="T79" fmla="*/ 2147483647 h 2826"/>
                <a:gd name="T80" fmla="*/ 2147483647 w 3660"/>
                <a:gd name="T81" fmla="*/ 2147483647 h 2826"/>
                <a:gd name="T82" fmla="*/ 2147483647 w 3660"/>
                <a:gd name="T83" fmla="*/ 2147483647 h 2826"/>
                <a:gd name="T84" fmla="*/ 2147483647 w 3660"/>
                <a:gd name="T85" fmla="*/ 2147483647 h 2826"/>
                <a:gd name="T86" fmla="*/ 2147483647 w 3660"/>
                <a:gd name="T87" fmla="*/ 2147483647 h 2826"/>
                <a:gd name="T88" fmla="*/ 2147483647 w 3660"/>
                <a:gd name="T89" fmla="*/ 2147483647 h 2826"/>
                <a:gd name="T90" fmla="*/ 2147483647 w 3660"/>
                <a:gd name="T91" fmla="*/ 2147483647 h 2826"/>
                <a:gd name="T92" fmla="*/ 2147483647 w 3660"/>
                <a:gd name="T93" fmla="*/ 2147483647 h 2826"/>
                <a:gd name="T94" fmla="*/ 2147483647 w 3660"/>
                <a:gd name="T95" fmla="*/ 2147483647 h 2826"/>
                <a:gd name="T96" fmla="*/ 2147483647 w 3660"/>
                <a:gd name="T97" fmla="*/ 2147483647 h 2826"/>
                <a:gd name="T98" fmla="*/ 2147483647 w 3660"/>
                <a:gd name="T99" fmla="*/ 2147483647 h 2826"/>
                <a:gd name="T100" fmla="*/ 2147483647 w 3660"/>
                <a:gd name="T101" fmla="*/ 2147483647 h 2826"/>
                <a:gd name="T102" fmla="*/ 2147483647 w 3660"/>
                <a:gd name="T103" fmla="*/ 2147483647 h 2826"/>
                <a:gd name="T104" fmla="*/ 2147483647 w 3660"/>
                <a:gd name="T105" fmla="*/ 2147483647 h 2826"/>
                <a:gd name="T106" fmla="*/ 2147483647 w 3660"/>
                <a:gd name="T107" fmla="*/ 2147483647 h 2826"/>
                <a:gd name="T108" fmla="*/ 2147483647 w 3660"/>
                <a:gd name="T109" fmla="*/ 2147483647 h 2826"/>
                <a:gd name="T110" fmla="*/ 2147483647 w 3660"/>
                <a:gd name="T111" fmla="*/ 2147483647 h 2826"/>
                <a:gd name="T112" fmla="*/ 2147483647 w 3660"/>
                <a:gd name="T113" fmla="*/ 2147483647 h 2826"/>
                <a:gd name="T114" fmla="*/ 2147483647 w 3660"/>
                <a:gd name="T115" fmla="*/ 2147483647 h 2826"/>
                <a:gd name="T116" fmla="*/ 2147483647 w 3660"/>
                <a:gd name="T117" fmla="*/ 2147483647 h 2826"/>
                <a:gd name="T118" fmla="*/ 2147483647 w 3660"/>
                <a:gd name="T119" fmla="*/ 2147483647 h 2826"/>
                <a:gd name="T120" fmla="*/ 2147483647 w 3660"/>
                <a:gd name="T121" fmla="*/ 2147483647 h 2826"/>
                <a:gd name="T122" fmla="*/ 2147483647 w 3660"/>
                <a:gd name="T123" fmla="*/ 2147483647 h 282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660"/>
                <a:gd name="T187" fmla="*/ 0 h 2826"/>
                <a:gd name="T188" fmla="*/ 3660 w 3660"/>
                <a:gd name="T189" fmla="*/ 2826 h 282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660" h="2826">
                  <a:moveTo>
                    <a:pt x="2862" y="2688"/>
                  </a:moveTo>
                  <a:lnTo>
                    <a:pt x="2850" y="2682"/>
                  </a:lnTo>
                  <a:lnTo>
                    <a:pt x="2772" y="2682"/>
                  </a:lnTo>
                  <a:lnTo>
                    <a:pt x="2766" y="2700"/>
                  </a:lnTo>
                  <a:lnTo>
                    <a:pt x="2748" y="2694"/>
                  </a:lnTo>
                  <a:lnTo>
                    <a:pt x="2736" y="2718"/>
                  </a:lnTo>
                  <a:lnTo>
                    <a:pt x="2730" y="2724"/>
                  </a:lnTo>
                  <a:lnTo>
                    <a:pt x="2712" y="2760"/>
                  </a:lnTo>
                  <a:lnTo>
                    <a:pt x="2718" y="2772"/>
                  </a:lnTo>
                  <a:lnTo>
                    <a:pt x="2724" y="2790"/>
                  </a:lnTo>
                  <a:lnTo>
                    <a:pt x="2754" y="2820"/>
                  </a:lnTo>
                  <a:lnTo>
                    <a:pt x="2766" y="2826"/>
                  </a:lnTo>
                  <a:lnTo>
                    <a:pt x="2772" y="2826"/>
                  </a:lnTo>
                  <a:lnTo>
                    <a:pt x="2802" y="2820"/>
                  </a:lnTo>
                  <a:lnTo>
                    <a:pt x="2820" y="2820"/>
                  </a:lnTo>
                  <a:lnTo>
                    <a:pt x="2844" y="2808"/>
                  </a:lnTo>
                  <a:lnTo>
                    <a:pt x="2850" y="2802"/>
                  </a:lnTo>
                  <a:lnTo>
                    <a:pt x="2850" y="2754"/>
                  </a:lnTo>
                  <a:lnTo>
                    <a:pt x="2856" y="2742"/>
                  </a:lnTo>
                  <a:lnTo>
                    <a:pt x="2862" y="2736"/>
                  </a:lnTo>
                  <a:lnTo>
                    <a:pt x="2868" y="2724"/>
                  </a:lnTo>
                  <a:lnTo>
                    <a:pt x="2868" y="2700"/>
                  </a:lnTo>
                  <a:lnTo>
                    <a:pt x="2862" y="2688"/>
                  </a:lnTo>
                  <a:close/>
                  <a:moveTo>
                    <a:pt x="3660" y="624"/>
                  </a:moveTo>
                  <a:lnTo>
                    <a:pt x="3654" y="600"/>
                  </a:lnTo>
                  <a:lnTo>
                    <a:pt x="3660" y="570"/>
                  </a:lnTo>
                  <a:lnTo>
                    <a:pt x="3642" y="564"/>
                  </a:lnTo>
                  <a:lnTo>
                    <a:pt x="3642" y="540"/>
                  </a:lnTo>
                  <a:lnTo>
                    <a:pt x="3630" y="528"/>
                  </a:lnTo>
                  <a:lnTo>
                    <a:pt x="3630" y="510"/>
                  </a:lnTo>
                  <a:lnTo>
                    <a:pt x="3618" y="492"/>
                  </a:lnTo>
                  <a:lnTo>
                    <a:pt x="3636" y="486"/>
                  </a:lnTo>
                  <a:lnTo>
                    <a:pt x="3636" y="456"/>
                  </a:lnTo>
                  <a:lnTo>
                    <a:pt x="3612" y="444"/>
                  </a:lnTo>
                  <a:lnTo>
                    <a:pt x="3612" y="426"/>
                  </a:lnTo>
                  <a:lnTo>
                    <a:pt x="3606" y="414"/>
                  </a:lnTo>
                  <a:lnTo>
                    <a:pt x="3594" y="408"/>
                  </a:lnTo>
                  <a:lnTo>
                    <a:pt x="3552" y="408"/>
                  </a:lnTo>
                  <a:lnTo>
                    <a:pt x="3546" y="432"/>
                  </a:lnTo>
                  <a:lnTo>
                    <a:pt x="3516" y="432"/>
                  </a:lnTo>
                  <a:lnTo>
                    <a:pt x="3504" y="438"/>
                  </a:lnTo>
                  <a:lnTo>
                    <a:pt x="3498" y="438"/>
                  </a:lnTo>
                  <a:lnTo>
                    <a:pt x="3492" y="444"/>
                  </a:lnTo>
                  <a:lnTo>
                    <a:pt x="3492" y="462"/>
                  </a:lnTo>
                  <a:lnTo>
                    <a:pt x="3462" y="456"/>
                  </a:lnTo>
                  <a:lnTo>
                    <a:pt x="3462" y="468"/>
                  </a:lnTo>
                  <a:lnTo>
                    <a:pt x="3444" y="468"/>
                  </a:lnTo>
                  <a:lnTo>
                    <a:pt x="3432" y="456"/>
                  </a:lnTo>
                  <a:lnTo>
                    <a:pt x="3408" y="462"/>
                  </a:lnTo>
                  <a:lnTo>
                    <a:pt x="3366" y="432"/>
                  </a:lnTo>
                  <a:lnTo>
                    <a:pt x="3366" y="420"/>
                  </a:lnTo>
                  <a:lnTo>
                    <a:pt x="3360" y="408"/>
                  </a:lnTo>
                  <a:lnTo>
                    <a:pt x="3360" y="402"/>
                  </a:lnTo>
                  <a:lnTo>
                    <a:pt x="3354" y="396"/>
                  </a:lnTo>
                  <a:lnTo>
                    <a:pt x="3336" y="396"/>
                  </a:lnTo>
                  <a:lnTo>
                    <a:pt x="3318" y="366"/>
                  </a:lnTo>
                  <a:lnTo>
                    <a:pt x="3276" y="366"/>
                  </a:lnTo>
                  <a:lnTo>
                    <a:pt x="3258" y="348"/>
                  </a:lnTo>
                  <a:lnTo>
                    <a:pt x="3246" y="342"/>
                  </a:lnTo>
                  <a:lnTo>
                    <a:pt x="3228" y="324"/>
                  </a:lnTo>
                  <a:lnTo>
                    <a:pt x="3216" y="324"/>
                  </a:lnTo>
                  <a:lnTo>
                    <a:pt x="3204" y="336"/>
                  </a:lnTo>
                  <a:lnTo>
                    <a:pt x="3192" y="330"/>
                  </a:lnTo>
                  <a:lnTo>
                    <a:pt x="3186" y="324"/>
                  </a:lnTo>
                  <a:lnTo>
                    <a:pt x="3174" y="318"/>
                  </a:lnTo>
                  <a:lnTo>
                    <a:pt x="3126" y="318"/>
                  </a:lnTo>
                  <a:lnTo>
                    <a:pt x="3114" y="312"/>
                  </a:lnTo>
                  <a:lnTo>
                    <a:pt x="3108" y="306"/>
                  </a:lnTo>
                  <a:lnTo>
                    <a:pt x="3084" y="294"/>
                  </a:lnTo>
                  <a:lnTo>
                    <a:pt x="3078" y="288"/>
                  </a:lnTo>
                  <a:lnTo>
                    <a:pt x="3072" y="288"/>
                  </a:lnTo>
                  <a:lnTo>
                    <a:pt x="3066" y="264"/>
                  </a:lnTo>
                  <a:lnTo>
                    <a:pt x="3054" y="264"/>
                  </a:lnTo>
                  <a:lnTo>
                    <a:pt x="3048" y="252"/>
                  </a:lnTo>
                  <a:lnTo>
                    <a:pt x="3030" y="234"/>
                  </a:lnTo>
                  <a:lnTo>
                    <a:pt x="3024" y="222"/>
                  </a:lnTo>
                  <a:lnTo>
                    <a:pt x="2976" y="198"/>
                  </a:lnTo>
                  <a:lnTo>
                    <a:pt x="2964" y="198"/>
                  </a:lnTo>
                  <a:lnTo>
                    <a:pt x="2952" y="168"/>
                  </a:lnTo>
                  <a:lnTo>
                    <a:pt x="2904" y="144"/>
                  </a:lnTo>
                  <a:lnTo>
                    <a:pt x="2898" y="114"/>
                  </a:lnTo>
                  <a:lnTo>
                    <a:pt x="2892" y="114"/>
                  </a:lnTo>
                  <a:lnTo>
                    <a:pt x="2886" y="108"/>
                  </a:lnTo>
                  <a:lnTo>
                    <a:pt x="2874" y="108"/>
                  </a:lnTo>
                  <a:lnTo>
                    <a:pt x="2862" y="96"/>
                  </a:lnTo>
                  <a:lnTo>
                    <a:pt x="2850" y="90"/>
                  </a:lnTo>
                  <a:lnTo>
                    <a:pt x="2838" y="78"/>
                  </a:lnTo>
                  <a:lnTo>
                    <a:pt x="2832" y="78"/>
                  </a:lnTo>
                  <a:lnTo>
                    <a:pt x="2832" y="66"/>
                  </a:lnTo>
                  <a:lnTo>
                    <a:pt x="2820" y="60"/>
                  </a:lnTo>
                  <a:lnTo>
                    <a:pt x="2814" y="54"/>
                  </a:lnTo>
                  <a:lnTo>
                    <a:pt x="2802" y="48"/>
                  </a:lnTo>
                  <a:lnTo>
                    <a:pt x="2796" y="42"/>
                  </a:lnTo>
                  <a:lnTo>
                    <a:pt x="2724" y="42"/>
                  </a:lnTo>
                  <a:lnTo>
                    <a:pt x="2688" y="18"/>
                  </a:lnTo>
                  <a:lnTo>
                    <a:pt x="2652" y="0"/>
                  </a:lnTo>
                  <a:lnTo>
                    <a:pt x="2598" y="12"/>
                  </a:lnTo>
                  <a:lnTo>
                    <a:pt x="2556" y="6"/>
                  </a:lnTo>
                  <a:lnTo>
                    <a:pt x="2550" y="18"/>
                  </a:lnTo>
                  <a:lnTo>
                    <a:pt x="2514" y="24"/>
                  </a:lnTo>
                  <a:lnTo>
                    <a:pt x="2472" y="66"/>
                  </a:lnTo>
                  <a:lnTo>
                    <a:pt x="2466" y="66"/>
                  </a:lnTo>
                  <a:lnTo>
                    <a:pt x="2466" y="78"/>
                  </a:lnTo>
                  <a:lnTo>
                    <a:pt x="2472" y="78"/>
                  </a:lnTo>
                  <a:lnTo>
                    <a:pt x="2490" y="84"/>
                  </a:lnTo>
                  <a:lnTo>
                    <a:pt x="2502" y="84"/>
                  </a:lnTo>
                  <a:lnTo>
                    <a:pt x="2508" y="90"/>
                  </a:lnTo>
                  <a:lnTo>
                    <a:pt x="2520" y="90"/>
                  </a:lnTo>
                  <a:lnTo>
                    <a:pt x="2532" y="102"/>
                  </a:lnTo>
                  <a:lnTo>
                    <a:pt x="2544" y="108"/>
                  </a:lnTo>
                  <a:lnTo>
                    <a:pt x="2550" y="114"/>
                  </a:lnTo>
                  <a:lnTo>
                    <a:pt x="2550" y="126"/>
                  </a:lnTo>
                  <a:lnTo>
                    <a:pt x="2532" y="144"/>
                  </a:lnTo>
                  <a:lnTo>
                    <a:pt x="2532" y="216"/>
                  </a:lnTo>
                  <a:lnTo>
                    <a:pt x="2538" y="258"/>
                  </a:lnTo>
                  <a:lnTo>
                    <a:pt x="2544" y="264"/>
                  </a:lnTo>
                  <a:lnTo>
                    <a:pt x="2556" y="264"/>
                  </a:lnTo>
                  <a:lnTo>
                    <a:pt x="2556" y="276"/>
                  </a:lnTo>
                  <a:lnTo>
                    <a:pt x="2550" y="282"/>
                  </a:lnTo>
                  <a:lnTo>
                    <a:pt x="2538" y="288"/>
                  </a:lnTo>
                  <a:lnTo>
                    <a:pt x="2514" y="288"/>
                  </a:lnTo>
                  <a:lnTo>
                    <a:pt x="2514" y="300"/>
                  </a:lnTo>
                  <a:lnTo>
                    <a:pt x="2496" y="318"/>
                  </a:lnTo>
                  <a:lnTo>
                    <a:pt x="2484" y="318"/>
                  </a:lnTo>
                  <a:lnTo>
                    <a:pt x="2478" y="312"/>
                  </a:lnTo>
                  <a:lnTo>
                    <a:pt x="2442" y="312"/>
                  </a:lnTo>
                  <a:lnTo>
                    <a:pt x="2406" y="288"/>
                  </a:lnTo>
                  <a:lnTo>
                    <a:pt x="2406" y="372"/>
                  </a:lnTo>
                  <a:lnTo>
                    <a:pt x="2412" y="384"/>
                  </a:lnTo>
                  <a:lnTo>
                    <a:pt x="2418" y="408"/>
                  </a:lnTo>
                  <a:lnTo>
                    <a:pt x="2424" y="420"/>
                  </a:lnTo>
                  <a:lnTo>
                    <a:pt x="2418" y="420"/>
                  </a:lnTo>
                  <a:lnTo>
                    <a:pt x="2418" y="438"/>
                  </a:lnTo>
                  <a:lnTo>
                    <a:pt x="2424" y="450"/>
                  </a:lnTo>
                  <a:lnTo>
                    <a:pt x="2436" y="456"/>
                  </a:lnTo>
                  <a:lnTo>
                    <a:pt x="2442" y="462"/>
                  </a:lnTo>
                  <a:lnTo>
                    <a:pt x="2460" y="462"/>
                  </a:lnTo>
                  <a:lnTo>
                    <a:pt x="2460" y="456"/>
                  </a:lnTo>
                  <a:lnTo>
                    <a:pt x="2454" y="456"/>
                  </a:lnTo>
                  <a:lnTo>
                    <a:pt x="2460" y="450"/>
                  </a:lnTo>
                  <a:lnTo>
                    <a:pt x="2514" y="450"/>
                  </a:lnTo>
                  <a:lnTo>
                    <a:pt x="2526" y="462"/>
                  </a:lnTo>
                  <a:lnTo>
                    <a:pt x="2538" y="468"/>
                  </a:lnTo>
                  <a:lnTo>
                    <a:pt x="2544" y="468"/>
                  </a:lnTo>
                  <a:lnTo>
                    <a:pt x="2550" y="462"/>
                  </a:lnTo>
                  <a:lnTo>
                    <a:pt x="2550" y="438"/>
                  </a:lnTo>
                  <a:lnTo>
                    <a:pt x="2616" y="438"/>
                  </a:lnTo>
                  <a:lnTo>
                    <a:pt x="2616" y="450"/>
                  </a:lnTo>
                  <a:lnTo>
                    <a:pt x="2622" y="456"/>
                  </a:lnTo>
                  <a:lnTo>
                    <a:pt x="2634" y="462"/>
                  </a:lnTo>
                  <a:lnTo>
                    <a:pt x="2652" y="462"/>
                  </a:lnTo>
                  <a:lnTo>
                    <a:pt x="2658" y="468"/>
                  </a:lnTo>
                  <a:lnTo>
                    <a:pt x="2670" y="474"/>
                  </a:lnTo>
                  <a:lnTo>
                    <a:pt x="2682" y="486"/>
                  </a:lnTo>
                  <a:lnTo>
                    <a:pt x="2706" y="498"/>
                  </a:lnTo>
                  <a:lnTo>
                    <a:pt x="2718" y="498"/>
                  </a:lnTo>
                  <a:lnTo>
                    <a:pt x="2724" y="510"/>
                  </a:lnTo>
                  <a:lnTo>
                    <a:pt x="2748" y="534"/>
                  </a:lnTo>
                  <a:lnTo>
                    <a:pt x="2748" y="540"/>
                  </a:lnTo>
                  <a:lnTo>
                    <a:pt x="2742" y="546"/>
                  </a:lnTo>
                  <a:lnTo>
                    <a:pt x="2706" y="546"/>
                  </a:lnTo>
                  <a:lnTo>
                    <a:pt x="2700" y="540"/>
                  </a:lnTo>
                  <a:lnTo>
                    <a:pt x="2688" y="534"/>
                  </a:lnTo>
                  <a:lnTo>
                    <a:pt x="2658" y="534"/>
                  </a:lnTo>
                  <a:lnTo>
                    <a:pt x="2652" y="540"/>
                  </a:lnTo>
                  <a:lnTo>
                    <a:pt x="2646" y="540"/>
                  </a:lnTo>
                  <a:lnTo>
                    <a:pt x="2628" y="558"/>
                  </a:lnTo>
                  <a:lnTo>
                    <a:pt x="2598" y="552"/>
                  </a:lnTo>
                  <a:lnTo>
                    <a:pt x="2598" y="570"/>
                  </a:lnTo>
                  <a:lnTo>
                    <a:pt x="2586" y="570"/>
                  </a:lnTo>
                  <a:lnTo>
                    <a:pt x="2550" y="588"/>
                  </a:lnTo>
                  <a:lnTo>
                    <a:pt x="2544" y="594"/>
                  </a:lnTo>
                  <a:lnTo>
                    <a:pt x="2550" y="606"/>
                  </a:lnTo>
                  <a:lnTo>
                    <a:pt x="2562" y="618"/>
                  </a:lnTo>
                  <a:lnTo>
                    <a:pt x="2538" y="642"/>
                  </a:lnTo>
                  <a:lnTo>
                    <a:pt x="2466" y="642"/>
                  </a:lnTo>
                  <a:lnTo>
                    <a:pt x="2466" y="666"/>
                  </a:lnTo>
                  <a:lnTo>
                    <a:pt x="2460" y="672"/>
                  </a:lnTo>
                  <a:lnTo>
                    <a:pt x="2454" y="684"/>
                  </a:lnTo>
                  <a:lnTo>
                    <a:pt x="2442" y="690"/>
                  </a:lnTo>
                  <a:lnTo>
                    <a:pt x="2424" y="690"/>
                  </a:lnTo>
                  <a:lnTo>
                    <a:pt x="2412" y="696"/>
                  </a:lnTo>
                  <a:lnTo>
                    <a:pt x="2388" y="696"/>
                  </a:lnTo>
                  <a:lnTo>
                    <a:pt x="2376" y="690"/>
                  </a:lnTo>
                  <a:lnTo>
                    <a:pt x="2370" y="684"/>
                  </a:lnTo>
                  <a:lnTo>
                    <a:pt x="2358" y="678"/>
                  </a:lnTo>
                  <a:lnTo>
                    <a:pt x="2352" y="672"/>
                  </a:lnTo>
                  <a:lnTo>
                    <a:pt x="2346" y="672"/>
                  </a:lnTo>
                  <a:lnTo>
                    <a:pt x="2340" y="666"/>
                  </a:lnTo>
                  <a:lnTo>
                    <a:pt x="2316" y="666"/>
                  </a:lnTo>
                  <a:lnTo>
                    <a:pt x="2304" y="672"/>
                  </a:lnTo>
                  <a:lnTo>
                    <a:pt x="2304" y="684"/>
                  </a:lnTo>
                  <a:lnTo>
                    <a:pt x="2298" y="696"/>
                  </a:lnTo>
                  <a:lnTo>
                    <a:pt x="2298" y="708"/>
                  </a:lnTo>
                  <a:lnTo>
                    <a:pt x="2304" y="720"/>
                  </a:lnTo>
                  <a:lnTo>
                    <a:pt x="2322" y="738"/>
                  </a:lnTo>
                  <a:lnTo>
                    <a:pt x="2334" y="744"/>
                  </a:lnTo>
                  <a:lnTo>
                    <a:pt x="2352" y="762"/>
                  </a:lnTo>
                  <a:lnTo>
                    <a:pt x="2364" y="768"/>
                  </a:lnTo>
                  <a:lnTo>
                    <a:pt x="2364" y="774"/>
                  </a:lnTo>
                  <a:lnTo>
                    <a:pt x="2358" y="780"/>
                  </a:lnTo>
                  <a:lnTo>
                    <a:pt x="2352" y="792"/>
                  </a:lnTo>
                  <a:lnTo>
                    <a:pt x="2340" y="804"/>
                  </a:lnTo>
                  <a:lnTo>
                    <a:pt x="2316" y="804"/>
                  </a:lnTo>
                  <a:lnTo>
                    <a:pt x="2316" y="810"/>
                  </a:lnTo>
                  <a:lnTo>
                    <a:pt x="2310" y="822"/>
                  </a:lnTo>
                  <a:lnTo>
                    <a:pt x="2310" y="828"/>
                  </a:lnTo>
                  <a:lnTo>
                    <a:pt x="2298" y="852"/>
                  </a:lnTo>
                  <a:lnTo>
                    <a:pt x="2286" y="858"/>
                  </a:lnTo>
                  <a:lnTo>
                    <a:pt x="2262" y="858"/>
                  </a:lnTo>
                  <a:lnTo>
                    <a:pt x="2244" y="882"/>
                  </a:lnTo>
                  <a:lnTo>
                    <a:pt x="2088" y="882"/>
                  </a:lnTo>
                  <a:lnTo>
                    <a:pt x="2070" y="894"/>
                  </a:lnTo>
                  <a:lnTo>
                    <a:pt x="2010" y="930"/>
                  </a:lnTo>
                  <a:lnTo>
                    <a:pt x="1992" y="942"/>
                  </a:lnTo>
                  <a:lnTo>
                    <a:pt x="1986" y="948"/>
                  </a:lnTo>
                  <a:lnTo>
                    <a:pt x="1968" y="948"/>
                  </a:lnTo>
                  <a:lnTo>
                    <a:pt x="1962" y="942"/>
                  </a:lnTo>
                  <a:lnTo>
                    <a:pt x="1956" y="942"/>
                  </a:lnTo>
                  <a:lnTo>
                    <a:pt x="1950" y="930"/>
                  </a:lnTo>
                  <a:lnTo>
                    <a:pt x="1950" y="924"/>
                  </a:lnTo>
                  <a:lnTo>
                    <a:pt x="1938" y="924"/>
                  </a:lnTo>
                  <a:lnTo>
                    <a:pt x="1926" y="930"/>
                  </a:lnTo>
                  <a:lnTo>
                    <a:pt x="1914" y="930"/>
                  </a:lnTo>
                  <a:lnTo>
                    <a:pt x="1908" y="936"/>
                  </a:lnTo>
                  <a:lnTo>
                    <a:pt x="1896" y="936"/>
                  </a:lnTo>
                  <a:lnTo>
                    <a:pt x="1890" y="930"/>
                  </a:lnTo>
                  <a:lnTo>
                    <a:pt x="1866" y="918"/>
                  </a:lnTo>
                  <a:lnTo>
                    <a:pt x="1848" y="912"/>
                  </a:lnTo>
                  <a:lnTo>
                    <a:pt x="1800" y="912"/>
                  </a:lnTo>
                  <a:lnTo>
                    <a:pt x="1776" y="906"/>
                  </a:lnTo>
                  <a:lnTo>
                    <a:pt x="1764" y="900"/>
                  </a:lnTo>
                  <a:lnTo>
                    <a:pt x="1758" y="888"/>
                  </a:lnTo>
                  <a:lnTo>
                    <a:pt x="1740" y="870"/>
                  </a:lnTo>
                  <a:lnTo>
                    <a:pt x="1728" y="870"/>
                  </a:lnTo>
                  <a:lnTo>
                    <a:pt x="1710" y="864"/>
                  </a:lnTo>
                  <a:lnTo>
                    <a:pt x="1656" y="864"/>
                  </a:lnTo>
                  <a:lnTo>
                    <a:pt x="1650" y="858"/>
                  </a:lnTo>
                  <a:lnTo>
                    <a:pt x="1644" y="858"/>
                  </a:lnTo>
                  <a:lnTo>
                    <a:pt x="1632" y="852"/>
                  </a:lnTo>
                  <a:lnTo>
                    <a:pt x="1620" y="852"/>
                  </a:lnTo>
                  <a:lnTo>
                    <a:pt x="1614" y="858"/>
                  </a:lnTo>
                  <a:lnTo>
                    <a:pt x="1602" y="864"/>
                  </a:lnTo>
                  <a:lnTo>
                    <a:pt x="1596" y="870"/>
                  </a:lnTo>
                  <a:lnTo>
                    <a:pt x="1560" y="864"/>
                  </a:lnTo>
                  <a:lnTo>
                    <a:pt x="1512" y="864"/>
                  </a:lnTo>
                  <a:lnTo>
                    <a:pt x="1458" y="858"/>
                  </a:lnTo>
                  <a:lnTo>
                    <a:pt x="1398" y="864"/>
                  </a:lnTo>
                  <a:lnTo>
                    <a:pt x="1386" y="858"/>
                  </a:lnTo>
                  <a:lnTo>
                    <a:pt x="1380" y="846"/>
                  </a:lnTo>
                  <a:lnTo>
                    <a:pt x="1368" y="840"/>
                  </a:lnTo>
                  <a:lnTo>
                    <a:pt x="1338" y="810"/>
                  </a:lnTo>
                  <a:lnTo>
                    <a:pt x="1332" y="798"/>
                  </a:lnTo>
                  <a:lnTo>
                    <a:pt x="1290" y="756"/>
                  </a:lnTo>
                  <a:lnTo>
                    <a:pt x="1278" y="732"/>
                  </a:lnTo>
                  <a:lnTo>
                    <a:pt x="1242" y="732"/>
                  </a:lnTo>
                  <a:lnTo>
                    <a:pt x="1236" y="726"/>
                  </a:lnTo>
                  <a:lnTo>
                    <a:pt x="1224" y="726"/>
                  </a:lnTo>
                  <a:lnTo>
                    <a:pt x="1200" y="714"/>
                  </a:lnTo>
                  <a:lnTo>
                    <a:pt x="1194" y="714"/>
                  </a:lnTo>
                  <a:lnTo>
                    <a:pt x="1188" y="708"/>
                  </a:lnTo>
                  <a:lnTo>
                    <a:pt x="1182" y="708"/>
                  </a:lnTo>
                  <a:lnTo>
                    <a:pt x="1176" y="696"/>
                  </a:lnTo>
                  <a:lnTo>
                    <a:pt x="1164" y="690"/>
                  </a:lnTo>
                  <a:lnTo>
                    <a:pt x="1158" y="690"/>
                  </a:lnTo>
                  <a:lnTo>
                    <a:pt x="1146" y="684"/>
                  </a:lnTo>
                  <a:lnTo>
                    <a:pt x="1140" y="684"/>
                  </a:lnTo>
                  <a:lnTo>
                    <a:pt x="1134" y="678"/>
                  </a:lnTo>
                  <a:lnTo>
                    <a:pt x="1038" y="678"/>
                  </a:lnTo>
                  <a:lnTo>
                    <a:pt x="1014" y="672"/>
                  </a:lnTo>
                  <a:lnTo>
                    <a:pt x="996" y="666"/>
                  </a:lnTo>
                  <a:lnTo>
                    <a:pt x="990" y="666"/>
                  </a:lnTo>
                  <a:lnTo>
                    <a:pt x="978" y="660"/>
                  </a:lnTo>
                  <a:lnTo>
                    <a:pt x="966" y="660"/>
                  </a:lnTo>
                  <a:lnTo>
                    <a:pt x="954" y="654"/>
                  </a:lnTo>
                  <a:lnTo>
                    <a:pt x="948" y="648"/>
                  </a:lnTo>
                  <a:lnTo>
                    <a:pt x="942" y="636"/>
                  </a:lnTo>
                  <a:lnTo>
                    <a:pt x="936" y="618"/>
                  </a:lnTo>
                  <a:lnTo>
                    <a:pt x="936" y="606"/>
                  </a:lnTo>
                  <a:lnTo>
                    <a:pt x="948" y="594"/>
                  </a:lnTo>
                  <a:lnTo>
                    <a:pt x="948" y="588"/>
                  </a:lnTo>
                  <a:lnTo>
                    <a:pt x="942" y="582"/>
                  </a:lnTo>
                  <a:lnTo>
                    <a:pt x="936" y="570"/>
                  </a:lnTo>
                  <a:lnTo>
                    <a:pt x="930" y="564"/>
                  </a:lnTo>
                  <a:lnTo>
                    <a:pt x="930" y="552"/>
                  </a:lnTo>
                  <a:lnTo>
                    <a:pt x="924" y="540"/>
                  </a:lnTo>
                  <a:lnTo>
                    <a:pt x="912" y="528"/>
                  </a:lnTo>
                  <a:lnTo>
                    <a:pt x="888" y="510"/>
                  </a:lnTo>
                  <a:lnTo>
                    <a:pt x="876" y="492"/>
                  </a:lnTo>
                  <a:lnTo>
                    <a:pt x="870" y="480"/>
                  </a:lnTo>
                  <a:lnTo>
                    <a:pt x="852" y="462"/>
                  </a:lnTo>
                  <a:lnTo>
                    <a:pt x="834" y="456"/>
                  </a:lnTo>
                  <a:lnTo>
                    <a:pt x="822" y="450"/>
                  </a:lnTo>
                  <a:lnTo>
                    <a:pt x="810" y="450"/>
                  </a:lnTo>
                  <a:lnTo>
                    <a:pt x="804" y="444"/>
                  </a:lnTo>
                  <a:lnTo>
                    <a:pt x="786" y="432"/>
                  </a:lnTo>
                  <a:lnTo>
                    <a:pt x="750" y="444"/>
                  </a:lnTo>
                  <a:lnTo>
                    <a:pt x="726" y="420"/>
                  </a:lnTo>
                  <a:lnTo>
                    <a:pt x="720" y="408"/>
                  </a:lnTo>
                  <a:lnTo>
                    <a:pt x="708" y="408"/>
                  </a:lnTo>
                  <a:lnTo>
                    <a:pt x="696" y="402"/>
                  </a:lnTo>
                  <a:lnTo>
                    <a:pt x="684" y="402"/>
                  </a:lnTo>
                  <a:lnTo>
                    <a:pt x="672" y="396"/>
                  </a:lnTo>
                  <a:lnTo>
                    <a:pt x="672" y="378"/>
                  </a:lnTo>
                  <a:lnTo>
                    <a:pt x="648" y="378"/>
                  </a:lnTo>
                  <a:lnTo>
                    <a:pt x="654" y="372"/>
                  </a:lnTo>
                  <a:lnTo>
                    <a:pt x="654" y="360"/>
                  </a:lnTo>
                  <a:lnTo>
                    <a:pt x="648" y="354"/>
                  </a:lnTo>
                  <a:lnTo>
                    <a:pt x="612" y="354"/>
                  </a:lnTo>
                  <a:lnTo>
                    <a:pt x="600" y="348"/>
                  </a:lnTo>
                  <a:lnTo>
                    <a:pt x="582" y="348"/>
                  </a:lnTo>
                  <a:lnTo>
                    <a:pt x="576" y="354"/>
                  </a:lnTo>
                  <a:lnTo>
                    <a:pt x="576" y="360"/>
                  </a:lnTo>
                  <a:lnTo>
                    <a:pt x="594" y="378"/>
                  </a:lnTo>
                  <a:lnTo>
                    <a:pt x="594" y="390"/>
                  </a:lnTo>
                  <a:lnTo>
                    <a:pt x="588" y="396"/>
                  </a:lnTo>
                  <a:lnTo>
                    <a:pt x="546" y="396"/>
                  </a:lnTo>
                  <a:lnTo>
                    <a:pt x="534" y="408"/>
                  </a:lnTo>
                  <a:lnTo>
                    <a:pt x="534" y="426"/>
                  </a:lnTo>
                  <a:lnTo>
                    <a:pt x="546" y="450"/>
                  </a:lnTo>
                  <a:lnTo>
                    <a:pt x="558" y="462"/>
                  </a:lnTo>
                  <a:lnTo>
                    <a:pt x="570" y="486"/>
                  </a:lnTo>
                  <a:lnTo>
                    <a:pt x="570" y="504"/>
                  </a:lnTo>
                  <a:lnTo>
                    <a:pt x="564" y="510"/>
                  </a:lnTo>
                  <a:lnTo>
                    <a:pt x="546" y="510"/>
                  </a:lnTo>
                  <a:lnTo>
                    <a:pt x="528" y="528"/>
                  </a:lnTo>
                  <a:lnTo>
                    <a:pt x="516" y="516"/>
                  </a:lnTo>
                  <a:lnTo>
                    <a:pt x="468" y="516"/>
                  </a:lnTo>
                  <a:lnTo>
                    <a:pt x="444" y="504"/>
                  </a:lnTo>
                  <a:lnTo>
                    <a:pt x="432" y="504"/>
                  </a:lnTo>
                  <a:lnTo>
                    <a:pt x="420" y="498"/>
                  </a:lnTo>
                  <a:lnTo>
                    <a:pt x="408" y="498"/>
                  </a:lnTo>
                  <a:lnTo>
                    <a:pt x="408" y="636"/>
                  </a:lnTo>
                  <a:lnTo>
                    <a:pt x="414" y="636"/>
                  </a:lnTo>
                  <a:lnTo>
                    <a:pt x="420" y="642"/>
                  </a:lnTo>
                  <a:lnTo>
                    <a:pt x="426" y="642"/>
                  </a:lnTo>
                  <a:lnTo>
                    <a:pt x="432" y="648"/>
                  </a:lnTo>
                  <a:lnTo>
                    <a:pt x="432" y="660"/>
                  </a:lnTo>
                  <a:lnTo>
                    <a:pt x="426" y="666"/>
                  </a:lnTo>
                  <a:lnTo>
                    <a:pt x="420" y="666"/>
                  </a:lnTo>
                  <a:lnTo>
                    <a:pt x="408" y="654"/>
                  </a:lnTo>
                  <a:lnTo>
                    <a:pt x="390" y="666"/>
                  </a:lnTo>
                  <a:lnTo>
                    <a:pt x="384" y="660"/>
                  </a:lnTo>
                  <a:lnTo>
                    <a:pt x="378" y="648"/>
                  </a:lnTo>
                  <a:lnTo>
                    <a:pt x="372" y="642"/>
                  </a:lnTo>
                  <a:lnTo>
                    <a:pt x="360" y="642"/>
                  </a:lnTo>
                  <a:lnTo>
                    <a:pt x="324" y="660"/>
                  </a:lnTo>
                  <a:lnTo>
                    <a:pt x="312" y="660"/>
                  </a:lnTo>
                  <a:lnTo>
                    <a:pt x="300" y="666"/>
                  </a:lnTo>
                  <a:lnTo>
                    <a:pt x="288" y="666"/>
                  </a:lnTo>
                  <a:lnTo>
                    <a:pt x="276" y="672"/>
                  </a:lnTo>
                  <a:lnTo>
                    <a:pt x="270" y="678"/>
                  </a:lnTo>
                  <a:lnTo>
                    <a:pt x="270" y="684"/>
                  </a:lnTo>
                  <a:lnTo>
                    <a:pt x="276" y="690"/>
                  </a:lnTo>
                  <a:lnTo>
                    <a:pt x="288" y="696"/>
                  </a:lnTo>
                  <a:lnTo>
                    <a:pt x="306" y="696"/>
                  </a:lnTo>
                  <a:lnTo>
                    <a:pt x="306" y="726"/>
                  </a:lnTo>
                  <a:lnTo>
                    <a:pt x="318" y="750"/>
                  </a:lnTo>
                  <a:lnTo>
                    <a:pt x="360" y="792"/>
                  </a:lnTo>
                  <a:lnTo>
                    <a:pt x="366" y="804"/>
                  </a:lnTo>
                  <a:lnTo>
                    <a:pt x="378" y="810"/>
                  </a:lnTo>
                  <a:lnTo>
                    <a:pt x="378" y="822"/>
                  </a:lnTo>
                  <a:lnTo>
                    <a:pt x="360" y="822"/>
                  </a:lnTo>
                  <a:lnTo>
                    <a:pt x="354" y="828"/>
                  </a:lnTo>
                  <a:lnTo>
                    <a:pt x="354" y="834"/>
                  </a:lnTo>
                  <a:lnTo>
                    <a:pt x="372" y="852"/>
                  </a:lnTo>
                  <a:lnTo>
                    <a:pt x="348" y="852"/>
                  </a:lnTo>
                  <a:lnTo>
                    <a:pt x="348" y="864"/>
                  </a:lnTo>
                  <a:lnTo>
                    <a:pt x="354" y="870"/>
                  </a:lnTo>
                  <a:lnTo>
                    <a:pt x="354" y="882"/>
                  </a:lnTo>
                  <a:lnTo>
                    <a:pt x="372" y="900"/>
                  </a:lnTo>
                  <a:lnTo>
                    <a:pt x="372" y="912"/>
                  </a:lnTo>
                  <a:lnTo>
                    <a:pt x="366" y="918"/>
                  </a:lnTo>
                  <a:lnTo>
                    <a:pt x="342" y="918"/>
                  </a:lnTo>
                  <a:lnTo>
                    <a:pt x="294" y="936"/>
                  </a:lnTo>
                  <a:lnTo>
                    <a:pt x="282" y="948"/>
                  </a:lnTo>
                  <a:lnTo>
                    <a:pt x="270" y="954"/>
                  </a:lnTo>
                  <a:lnTo>
                    <a:pt x="264" y="960"/>
                  </a:lnTo>
                  <a:lnTo>
                    <a:pt x="264" y="978"/>
                  </a:lnTo>
                  <a:lnTo>
                    <a:pt x="258" y="990"/>
                  </a:lnTo>
                  <a:lnTo>
                    <a:pt x="252" y="996"/>
                  </a:lnTo>
                  <a:lnTo>
                    <a:pt x="234" y="996"/>
                  </a:lnTo>
                  <a:lnTo>
                    <a:pt x="216" y="990"/>
                  </a:lnTo>
                  <a:lnTo>
                    <a:pt x="186" y="990"/>
                  </a:lnTo>
                  <a:lnTo>
                    <a:pt x="168" y="1008"/>
                  </a:lnTo>
                  <a:lnTo>
                    <a:pt x="162" y="1020"/>
                  </a:lnTo>
                  <a:lnTo>
                    <a:pt x="162" y="1044"/>
                  </a:lnTo>
                  <a:lnTo>
                    <a:pt x="156" y="1050"/>
                  </a:lnTo>
                  <a:lnTo>
                    <a:pt x="126" y="1044"/>
                  </a:lnTo>
                  <a:lnTo>
                    <a:pt x="114" y="1050"/>
                  </a:lnTo>
                  <a:lnTo>
                    <a:pt x="108" y="1044"/>
                  </a:lnTo>
                  <a:lnTo>
                    <a:pt x="102" y="1032"/>
                  </a:lnTo>
                  <a:lnTo>
                    <a:pt x="96" y="1026"/>
                  </a:lnTo>
                  <a:lnTo>
                    <a:pt x="84" y="1026"/>
                  </a:lnTo>
                  <a:lnTo>
                    <a:pt x="72" y="1038"/>
                  </a:lnTo>
                  <a:lnTo>
                    <a:pt x="48" y="1038"/>
                  </a:lnTo>
                  <a:lnTo>
                    <a:pt x="48" y="1056"/>
                  </a:lnTo>
                  <a:lnTo>
                    <a:pt x="36" y="1062"/>
                  </a:lnTo>
                  <a:lnTo>
                    <a:pt x="30" y="1068"/>
                  </a:lnTo>
                  <a:lnTo>
                    <a:pt x="18" y="1068"/>
                  </a:lnTo>
                  <a:lnTo>
                    <a:pt x="6" y="1074"/>
                  </a:lnTo>
                  <a:lnTo>
                    <a:pt x="0" y="1080"/>
                  </a:lnTo>
                  <a:lnTo>
                    <a:pt x="0" y="1086"/>
                  </a:lnTo>
                  <a:lnTo>
                    <a:pt x="12" y="1092"/>
                  </a:lnTo>
                  <a:lnTo>
                    <a:pt x="18" y="1104"/>
                  </a:lnTo>
                  <a:lnTo>
                    <a:pt x="18" y="1116"/>
                  </a:lnTo>
                  <a:lnTo>
                    <a:pt x="0" y="1116"/>
                  </a:lnTo>
                  <a:lnTo>
                    <a:pt x="0" y="1140"/>
                  </a:lnTo>
                  <a:lnTo>
                    <a:pt x="18" y="1140"/>
                  </a:lnTo>
                  <a:lnTo>
                    <a:pt x="18" y="1152"/>
                  </a:lnTo>
                  <a:lnTo>
                    <a:pt x="12" y="1164"/>
                  </a:lnTo>
                  <a:lnTo>
                    <a:pt x="12" y="1176"/>
                  </a:lnTo>
                  <a:lnTo>
                    <a:pt x="24" y="1188"/>
                  </a:lnTo>
                  <a:lnTo>
                    <a:pt x="36" y="1188"/>
                  </a:lnTo>
                  <a:lnTo>
                    <a:pt x="42" y="1182"/>
                  </a:lnTo>
                  <a:lnTo>
                    <a:pt x="66" y="1182"/>
                  </a:lnTo>
                  <a:lnTo>
                    <a:pt x="78" y="1188"/>
                  </a:lnTo>
                  <a:lnTo>
                    <a:pt x="84" y="1188"/>
                  </a:lnTo>
                  <a:lnTo>
                    <a:pt x="96" y="1194"/>
                  </a:lnTo>
                  <a:lnTo>
                    <a:pt x="102" y="1200"/>
                  </a:lnTo>
                  <a:lnTo>
                    <a:pt x="102" y="1242"/>
                  </a:lnTo>
                  <a:lnTo>
                    <a:pt x="114" y="1266"/>
                  </a:lnTo>
                  <a:lnTo>
                    <a:pt x="120" y="1272"/>
                  </a:lnTo>
                  <a:lnTo>
                    <a:pt x="126" y="1272"/>
                  </a:lnTo>
                  <a:lnTo>
                    <a:pt x="138" y="1284"/>
                  </a:lnTo>
                  <a:lnTo>
                    <a:pt x="132" y="1290"/>
                  </a:lnTo>
                  <a:lnTo>
                    <a:pt x="102" y="1290"/>
                  </a:lnTo>
                  <a:lnTo>
                    <a:pt x="96" y="1296"/>
                  </a:lnTo>
                  <a:lnTo>
                    <a:pt x="96" y="1308"/>
                  </a:lnTo>
                  <a:lnTo>
                    <a:pt x="108" y="1314"/>
                  </a:lnTo>
                  <a:lnTo>
                    <a:pt x="114" y="1320"/>
                  </a:lnTo>
                  <a:lnTo>
                    <a:pt x="162" y="1320"/>
                  </a:lnTo>
                  <a:lnTo>
                    <a:pt x="168" y="1332"/>
                  </a:lnTo>
                  <a:lnTo>
                    <a:pt x="180" y="1332"/>
                  </a:lnTo>
                  <a:lnTo>
                    <a:pt x="192" y="1338"/>
                  </a:lnTo>
                  <a:lnTo>
                    <a:pt x="204" y="1350"/>
                  </a:lnTo>
                  <a:lnTo>
                    <a:pt x="216" y="1374"/>
                  </a:lnTo>
                  <a:lnTo>
                    <a:pt x="216" y="1398"/>
                  </a:lnTo>
                  <a:lnTo>
                    <a:pt x="252" y="1410"/>
                  </a:lnTo>
                  <a:lnTo>
                    <a:pt x="264" y="1404"/>
                  </a:lnTo>
                  <a:lnTo>
                    <a:pt x="264" y="1410"/>
                  </a:lnTo>
                  <a:lnTo>
                    <a:pt x="270" y="1416"/>
                  </a:lnTo>
                  <a:lnTo>
                    <a:pt x="276" y="1428"/>
                  </a:lnTo>
                  <a:lnTo>
                    <a:pt x="288" y="1434"/>
                  </a:lnTo>
                  <a:lnTo>
                    <a:pt x="366" y="1434"/>
                  </a:lnTo>
                  <a:lnTo>
                    <a:pt x="378" y="1428"/>
                  </a:lnTo>
                  <a:lnTo>
                    <a:pt x="384" y="1416"/>
                  </a:lnTo>
                  <a:lnTo>
                    <a:pt x="402" y="1410"/>
                  </a:lnTo>
                  <a:lnTo>
                    <a:pt x="426" y="1398"/>
                  </a:lnTo>
                  <a:lnTo>
                    <a:pt x="438" y="1398"/>
                  </a:lnTo>
                  <a:lnTo>
                    <a:pt x="456" y="1410"/>
                  </a:lnTo>
                  <a:lnTo>
                    <a:pt x="480" y="1434"/>
                  </a:lnTo>
                  <a:lnTo>
                    <a:pt x="522" y="1434"/>
                  </a:lnTo>
                  <a:lnTo>
                    <a:pt x="522" y="1494"/>
                  </a:lnTo>
                  <a:lnTo>
                    <a:pt x="516" y="1500"/>
                  </a:lnTo>
                  <a:lnTo>
                    <a:pt x="498" y="1500"/>
                  </a:lnTo>
                  <a:lnTo>
                    <a:pt x="498" y="1506"/>
                  </a:lnTo>
                  <a:lnTo>
                    <a:pt x="504" y="1512"/>
                  </a:lnTo>
                  <a:lnTo>
                    <a:pt x="504" y="1536"/>
                  </a:lnTo>
                  <a:lnTo>
                    <a:pt x="498" y="1548"/>
                  </a:lnTo>
                  <a:lnTo>
                    <a:pt x="486" y="1554"/>
                  </a:lnTo>
                  <a:lnTo>
                    <a:pt x="456" y="1554"/>
                  </a:lnTo>
                  <a:lnTo>
                    <a:pt x="474" y="1578"/>
                  </a:lnTo>
                  <a:lnTo>
                    <a:pt x="456" y="1584"/>
                  </a:lnTo>
                  <a:lnTo>
                    <a:pt x="456" y="1608"/>
                  </a:lnTo>
                  <a:lnTo>
                    <a:pt x="480" y="1620"/>
                  </a:lnTo>
                  <a:lnTo>
                    <a:pt x="492" y="1620"/>
                  </a:lnTo>
                  <a:lnTo>
                    <a:pt x="498" y="1626"/>
                  </a:lnTo>
                  <a:lnTo>
                    <a:pt x="504" y="1638"/>
                  </a:lnTo>
                  <a:lnTo>
                    <a:pt x="522" y="1656"/>
                  </a:lnTo>
                  <a:lnTo>
                    <a:pt x="522" y="1668"/>
                  </a:lnTo>
                  <a:lnTo>
                    <a:pt x="510" y="1674"/>
                  </a:lnTo>
                  <a:lnTo>
                    <a:pt x="504" y="1680"/>
                  </a:lnTo>
                  <a:lnTo>
                    <a:pt x="498" y="1680"/>
                  </a:lnTo>
                  <a:lnTo>
                    <a:pt x="486" y="1698"/>
                  </a:lnTo>
                  <a:lnTo>
                    <a:pt x="474" y="1686"/>
                  </a:lnTo>
                  <a:lnTo>
                    <a:pt x="474" y="1668"/>
                  </a:lnTo>
                  <a:lnTo>
                    <a:pt x="462" y="1668"/>
                  </a:lnTo>
                  <a:lnTo>
                    <a:pt x="456" y="1674"/>
                  </a:lnTo>
                  <a:lnTo>
                    <a:pt x="450" y="1674"/>
                  </a:lnTo>
                  <a:lnTo>
                    <a:pt x="450" y="1692"/>
                  </a:lnTo>
                  <a:lnTo>
                    <a:pt x="456" y="1698"/>
                  </a:lnTo>
                  <a:lnTo>
                    <a:pt x="462" y="1710"/>
                  </a:lnTo>
                  <a:lnTo>
                    <a:pt x="474" y="1722"/>
                  </a:lnTo>
                  <a:lnTo>
                    <a:pt x="480" y="1722"/>
                  </a:lnTo>
                  <a:lnTo>
                    <a:pt x="480" y="1734"/>
                  </a:lnTo>
                  <a:lnTo>
                    <a:pt x="474" y="1740"/>
                  </a:lnTo>
                  <a:lnTo>
                    <a:pt x="474" y="1758"/>
                  </a:lnTo>
                  <a:lnTo>
                    <a:pt x="480" y="1764"/>
                  </a:lnTo>
                  <a:lnTo>
                    <a:pt x="510" y="1764"/>
                  </a:lnTo>
                  <a:lnTo>
                    <a:pt x="516" y="1776"/>
                  </a:lnTo>
                  <a:lnTo>
                    <a:pt x="528" y="1788"/>
                  </a:lnTo>
                  <a:lnTo>
                    <a:pt x="540" y="1794"/>
                  </a:lnTo>
                  <a:lnTo>
                    <a:pt x="552" y="1794"/>
                  </a:lnTo>
                  <a:lnTo>
                    <a:pt x="558" y="1800"/>
                  </a:lnTo>
                  <a:lnTo>
                    <a:pt x="564" y="1800"/>
                  </a:lnTo>
                  <a:lnTo>
                    <a:pt x="582" y="1818"/>
                  </a:lnTo>
                  <a:lnTo>
                    <a:pt x="600" y="1812"/>
                  </a:lnTo>
                  <a:lnTo>
                    <a:pt x="600" y="1830"/>
                  </a:lnTo>
                  <a:lnTo>
                    <a:pt x="612" y="1836"/>
                  </a:lnTo>
                  <a:lnTo>
                    <a:pt x="624" y="1836"/>
                  </a:lnTo>
                  <a:lnTo>
                    <a:pt x="666" y="1872"/>
                  </a:lnTo>
                  <a:lnTo>
                    <a:pt x="690" y="1854"/>
                  </a:lnTo>
                  <a:lnTo>
                    <a:pt x="696" y="1848"/>
                  </a:lnTo>
                  <a:lnTo>
                    <a:pt x="708" y="1842"/>
                  </a:lnTo>
                  <a:lnTo>
                    <a:pt x="720" y="1842"/>
                  </a:lnTo>
                  <a:lnTo>
                    <a:pt x="732" y="1848"/>
                  </a:lnTo>
                  <a:lnTo>
                    <a:pt x="744" y="1860"/>
                  </a:lnTo>
                  <a:lnTo>
                    <a:pt x="750" y="1872"/>
                  </a:lnTo>
                  <a:lnTo>
                    <a:pt x="762" y="1878"/>
                  </a:lnTo>
                  <a:lnTo>
                    <a:pt x="780" y="1896"/>
                  </a:lnTo>
                  <a:lnTo>
                    <a:pt x="822" y="1902"/>
                  </a:lnTo>
                  <a:lnTo>
                    <a:pt x="828" y="1914"/>
                  </a:lnTo>
                  <a:lnTo>
                    <a:pt x="834" y="1920"/>
                  </a:lnTo>
                  <a:lnTo>
                    <a:pt x="840" y="1932"/>
                  </a:lnTo>
                  <a:lnTo>
                    <a:pt x="846" y="1938"/>
                  </a:lnTo>
                  <a:lnTo>
                    <a:pt x="846" y="1950"/>
                  </a:lnTo>
                  <a:lnTo>
                    <a:pt x="858" y="1950"/>
                  </a:lnTo>
                  <a:lnTo>
                    <a:pt x="858" y="1944"/>
                  </a:lnTo>
                  <a:lnTo>
                    <a:pt x="864" y="1938"/>
                  </a:lnTo>
                  <a:lnTo>
                    <a:pt x="870" y="1926"/>
                  </a:lnTo>
                  <a:lnTo>
                    <a:pt x="882" y="1926"/>
                  </a:lnTo>
                  <a:lnTo>
                    <a:pt x="888" y="1932"/>
                  </a:lnTo>
                  <a:lnTo>
                    <a:pt x="894" y="1944"/>
                  </a:lnTo>
                  <a:lnTo>
                    <a:pt x="894" y="1962"/>
                  </a:lnTo>
                  <a:lnTo>
                    <a:pt x="924" y="1992"/>
                  </a:lnTo>
                  <a:lnTo>
                    <a:pt x="936" y="1998"/>
                  </a:lnTo>
                  <a:lnTo>
                    <a:pt x="942" y="1992"/>
                  </a:lnTo>
                  <a:lnTo>
                    <a:pt x="954" y="1986"/>
                  </a:lnTo>
                  <a:lnTo>
                    <a:pt x="960" y="1986"/>
                  </a:lnTo>
                  <a:lnTo>
                    <a:pt x="966" y="1992"/>
                  </a:lnTo>
                  <a:lnTo>
                    <a:pt x="966" y="1998"/>
                  </a:lnTo>
                  <a:lnTo>
                    <a:pt x="960" y="2004"/>
                  </a:lnTo>
                  <a:lnTo>
                    <a:pt x="960" y="2010"/>
                  </a:lnTo>
                  <a:lnTo>
                    <a:pt x="966" y="2010"/>
                  </a:lnTo>
                  <a:lnTo>
                    <a:pt x="972" y="2016"/>
                  </a:lnTo>
                  <a:lnTo>
                    <a:pt x="990" y="2022"/>
                  </a:lnTo>
                  <a:lnTo>
                    <a:pt x="1002" y="2022"/>
                  </a:lnTo>
                  <a:lnTo>
                    <a:pt x="1008" y="2016"/>
                  </a:lnTo>
                  <a:lnTo>
                    <a:pt x="1014" y="2016"/>
                  </a:lnTo>
                  <a:lnTo>
                    <a:pt x="1014" y="2034"/>
                  </a:lnTo>
                  <a:lnTo>
                    <a:pt x="1020" y="2040"/>
                  </a:lnTo>
                  <a:lnTo>
                    <a:pt x="1032" y="2040"/>
                  </a:lnTo>
                  <a:lnTo>
                    <a:pt x="1044" y="2028"/>
                  </a:lnTo>
                  <a:lnTo>
                    <a:pt x="1044" y="2022"/>
                  </a:lnTo>
                  <a:lnTo>
                    <a:pt x="1044" y="2034"/>
                  </a:lnTo>
                  <a:lnTo>
                    <a:pt x="1050" y="2040"/>
                  </a:lnTo>
                  <a:lnTo>
                    <a:pt x="1068" y="2040"/>
                  </a:lnTo>
                  <a:lnTo>
                    <a:pt x="1074" y="2034"/>
                  </a:lnTo>
                  <a:lnTo>
                    <a:pt x="1074" y="2028"/>
                  </a:lnTo>
                  <a:lnTo>
                    <a:pt x="1086" y="2034"/>
                  </a:lnTo>
                  <a:lnTo>
                    <a:pt x="1092" y="2040"/>
                  </a:lnTo>
                  <a:lnTo>
                    <a:pt x="1110" y="2046"/>
                  </a:lnTo>
                  <a:lnTo>
                    <a:pt x="1134" y="2058"/>
                  </a:lnTo>
                  <a:lnTo>
                    <a:pt x="1158" y="2058"/>
                  </a:lnTo>
                  <a:lnTo>
                    <a:pt x="1176" y="2040"/>
                  </a:lnTo>
                  <a:lnTo>
                    <a:pt x="1194" y="2034"/>
                  </a:lnTo>
                  <a:lnTo>
                    <a:pt x="1206" y="2028"/>
                  </a:lnTo>
                  <a:lnTo>
                    <a:pt x="1212" y="2028"/>
                  </a:lnTo>
                  <a:lnTo>
                    <a:pt x="1224" y="2034"/>
                  </a:lnTo>
                  <a:lnTo>
                    <a:pt x="1230" y="2040"/>
                  </a:lnTo>
                  <a:lnTo>
                    <a:pt x="1230" y="2088"/>
                  </a:lnTo>
                  <a:lnTo>
                    <a:pt x="1236" y="2094"/>
                  </a:lnTo>
                  <a:lnTo>
                    <a:pt x="1242" y="2094"/>
                  </a:lnTo>
                  <a:lnTo>
                    <a:pt x="1242" y="2088"/>
                  </a:lnTo>
                  <a:lnTo>
                    <a:pt x="1248" y="2082"/>
                  </a:lnTo>
                  <a:lnTo>
                    <a:pt x="1254" y="2070"/>
                  </a:lnTo>
                  <a:lnTo>
                    <a:pt x="1266" y="2052"/>
                  </a:lnTo>
                  <a:lnTo>
                    <a:pt x="1272" y="2040"/>
                  </a:lnTo>
                  <a:lnTo>
                    <a:pt x="1284" y="2028"/>
                  </a:lnTo>
                  <a:lnTo>
                    <a:pt x="1290" y="2016"/>
                  </a:lnTo>
                  <a:lnTo>
                    <a:pt x="1302" y="2016"/>
                  </a:lnTo>
                  <a:lnTo>
                    <a:pt x="1314" y="2022"/>
                  </a:lnTo>
                  <a:lnTo>
                    <a:pt x="1338" y="2022"/>
                  </a:lnTo>
                  <a:lnTo>
                    <a:pt x="1338" y="2046"/>
                  </a:lnTo>
                  <a:lnTo>
                    <a:pt x="1344" y="2046"/>
                  </a:lnTo>
                  <a:lnTo>
                    <a:pt x="1350" y="2040"/>
                  </a:lnTo>
                  <a:lnTo>
                    <a:pt x="1362" y="2034"/>
                  </a:lnTo>
                  <a:lnTo>
                    <a:pt x="1374" y="2034"/>
                  </a:lnTo>
                  <a:lnTo>
                    <a:pt x="1386" y="2028"/>
                  </a:lnTo>
                  <a:lnTo>
                    <a:pt x="1398" y="2028"/>
                  </a:lnTo>
                  <a:lnTo>
                    <a:pt x="1410" y="2034"/>
                  </a:lnTo>
                  <a:lnTo>
                    <a:pt x="1422" y="2046"/>
                  </a:lnTo>
                  <a:lnTo>
                    <a:pt x="1428" y="2058"/>
                  </a:lnTo>
                  <a:lnTo>
                    <a:pt x="1428" y="2064"/>
                  </a:lnTo>
                  <a:lnTo>
                    <a:pt x="1482" y="2064"/>
                  </a:lnTo>
                  <a:lnTo>
                    <a:pt x="1494" y="2052"/>
                  </a:lnTo>
                  <a:lnTo>
                    <a:pt x="1494" y="2034"/>
                  </a:lnTo>
                  <a:lnTo>
                    <a:pt x="1488" y="2022"/>
                  </a:lnTo>
                  <a:lnTo>
                    <a:pt x="1518" y="2022"/>
                  </a:lnTo>
                  <a:lnTo>
                    <a:pt x="1524" y="2016"/>
                  </a:lnTo>
                  <a:lnTo>
                    <a:pt x="1524" y="1992"/>
                  </a:lnTo>
                  <a:lnTo>
                    <a:pt x="1518" y="1986"/>
                  </a:lnTo>
                  <a:lnTo>
                    <a:pt x="1518" y="1980"/>
                  </a:lnTo>
                  <a:lnTo>
                    <a:pt x="1554" y="1980"/>
                  </a:lnTo>
                  <a:lnTo>
                    <a:pt x="1578" y="1956"/>
                  </a:lnTo>
                  <a:lnTo>
                    <a:pt x="1590" y="1950"/>
                  </a:lnTo>
                  <a:lnTo>
                    <a:pt x="1602" y="1938"/>
                  </a:lnTo>
                  <a:lnTo>
                    <a:pt x="1620" y="1938"/>
                  </a:lnTo>
                  <a:lnTo>
                    <a:pt x="1632" y="1944"/>
                  </a:lnTo>
                  <a:lnTo>
                    <a:pt x="1650" y="1956"/>
                  </a:lnTo>
                  <a:lnTo>
                    <a:pt x="1668" y="1956"/>
                  </a:lnTo>
                  <a:lnTo>
                    <a:pt x="1668" y="1932"/>
                  </a:lnTo>
                  <a:lnTo>
                    <a:pt x="1680" y="1920"/>
                  </a:lnTo>
                  <a:lnTo>
                    <a:pt x="1716" y="1938"/>
                  </a:lnTo>
                  <a:lnTo>
                    <a:pt x="1722" y="1944"/>
                  </a:lnTo>
                  <a:lnTo>
                    <a:pt x="1710" y="1956"/>
                  </a:lnTo>
                  <a:lnTo>
                    <a:pt x="1704" y="1956"/>
                  </a:lnTo>
                  <a:lnTo>
                    <a:pt x="1710" y="1962"/>
                  </a:lnTo>
                  <a:lnTo>
                    <a:pt x="1740" y="1962"/>
                  </a:lnTo>
                  <a:lnTo>
                    <a:pt x="1758" y="1992"/>
                  </a:lnTo>
                  <a:lnTo>
                    <a:pt x="1752" y="1992"/>
                  </a:lnTo>
                  <a:lnTo>
                    <a:pt x="1740" y="2004"/>
                  </a:lnTo>
                  <a:lnTo>
                    <a:pt x="1740" y="2010"/>
                  </a:lnTo>
                  <a:lnTo>
                    <a:pt x="1806" y="2010"/>
                  </a:lnTo>
                  <a:lnTo>
                    <a:pt x="1812" y="2016"/>
                  </a:lnTo>
                  <a:lnTo>
                    <a:pt x="1818" y="2016"/>
                  </a:lnTo>
                  <a:lnTo>
                    <a:pt x="1824" y="1998"/>
                  </a:lnTo>
                  <a:lnTo>
                    <a:pt x="1830" y="1998"/>
                  </a:lnTo>
                  <a:lnTo>
                    <a:pt x="1836" y="2004"/>
                  </a:lnTo>
                  <a:lnTo>
                    <a:pt x="1842" y="2016"/>
                  </a:lnTo>
                  <a:lnTo>
                    <a:pt x="1854" y="2022"/>
                  </a:lnTo>
                  <a:lnTo>
                    <a:pt x="1872" y="2058"/>
                  </a:lnTo>
                  <a:lnTo>
                    <a:pt x="1878" y="2064"/>
                  </a:lnTo>
                  <a:lnTo>
                    <a:pt x="1878" y="2070"/>
                  </a:lnTo>
                  <a:lnTo>
                    <a:pt x="1914" y="2070"/>
                  </a:lnTo>
                  <a:lnTo>
                    <a:pt x="1920" y="2076"/>
                  </a:lnTo>
                  <a:lnTo>
                    <a:pt x="1920" y="2106"/>
                  </a:lnTo>
                  <a:lnTo>
                    <a:pt x="1932" y="2130"/>
                  </a:lnTo>
                  <a:lnTo>
                    <a:pt x="1944" y="2190"/>
                  </a:lnTo>
                  <a:lnTo>
                    <a:pt x="1932" y="2190"/>
                  </a:lnTo>
                  <a:lnTo>
                    <a:pt x="1926" y="2196"/>
                  </a:lnTo>
                  <a:lnTo>
                    <a:pt x="1914" y="2196"/>
                  </a:lnTo>
                  <a:lnTo>
                    <a:pt x="1932" y="2214"/>
                  </a:lnTo>
                  <a:lnTo>
                    <a:pt x="1932" y="2220"/>
                  </a:lnTo>
                  <a:lnTo>
                    <a:pt x="1926" y="2232"/>
                  </a:lnTo>
                  <a:lnTo>
                    <a:pt x="1920" y="2238"/>
                  </a:lnTo>
                  <a:lnTo>
                    <a:pt x="1908" y="2238"/>
                  </a:lnTo>
                  <a:lnTo>
                    <a:pt x="1902" y="2232"/>
                  </a:lnTo>
                  <a:lnTo>
                    <a:pt x="1902" y="2268"/>
                  </a:lnTo>
                  <a:lnTo>
                    <a:pt x="1896" y="2274"/>
                  </a:lnTo>
                  <a:lnTo>
                    <a:pt x="1884" y="2274"/>
                  </a:lnTo>
                  <a:lnTo>
                    <a:pt x="1890" y="2304"/>
                  </a:lnTo>
                  <a:lnTo>
                    <a:pt x="1878" y="2304"/>
                  </a:lnTo>
                  <a:lnTo>
                    <a:pt x="1878" y="2322"/>
                  </a:lnTo>
                  <a:lnTo>
                    <a:pt x="1896" y="2340"/>
                  </a:lnTo>
                  <a:lnTo>
                    <a:pt x="1902" y="2352"/>
                  </a:lnTo>
                  <a:lnTo>
                    <a:pt x="1890" y="2370"/>
                  </a:lnTo>
                  <a:lnTo>
                    <a:pt x="1902" y="2364"/>
                  </a:lnTo>
                  <a:lnTo>
                    <a:pt x="1908" y="2358"/>
                  </a:lnTo>
                  <a:lnTo>
                    <a:pt x="1920" y="2358"/>
                  </a:lnTo>
                  <a:lnTo>
                    <a:pt x="1926" y="2352"/>
                  </a:lnTo>
                  <a:lnTo>
                    <a:pt x="1986" y="2352"/>
                  </a:lnTo>
                  <a:lnTo>
                    <a:pt x="1956" y="2376"/>
                  </a:lnTo>
                  <a:lnTo>
                    <a:pt x="1980" y="2394"/>
                  </a:lnTo>
                  <a:lnTo>
                    <a:pt x="1992" y="2436"/>
                  </a:lnTo>
                  <a:lnTo>
                    <a:pt x="2022" y="2436"/>
                  </a:lnTo>
                  <a:lnTo>
                    <a:pt x="2034" y="2442"/>
                  </a:lnTo>
                  <a:lnTo>
                    <a:pt x="2040" y="2448"/>
                  </a:lnTo>
                  <a:lnTo>
                    <a:pt x="2040" y="2454"/>
                  </a:lnTo>
                  <a:lnTo>
                    <a:pt x="2034" y="2460"/>
                  </a:lnTo>
                  <a:lnTo>
                    <a:pt x="2022" y="2460"/>
                  </a:lnTo>
                  <a:lnTo>
                    <a:pt x="2016" y="2466"/>
                  </a:lnTo>
                  <a:lnTo>
                    <a:pt x="2028" y="2478"/>
                  </a:lnTo>
                  <a:lnTo>
                    <a:pt x="2028" y="2490"/>
                  </a:lnTo>
                  <a:lnTo>
                    <a:pt x="2022" y="2496"/>
                  </a:lnTo>
                  <a:lnTo>
                    <a:pt x="2022" y="2502"/>
                  </a:lnTo>
                  <a:lnTo>
                    <a:pt x="2016" y="2514"/>
                  </a:lnTo>
                  <a:lnTo>
                    <a:pt x="2070" y="2520"/>
                  </a:lnTo>
                  <a:lnTo>
                    <a:pt x="2082" y="2550"/>
                  </a:lnTo>
                  <a:lnTo>
                    <a:pt x="2094" y="2550"/>
                  </a:lnTo>
                  <a:lnTo>
                    <a:pt x="2094" y="2568"/>
                  </a:lnTo>
                  <a:lnTo>
                    <a:pt x="2136" y="2568"/>
                  </a:lnTo>
                  <a:lnTo>
                    <a:pt x="2136" y="2562"/>
                  </a:lnTo>
                  <a:lnTo>
                    <a:pt x="2154" y="2544"/>
                  </a:lnTo>
                  <a:lnTo>
                    <a:pt x="2166" y="2544"/>
                  </a:lnTo>
                  <a:lnTo>
                    <a:pt x="2172" y="2550"/>
                  </a:lnTo>
                  <a:lnTo>
                    <a:pt x="2172" y="2592"/>
                  </a:lnTo>
                  <a:lnTo>
                    <a:pt x="2214" y="2592"/>
                  </a:lnTo>
                  <a:lnTo>
                    <a:pt x="2214" y="2556"/>
                  </a:lnTo>
                  <a:lnTo>
                    <a:pt x="2190" y="2532"/>
                  </a:lnTo>
                  <a:lnTo>
                    <a:pt x="2190" y="2490"/>
                  </a:lnTo>
                  <a:lnTo>
                    <a:pt x="2196" y="2484"/>
                  </a:lnTo>
                  <a:lnTo>
                    <a:pt x="2232" y="2490"/>
                  </a:lnTo>
                  <a:lnTo>
                    <a:pt x="2232" y="2472"/>
                  </a:lnTo>
                  <a:lnTo>
                    <a:pt x="2238" y="2460"/>
                  </a:lnTo>
                  <a:lnTo>
                    <a:pt x="2250" y="2460"/>
                  </a:lnTo>
                  <a:lnTo>
                    <a:pt x="2274" y="2484"/>
                  </a:lnTo>
                  <a:lnTo>
                    <a:pt x="2286" y="2484"/>
                  </a:lnTo>
                  <a:lnTo>
                    <a:pt x="2292" y="2478"/>
                  </a:lnTo>
                  <a:lnTo>
                    <a:pt x="2298" y="2466"/>
                  </a:lnTo>
                  <a:lnTo>
                    <a:pt x="2304" y="2460"/>
                  </a:lnTo>
                  <a:lnTo>
                    <a:pt x="2322" y="2478"/>
                  </a:lnTo>
                  <a:lnTo>
                    <a:pt x="2322" y="2460"/>
                  </a:lnTo>
                  <a:lnTo>
                    <a:pt x="2328" y="2460"/>
                  </a:lnTo>
                  <a:lnTo>
                    <a:pt x="2340" y="2478"/>
                  </a:lnTo>
                  <a:lnTo>
                    <a:pt x="2346" y="2484"/>
                  </a:lnTo>
                  <a:lnTo>
                    <a:pt x="2364" y="2484"/>
                  </a:lnTo>
                  <a:lnTo>
                    <a:pt x="2364" y="2472"/>
                  </a:lnTo>
                  <a:lnTo>
                    <a:pt x="2352" y="2460"/>
                  </a:lnTo>
                  <a:lnTo>
                    <a:pt x="2370" y="2460"/>
                  </a:lnTo>
                  <a:lnTo>
                    <a:pt x="2376" y="2466"/>
                  </a:lnTo>
                  <a:lnTo>
                    <a:pt x="2382" y="2460"/>
                  </a:lnTo>
                  <a:lnTo>
                    <a:pt x="2400" y="2460"/>
                  </a:lnTo>
                  <a:lnTo>
                    <a:pt x="2400" y="2454"/>
                  </a:lnTo>
                  <a:lnTo>
                    <a:pt x="2406" y="2442"/>
                  </a:lnTo>
                  <a:lnTo>
                    <a:pt x="2406" y="2430"/>
                  </a:lnTo>
                  <a:lnTo>
                    <a:pt x="2412" y="2424"/>
                  </a:lnTo>
                  <a:lnTo>
                    <a:pt x="2424" y="2418"/>
                  </a:lnTo>
                  <a:lnTo>
                    <a:pt x="2430" y="2412"/>
                  </a:lnTo>
                  <a:lnTo>
                    <a:pt x="2436" y="2412"/>
                  </a:lnTo>
                  <a:lnTo>
                    <a:pt x="2466" y="2448"/>
                  </a:lnTo>
                  <a:lnTo>
                    <a:pt x="2496" y="2442"/>
                  </a:lnTo>
                  <a:lnTo>
                    <a:pt x="2508" y="2454"/>
                  </a:lnTo>
                  <a:lnTo>
                    <a:pt x="2538" y="2454"/>
                  </a:lnTo>
                  <a:lnTo>
                    <a:pt x="2544" y="2460"/>
                  </a:lnTo>
                  <a:lnTo>
                    <a:pt x="2544" y="2466"/>
                  </a:lnTo>
                  <a:lnTo>
                    <a:pt x="2526" y="2484"/>
                  </a:lnTo>
                  <a:lnTo>
                    <a:pt x="2532" y="2502"/>
                  </a:lnTo>
                  <a:lnTo>
                    <a:pt x="2544" y="2508"/>
                  </a:lnTo>
                  <a:lnTo>
                    <a:pt x="2544" y="2526"/>
                  </a:lnTo>
                  <a:lnTo>
                    <a:pt x="2562" y="2526"/>
                  </a:lnTo>
                  <a:lnTo>
                    <a:pt x="2568" y="2532"/>
                  </a:lnTo>
                  <a:lnTo>
                    <a:pt x="2574" y="2544"/>
                  </a:lnTo>
                  <a:lnTo>
                    <a:pt x="2586" y="2550"/>
                  </a:lnTo>
                  <a:lnTo>
                    <a:pt x="2616" y="2550"/>
                  </a:lnTo>
                  <a:lnTo>
                    <a:pt x="2622" y="2556"/>
                  </a:lnTo>
                  <a:lnTo>
                    <a:pt x="2628" y="2556"/>
                  </a:lnTo>
                  <a:lnTo>
                    <a:pt x="2676" y="2526"/>
                  </a:lnTo>
                  <a:lnTo>
                    <a:pt x="2694" y="2538"/>
                  </a:lnTo>
                  <a:lnTo>
                    <a:pt x="2718" y="2538"/>
                  </a:lnTo>
                  <a:lnTo>
                    <a:pt x="2736" y="2544"/>
                  </a:lnTo>
                  <a:lnTo>
                    <a:pt x="2748" y="2544"/>
                  </a:lnTo>
                  <a:lnTo>
                    <a:pt x="2760" y="2550"/>
                  </a:lnTo>
                  <a:lnTo>
                    <a:pt x="2766" y="2556"/>
                  </a:lnTo>
                  <a:lnTo>
                    <a:pt x="2772" y="2568"/>
                  </a:lnTo>
                  <a:lnTo>
                    <a:pt x="2766" y="2580"/>
                  </a:lnTo>
                  <a:lnTo>
                    <a:pt x="2766" y="2604"/>
                  </a:lnTo>
                  <a:lnTo>
                    <a:pt x="2760" y="2616"/>
                  </a:lnTo>
                  <a:lnTo>
                    <a:pt x="2766" y="2628"/>
                  </a:lnTo>
                  <a:lnTo>
                    <a:pt x="2772" y="2634"/>
                  </a:lnTo>
                  <a:lnTo>
                    <a:pt x="2784" y="2640"/>
                  </a:lnTo>
                  <a:lnTo>
                    <a:pt x="2790" y="2652"/>
                  </a:lnTo>
                  <a:lnTo>
                    <a:pt x="2802" y="2658"/>
                  </a:lnTo>
                  <a:lnTo>
                    <a:pt x="2808" y="2664"/>
                  </a:lnTo>
                  <a:lnTo>
                    <a:pt x="2826" y="2664"/>
                  </a:lnTo>
                  <a:lnTo>
                    <a:pt x="2832" y="2640"/>
                  </a:lnTo>
                  <a:lnTo>
                    <a:pt x="2832" y="2634"/>
                  </a:lnTo>
                  <a:lnTo>
                    <a:pt x="2826" y="2628"/>
                  </a:lnTo>
                  <a:lnTo>
                    <a:pt x="2826" y="2586"/>
                  </a:lnTo>
                  <a:lnTo>
                    <a:pt x="2832" y="2568"/>
                  </a:lnTo>
                  <a:lnTo>
                    <a:pt x="2844" y="2556"/>
                  </a:lnTo>
                  <a:lnTo>
                    <a:pt x="2856" y="2550"/>
                  </a:lnTo>
                  <a:lnTo>
                    <a:pt x="2886" y="2550"/>
                  </a:lnTo>
                  <a:lnTo>
                    <a:pt x="2898" y="2544"/>
                  </a:lnTo>
                  <a:lnTo>
                    <a:pt x="2910" y="2544"/>
                  </a:lnTo>
                  <a:lnTo>
                    <a:pt x="2922" y="2538"/>
                  </a:lnTo>
                  <a:lnTo>
                    <a:pt x="2940" y="2538"/>
                  </a:lnTo>
                  <a:lnTo>
                    <a:pt x="2964" y="2532"/>
                  </a:lnTo>
                  <a:lnTo>
                    <a:pt x="2982" y="2526"/>
                  </a:lnTo>
                  <a:lnTo>
                    <a:pt x="3000" y="2508"/>
                  </a:lnTo>
                  <a:lnTo>
                    <a:pt x="3000" y="2466"/>
                  </a:lnTo>
                  <a:lnTo>
                    <a:pt x="3006" y="2454"/>
                  </a:lnTo>
                  <a:lnTo>
                    <a:pt x="3012" y="2448"/>
                  </a:lnTo>
                  <a:lnTo>
                    <a:pt x="3024" y="2460"/>
                  </a:lnTo>
                  <a:lnTo>
                    <a:pt x="3036" y="2484"/>
                  </a:lnTo>
                  <a:lnTo>
                    <a:pt x="3042" y="2490"/>
                  </a:lnTo>
                  <a:lnTo>
                    <a:pt x="3048" y="2490"/>
                  </a:lnTo>
                  <a:lnTo>
                    <a:pt x="3054" y="2484"/>
                  </a:lnTo>
                  <a:lnTo>
                    <a:pt x="3066" y="2478"/>
                  </a:lnTo>
                  <a:lnTo>
                    <a:pt x="3072" y="2466"/>
                  </a:lnTo>
                  <a:lnTo>
                    <a:pt x="3090" y="2448"/>
                  </a:lnTo>
                  <a:lnTo>
                    <a:pt x="3096" y="2436"/>
                  </a:lnTo>
                  <a:lnTo>
                    <a:pt x="3114" y="2454"/>
                  </a:lnTo>
                  <a:lnTo>
                    <a:pt x="3144" y="2442"/>
                  </a:lnTo>
                  <a:lnTo>
                    <a:pt x="3150" y="2442"/>
                  </a:lnTo>
                  <a:lnTo>
                    <a:pt x="3156" y="2448"/>
                  </a:lnTo>
                  <a:lnTo>
                    <a:pt x="3186" y="2448"/>
                  </a:lnTo>
                  <a:lnTo>
                    <a:pt x="3234" y="2424"/>
                  </a:lnTo>
                  <a:lnTo>
                    <a:pt x="3288" y="2370"/>
                  </a:lnTo>
                  <a:lnTo>
                    <a:pt x="3294" y="2358"/>
                  </a:lnTo>
                  <a:lnTo>
                    <a:pt x="3300" y="2352"/>
                  </a:lnTo>
                  <a:lnTo>
                    <a:pt x="3294" y="2340"/>
                  </a:lnTo>
                  <a:lnTo>
                    <a:pt x="3294" y="2334"/>
                  </a:lnTo>
                  <a:lnTo>
                    <a:pt x="3288" y="2322"/>
                  </a:lnTo>
                  <a:lnTo>
                    <a:pt x="3282" y="2316"/>
                  </a:lnTo>
                  <a:lnTo>
                    <a:pt x="3300" y="2316"/>
                  </a:lnTo>
                  <a:lnTo>
                    <a:pt x="3312" y="2286"/>
                  </a:lnTo>
                  <a:lnTo>
                    <a:pt x="3336" y="2286"/>
                  </a:lnTo>
                  <a:lnTo>
                    <a:pt x="3348" y="2250"/>
                  </a:lnTo>
                  <a:lnTo>
                    <a:pt x="3360" y="2250"/>
                  </a:lnTo>
                  <a:lnTo>
                    <a:pt x="3360" y="2208"/>
                  </a:lnTo>
                  <a:lnTo>
                    <a:pt x="3372" y="2208"/>
                  </a:lnTo>
                  <a:lnTo>
                    <a:pt x="3384" y="2196"/>
                  </a:lnTo>
                  <a:lnTo>
                    <a:pt x="3384" y="2172"/>
                  </a:lnTo>
                  <a:lnTo>
                    <a:pt x="3378" y="2160"/>
                  </a:lnTo>
                  <a:lnTo>
                    <a:pt x="3372" y="2154"/>
                  </a:lnTo>
                  <a:lnTo>
                    <a:pt x="3372" y="2142"/>
                  </a:lnTo>
                  <a:lnTo>
                    <a:pt x="3378" y="2136"/>
                  </a:lnTo>
                  <a:lnTo>
                    <a:pt x="3384" y="2136"/>
                  </a:lnTo>
                  <a:lnTo>
                    <a:pt x="3390" y="2130"/>
                  </a:lnTo>
                  <a:lnTo>
                    <a:pt x="3402" y="2124"/>
                  </a:lnTo>
                  <a:lnTo>
                    <a:pt x="3408" y="2118"/>
                  </a:lnTo>
                  <a:lnTo>
                    <a:pt x="3408" y="2094"/>
                  </a:lnTo>
                  <a:lnTo>
                    <a:pt x="3390" y="2076"/>
                  </a:lnTo>
                  <a:lnTo>
                    <a:pt x="3390" y="2064"/>
                  </a:lnTo>
                  <a:lnTo>
                    <a:pt x="3402" y="2058"/>
                  </a:lnTo>
                  <a:lnTo>
                    <a:pt x="3408" y="2052"/>
                  </a:lnTo>
                  <a:lnTo>
                    <a:pt x="3408" y="2016"/>
                  </a:lnTo>
                  <a:lnTo>
                    <a:pt x="3414" y="2016"/>
                  </a:lnTo>
                  <a:lnTo>
                    <a:pt x="3420" y="2010"/>
                  </a:lnTo>
                  <a:lnTo>
                    <a:pt x="3456" y="1992"/>
                  </a:lnTo>
                  <a:lnTo>
                    <a:pt x="3462" y="1980"/>
                  </a:lnTo>
                  <a:lnTo>
                    <a:pt x="3462" y="1962"/>
                  </a:lnTo>
                  <a:lnTo>
                    <a:pt x="3456" y="1956"/>
                  </a:lnTo>
                  <a:lnTo>
                    <a:pt x="3444" y="1956"/>
                  </a:lnTo>
                  <a:lnTo>
                    <a:pt x="3450" y="1956"/>
                  </a:lnTo>
                  <a:lnTo>
                    <a:pt x="3456" y="1950"/>
                  </a:lnTo>
                  <a:lnTo>
                    <a:pt x="3468" y="1950"/>
                  </a:lnTo>
                  <a:lnTo>
                    <a:pt x="3480" y="1944"/>
                  </a:lnTo>
                  <a:lnTo>
                    <a:pt x="3492" y="1932"/>
                  </a:lnTo>
                  <a:lnTo>
                    <a:pt x="3474" y="1914"/>
                  </a:lnTo>
                  <a:lnTo>
                    <a:pt x="3468" y="1914"/>
                  </a:lnTo>
                  <a:lnTo>
                    <a:pt x="3486" y="1896"/>
                  </a:lnTo>
                  <a:lnTo>
                    <a:pt x="3498" y="1872"/>
                  </a:lnTo>
                  <a:lnTo>
                    <a:pt x="3504" y="1866"/>
                  </a:lnTo>
                  <a:lnTo>
                    <a:pt x="3504" y="1854"/>
                  </a:lnTo>
                  <a:lnTo>
                    <a:pt x="3498" y="1848"/>
                  </a:lnTo>
                  <a:lnTo>
                    <a:pt x="3474" y="1842"/>
                  </a:lnTo>
                  <a:lnTo>
                    <a:pt x="3438" y="1848"/>
                  </a:lnTo>
                  <a:lnTo>
                    <a:pt x="3396" y="1854"/>
                  </a:lnTo>
                  <a:lnTo>
                    <a:pt x="3366" y="1860"/>
                  </a:lnTo>
                  <a:lnTo>
                    <a:pt x="3354" y="1866"/>
                  </a:lnTo>
                  <a:lnTo>
                    <a:pt x="3336" y="1848"/>
                  </a:lnTo>
                  <a:lnTo>
                    <a:pt x="3378" y="1848"/>
                  </a:lnTo>
                  <a:lnTo>
                    <a:pt x="3378" y="1836"/>
                  </a:lnTo>
                  <a:lnTo>
                    <a:pt x="3384" y="1824"/>
                  </a:lnTo>
                  <a:lnTo>
                    <a:pt x="3390" y="1818"/>
                  </a:lnTo>
                  <a:lnTo>
                    <a:pt x="3402" y="1812"/>
                  </a:lnTo>
                  <a:lnTo>
                    <a:pt x="3432" y="1812"/>
                  </a:lnTo>
                  <a:lnTo>
                    <a:pt x="3426" y="1800"/>
                  </a:lnTo>
                  <a:lnTo>
                    <a:pt x="3420" y="1794"/>
                  </a:lnTo>
                  <a:lnTo>
                    <a:pt x="3414" y="1782"/>
                  </a:lnTo>
                  <a:lnTo>
                    <a:pt x="3414" y="1776"/>
                  </a:lnTo>
                  <a:lnTo>
                    <a:pt x="3408" y="1770"/>
                  </a:lnTo>
                  <a:lnTo>
                    <a:pt x="3390" y="1770"/>
                  </a:lnTo>
                  <a:lnTo>
                    <a:pt x="3378" y="1764"/>
                  </a:lnTo>
                  <a:lnTo>
                    <a:pt x="3366" y="1764"/>
                  </a:lnTo>
                  <a:lnTo>
                    <a:pt x="3354" y="1746"/>
                  </a:lnTo>
                  <a:lnTo>
                    <a:pt x="3342" y="1746"/>
                  </a:lnTo>
                  <a:lnTo>
                    <a:pt x="3336" y="1734"/>
                  </a:lnTo>
                  <a:lnTo>
                    <a:pt x="3324" y="1728"/>
                  </a:lnTo>
                  <a:lnTo>
                    <a:pt x="3294" y="1728"/>
                  </a:lnTo>
                  <a:lnTo>
                    <a:pt x="3288" y="1734"/>
                  </a:lnTo>
                  <a:lnTo>
                    <a:pt x="3282" y="1734"/>
                  </a:lnTo>
                  <a:lnTo>
                    <a:pt x="3246" y="1686"/>
                  </a:lnTo>
                  <a:lnTo>
                    <a:pt x="3252" y="1698"/>
                  </a:lnTo>
                  <a:lnTo>
                    <a:pt x="3264" y="1704"/>
                  </a:lnTo>
                  <a:lnTo>
                    <a:pt x="3270" y="1710"/>
                  </a:lnTo>
                  <a:lnTo>
                    <a:pt x="3282" y="1716"/>
                  </a:lnTo>
                  <a:lnTo>
                    <a:pt x="3294" y="1716"/>
                  </a:lnTo>
                  <a:lnTo>
                    <a:pt x="3300" y="1710"/>
                  </a:lnTo>
                  <a:lnTo>
                    <a:pt x="3306" y="1710"/>
                  </a:lnTo>
                  <a:lnTo>
                    <a:pt x="3336" y="1716"/>
                  </a:lnTo>
                  <a:lnTo>
                    <a:pt x="3348" y="1734"/>
                  </a:lnTo>
                  <a:lnTo>
                    <a:pt x="3366" y="1728"/>
                  </a:lnTo>
                  <a:lnTo>
                    <a:pt x="3408" y="1740"/>
                  </a:lnTo>
                  <a:lnTo>
                    <a:pt x="3390" y="1716"/>
                  </a:lnTo>
                  <a:lnTo>
                    <a:pt x="3372" y="1710"/>
                  </a:lnTo>
                  <a:lnTo>
                    <a:pt x="3372" y="1692"/>
                  </a:lnTo>
                  <a:lnTo>
                    <a:pt x="3360" y="1680"/>
                  </a:lnTo>
                  <a:lnTo>
                    <a:pt x="3348" y="1674"/>
                  </a:lnTo>
                  <a:lnTo>
                    <a:pt x="3330" y="1674"/>
                  </a:lnTo>
                  <a:lnTo>
                    <a:pt x="3318" y="1662"/>
                  </a:lnTo>
                  <a:lnTo>
                    <a:pt x="3318" y="1650"/>
                  </a:lnTo>
                  <a:lnTo>
                    <a:pt x="3312" y="1644"/>
                  </a:lnTo>
                  <a:lnTo>
                    <a:pt x="3312" y="1632"/>
                  </a:lnTo>
                  <a:lnTo>
                    <a:pt x="3234" y="1530"/>
                  </a:lnTo>
                  <a:lnTo>
                    <a:pt x="3198" y="1524"/>
                  </a:lnTo>
                  <a:lnTo>
                    <a:pt x="3162" y="1494"/>
                  </a:lnTo>
                  <a:lnTo>
                    <a:pt x="3144" y="1500"/>
                  </a:lnTo>
                  <a:lnTo>
                    <a:pt x="3138" y="1488"/>
                  </a:lnTo>
                  <a:lnTo>
                    <a:pt x="3132" y="1482"/>
                  </a:lnTo>
                  <a:lnTo>
                    <a:pt x="3132" y="1470"/>
                  </a:lnTo>
                  <a:lnTo>
                    <a:pt x="3126" y="1464"/>
                  </a:lnTo>
                  <a:lnTo>
                    <a:pt x="3138" y="1452"/>
                  </a:lnTo>
                  <a:lnTo>
                    <a:pt x="3150" y="1446"/>
                  </a:lnTo>
                  <a:lnTo>
                    <a:pt x="3156" y="1434"/>
                  </a:lnTo>
                  <a:lnTo>
                    <a:pt x="3162" y="1428"/>
                  </a:lnTo>
                  <a:lnTo>
                    <a:pt x="3168" y="1416"/>
                  </a:lnTo>
                  <a:lnTo>
                    <a:pt x="3168" y="1410"/>
                  </a:lnTo>
                  <a:lnTo>
                    <a:pt x="3162" y="1398"/>
                  </a:lnTo>
                  <a:lnTo>
                    <a:pt x="3162" y="1392"/>
                  </a:lnTo>
                  <a:lnTo>
                    <a:pt x="3156" y="1380"/>
                  </a:lnTo>
                  <a:lnTo>
                    <a:pt x="3168" y="1386"/>
                  </a:lnTo>
                  <a:lnTo>
                    <a:pt x="3174" y="1392"/>
                  </a:lnTo>
                  <a:lnTo>
                    <a:pt x="3186" y="1398"/>
                  </a:lnTo>
                  <a:lnTo>
                    <a:pt x="3198" y="1386"/>
                  </a:lnTo>
                  <a:lnTo>
                    <a:pt x="3198" y="1368"/>
                  </a:lnTo>
                  <a:lnTo>
                    <a:pt x="3192" y="1356"/>
                  </a:lnTo>
                  <a:lnTo>
                    <a:pt x="3192" y="1344"/>
                  </a:lnTo>
                  <a:lnTo>
                    <a:pt x="3216" y="1344"/>
                  </a:lnTo>
                  <a:lnTo>
                    <a:pt x="3252" y="1320"/>
                  </a:lnTo>
                  <a:lnTo>
                    <a:pt x="3264" y="1320"/>
                  </a:lnTo>
                  <a:lnTo>
                    <a:pt x="3270" y="1326"/>
                  </a:lnTo>
                  <a:lnTo>
                    <a:pt x="3294" y="1326"/>
                  </a:lnTo>
                  <a:lnTo>
                    <a:pt x="3294" y="1320"/>
                  </a:lnTo>
                  <a:lnTo>
                    <a:pt x="3288" y="1314"/>
                  </a:lnTo>
                  <a:lnTo>
                    <a:pt x="3288" y="1308"/>
                  </a:lnTo>
                  <a:lnTo>
                    <a:pt x="3282" y="1302"/>
                  </a:lnTo>
                  <a:lnTo>
                    <a:pt x="3288" y="1278"/>
                  </a:lnTo>
                  <a:lnTo>
                    <a:pt x="3258" y="1278"/>
                  </a:lnTo>
                  <a:lnTo>
                    <a:pt x="3246" y="1266"/>
                  </a:lnTo>
                  <a:lnTo>
                    <a:pt x="3240" y="1278"/>
                  </a:lnTo>
                  <a:lnTo>
                    <a:pt x="3204" y="1278"/>
                  </a:lnTo>
                  <a:lnTo>
                    <a:pt x="3198" y="1272"/>
                  </a:lnTo>
                  <a:lnTo>
                    <a:pt x="3192" y="1260"/>
                  </a:lnTo>
                  <a:lnTo>
                    <a:pt x="3180" y="1254"/>
                  </a:lnTo>
                  <a:lnTo>
                    <a:pt x="3174" y="1248"/>
                  </a:lnTo>
                  <a:lnTo>
                    <a:pt x="3150" y="1248"/>
                  </a:lnTo>
                  <a:lnTo>
                    <a:pt x="3144" y="1260"/>
                  </a:lnTo>
                  <a:lnTo>
                    <a:pt x="3132" y="1266"/>
                  </a:lnTo>
                  <a:lnTo>
                    <a:pt x="3114" y="1284"/>
                  </a:lnTo>
                  <a:lnTo>
                    <a:pt x="3114" y="1296"/>
                  </a:lnTo>
                  <a:lnTo>
                    <a:pt x="3108" y="1302"/>
                  </a:lnTo>
                  <a:lnTo>
                    <a:pt x="3108" y="1308"/>
                  </a:lnTo>
                  <a:lnTo>
                    <a:pt x="3078" y="1308"/>
                  </a:lnTo>
                  <a:lnTo>
                    <a:pt x="3054" y="1296"/>
                  </a:lnTo>
                  <a:lnTo>
                    <a:pt x="3048" y="1290"/>
                  </a:lnTo>
                  <a:lnTo>
                    <a:pt x="3042" y="1278"/>
                  </a:lnTo>
                  <a:lnTo>
                    <a:pt x="3030" y="1242"/>
                  </a:lnTo>
                  <a:lnTo>
                    <a:pt x="3024" y="1230"/>
                  </a:lnTo>
                  <a:lnTo>
                    <a:pt x="3018" y="1224"/>
                  </a:lnTo>
                  <a:lnTo>
                    <a:pt x="3006" y="1224"/>
                  </a:lnTo>
                  <a:lnTo>
                    <a:pt x="3000" y="1230"/>
                  </a:lnTo>
                  <a:lnTo>
                    <a:pt x="3000" y="1242"/>
                  </a:lnTo>
                  <a:lnTo>
                    <a:pt x="2988" y="1224"/>
                  </a:lnTo>
                  <a:lnTo>
                    <a:pt x="2952" y="1224"/>
                  </a:lnTo>
                  <a:lnTo>
                    <a:pt x="2940" y="1218"/>
                  </a:lnTo>
                  <a:lnTo>
                    <a:pt x="2934" y="1212"/>
                  </a:lnTo>
                  <a:lnTo>
                    <a:pt x="2928" y="1200"/>
                  </a:lnTo>
                  <a:lnTo>
                    <a:pt x="2916" y="1194"/>
                  </a:lnTo>
                  <a:lnTo>
                    <a:pt x="2910" y="1182"/>
                  </a:lnTo>
                  <a:lnTo>
                    <a:pt x="2910" y="1140"/>
                  </a:lnTo>
                  <a:lnTo>
                    <a:pt x="2928" y="1140"/>
                  </a:lnTo>
                  <a:lnTo>
                    <a:pt x="2940" y="1152"/>
                  </a:lnTo>
                  <a:lnTo>
                    <a:pt x="2946" y="1152"/>
                  </a:lnTo>
                  <a:lnTo>
                    <a:pt x="2952" y="1146"/>
                  </a:lnTo>
                  <a:lnTo>
                    <a:pt x="2952" y="1140"/>
                  </a:lnTo>
                  <a:lnTo>
                    <a:pt x="2958" y="1134"/>
                  </a:lnTo>
                  <a:lnTo>
                    <a:pt x="2964" y="1134"/>
                  </a:lnTo>
                  <a:lnTo>
                    <a:pt x="2970" y="1140"/>
                  </a:lnTo>
                  <a:lnTo>
                    <a:pt x="2982" y="1140"/>
                  </a:lnTo>
                  <a:lnTo>
                    <a:pt x="2994" y="1134"/>
                  </a:lnTo>
                  <a:lnTo>
                    <a:pt x="3000" y="1128"/>
                  </a:lnTo>
                  <a:lnTo>
                    <a:pt x="3000" y="1116"/>
                  </a:lnTo>
                  <a:lnTo>
                    <a:pt x="2994" y="1110"/>
                  </a:lnTo>
                  <a:lnTo>
                    <a:pt x="2994" y="1086"/>
                  </a:lnTo>
                  <a:lnTo>
                    <a:pt x="3000" y="1074"/>
                  </a:lnTo>
                  <a:lnTo>
                    <a:pt x="3000" y="1068"/>
                  </a:lnTo>
                  <a:lnTo>
                    <a:pt x="3036" y="1068"/>
                  </a:lnTo>
                  <a:lnTo>
                    <a:pt x="3042" y="1062"/>
                  </a:lnTo>
                  <a:lnTo>
                    <a:pt x="3048" y="1050"/>
                  </a:lnTo>
                  <a:lnTo>
                    <a:pt x="3048" y="1038"/>
                  </a:lnTo>
                  <a:lnTo>
                    <a:pt x="3054" y="1032"/>
                  </a:lnTo>
                  <a:lnTo>
                    <a:pt x="3054" y="1026"/>
                  </a:lnTo>
                  <a:lnTo>
                    <a:pt x="3072" y="1014"/>
                  </a:lnTo>
                  <a:lnTo>
                    <a:pt x="3060" y="1002"/>
                  </a:lnTo>
                  <a:lnTo>
                    <a:pt x="3096" y="1014"/>
                  </a:lnTo>
                  <a:lnTo>
                    <a:pt x="3114" y="996"/>
                  </a:lnTo>
                  <a:lnTo>
                    <a:pt x="3126" y="1002"/>
                  </a:lnTo>
                  <a:lnTo>
                    <a:pt x="3132" y="1014"/>
                  </a:lnTo>
                  <a:lnTo>
                    <a:pt x="3144" y="1020"/>
                  </a:lnTo>
                  <a:lnTo>
                    <a:pt x="3156" y="1044"/>
                  </a:lnTo>
                  <a:lnTo>
                    <a:pt x="3156" y="1050"/>
                  </a:lnTo>
                  <a:lnTo>
                    <a:pt x="3144" y="1074"/>
                  </a:lnTo>
                  <a:lnTo>
                    <a:pt x="3126" y="1092"/>
                  </a:lnTo>
                  <a:lnTo>
                    <a:pt x="3126" y="1104"/>
                  </a:lnTo>
                  <a:lnTo>
                    <a:pt x="3132" y="1116"/>
                  </a:lnTo>
                  <a:lnTo>
                    <a:pt x="3144" y="1128"/>
                  </a:lnTo>
                  <a:lnTo>
                    <a:pt x="3150" y="1128"/>
                  </a:lnTo>
                  <a:lnTo>
                    <a:pt x="3162" y="1122"/>
                  </a:lnTo>
                  <a:lnTo>
                    <a:pt x="3168" y="1122"/>
                  </a:lnTo>
                  <a:lnTo>
                    <a:pt x="3162" y="1152"/>
                  </a:lnTo>
                  <a:lnTo>
                    <a:pt x="3144" y="1170"/>
                  </a:lnTo>
                  <a:lnTo>
                    <a:pt x="3144" y="1176"/>
                  </a:lnTo>
                  <a:lnTo>
                    <a:pt x="3150" y="1176"/>
                  </a:lnTo>
                  <a:lnTo>
                    <a:pt x="3162" y="1170"/>
                  </a:lnTo>
                  <a:lnTo>
                    <a:pt x="3168" y="1164"/>
                  </a:lnTo>
                  <a:lnTo>
                    <a:pt x="3180" y="1158"/>
                  </a:lnTo>
                  <a:lnTo>
                    <a:pt x="3186" y="1158"/>
                  </a:lnTo>
                  <a:lnTo>
                    <a:pt x="3198" y="1146"/>
                  </a:lnTo>
                  <a:lnTo>
                    <a:pt x="3198" y="1122"/>
                  </a:lnTo>
                  <a:lnTo>
                    <a:pt x="3204" y="1122"/>
                  </a:lnTo>
                  <a:lnTo>
                    <a:pt x="3210" y="1116"/>
                  </a:lnTo>
                  <a:lnTo>
                    <a:pt x="3258" y="1092"/>
                  </a:lnTo>
                  <a:lnTo>
                    <a:pt x="3264" y="1086"/>
                  </a:lnTo>
                  <a:lnTo>
                    <a:pt x="3306" y="1086"/>
                  </a:lnTo>
                  <a:lnTo>
                    <a:pt x="3312" y="1074"/>
                  </a:lnTo>
                  <a:lnTo>
                    <a:pt x="3312" y="1062"/>
                  </a:lnTo>
                  <a:lnTo>
                    <a:pt x="3318" y="1056"/>
                  </a:lnTo>
                  <a:lnTo>
                    <a:pt x="3324" y="1044"/>
                  </a:lnTo>
                  <a:lnTo>
                    <a:pt x="3360" y="1026"/>
                  </a:lnTo>
                  <a:lnTo>
                    <a:pt x="3372" y="1014"/>
                  </a:lnTo>
                  <a:lnTo>
                    <a:pt x="3390" y="978"/>
                  </a:lnTo>
                  <a:lnTo>
                    <a:pt x="3390" y="948"/>
                  </a:lnTo>
                  <a:lnTo>
                    <a:pt x="3396" y="942"/>
                  </a:lnTo>
                  <a:lnTo>
                    <a:pt x="3396" y="936"/>
                  </a:lnTo>
                  <a:lnTo>
                    <a:pt x="3408" y="936"/>
                  </a:lnTo>
                  <a:lnTo>
                    <a:pt x="3420" y="942"/>
                  </a:lnTo>
                  <a:lnTo>
                    <a:pt x="3432" y="954"/>
                  </a:lnTo>
                  <a:lnTo>
                    <a:pt x="3444" y="954"/>
                  </a:lnTo>
                  <a:lnTo>
                    <a:pt x="3456" y="960"/>
                  </a:lnTo>
                  <a:lnTo>
                    <a:pt x="3504" y="960"/>
                  </a:lnTo>
                  <a:lnTo>
                    <a:pt x="3504" y="948"/>
                  </a:lnTo>
                  <a:lnTo>
                    <a:pt x="3498" y="948"/>
                  </a:lnTo>
                  <a:lnTo>
                    <a:pt x="3474" y="924"/>
                  </a:lnTo>
                  <a:lnTo>
                    <a:pt x="3474" y="912"/>
                  </a:lnTo>
                  <a:lnTo>
                    <a:pt x="3480" y="906"/>
                  </a:lnTo>
                  <a:lnTo>
                    <a:pt x="3486" y="912"/>
                  </a:lnTo>
                  <a:lnTo>
                    <a:pt x="3510" y="912"/>
                  </a:lnTo>
                  <a:lnTo>
                    <a:pt x="3522" y="918"/>
                  </a:lnTo>
                  <a:lnTo>
                    <a:pt x="3534" y="912"/>
                  </a:lnTo>
                  <a:lnTo>
                    <a:pt x="3540" y="900"/>
                  </a:lnTo>
                  <a:lnTo>
                    <a:pt x="3540" y="894"/>
                  </a:lnTo>
                  <a:lnTo>
                    <a:pt x="3534" y="882"/>
                  </a:lnTo>
                  <a:lnTo>
                    <a:pt x="3558" y="882"/>
                  </a:lnTo>
                  <a:lnTo>
                    <a:pt x="3558" y="864"/>
                  </a:lnTo>
                  <a:lnTo>
                    <a:pt x="3552" y="852"/>
                  </a:lnTo>
                  <a:lnTo>
                    <a:pt x="3546" y="846"/>
                  </a:lnTo>
                  <a:lnTo>
                    <a:pt x="3546" y="840"/>
                  </a:lnTo>
                  <a:lnTo>
                    <a:pt x="3576" y="840"/>
                  </a:lnTo>
                  <a:lnTo>
                    <a:pt x="3594" y="864"/>
                  </a:lnTo>
                  <a:lnTo>
                    <a:pt x="3600" y="840"/>
                  </a:lnTo>
                  <a:lnTo>
                    <a:pt x="3630" y="846"/>
                  </a:lnTo>
                  <a:lnTo>
                    <a:pt x="3624" y="810"/>
                  </a:lnTo>
                  <a:lnTo>
                    <a:pt x="3618" y="798"/>
                  </a:lnTo>
                  <a:lnTo>
                    <a:pt x="3606" y="786"/>
                  </a:lnTo>
                  <a:lnTo>
                    <a:pt x="3606" y="774"/>
                  </a:lnTo>
                  <a:lnTo>
                    <a:pt x="3600" y="756"/>
                  </a:lnTo>
                  <a:lnTo>
                    <a:pt x="3588" y="744"/>
                  </a:lnTo>
                  <a:lnTo>
                    <a:pt x="3576" y="726"/>
                  </a:lnTo>
                  <a:lnTo>
                    <a:pt x="3564" y="720"/>
                  </a:lnTo>
                  <a:lnTo>
                    <a:pt x="3552" y="708"/>
                  </a:lnTo>
                  <a:lnTo>
                    <a:pt x="3546" y="708"/>
                  </a:lnTo>
                  <a:lnTo>
                    <a:pt x="3540" y="696"/>
                  </a:lnTo>
                  <a:lnTo>
                    <a:pt x="3540" y="684"/>
                  </a:lnTo>
                  <a:lnTo>
                    <a:pt x="3564" y="684"/>
                  </a:lnTo>
                  <a:lnTo>
                    <a:pt x="3564" y="672"/>
                  </a:lnTo>
                  <a:lnTo>
                    <a:pt x="3558" y="666"/>
                  </a:lnTo>
                  <a:lnTo>
                    <a:pt x="3564" y="660"/>
                  </a:lnTo>
                  <a:lnTo>
                    <a:pt x="3588" y="660"/>
                  </a:lnTo>
                  <a:lnTo>
                    <a:pt x="3600" y="666"/>
                  </a:lnTo>
                  <a:lnTo>
                    <a:pt x="3618" y="672"/>
                  </a:lnTo>
                  <a:lnTo>
                    <a:pt x="3630" y="672"/>
                  </a:lnTo>
                  <a:lnTo>
                    <a:pt x="3642" y="678"/>
                  </a:lnTo>
                  <a:lnTo>
                    <a:pt x="3648" y="678"/>
                  </a:lnTo>
                  <a:lnTo>
                    <a:pt x="3654" y="672"/>
                  </a:lnTo>
                  <a:lnTo>
                    <a:pt x="3654" y="660"/>
                  </a:lnTo>
                  <a:lnTo>
                    <a:pt x="3648" y="648"/>
                  </a:lnTo>
                  <a:lnTo>
                    <a:pt x="3648" y="630"/>
                  </a:lnTo>
                  <a:lnTo>
                    <a:pt x="3654" y="630"/>
                  </a:lnTo>
                  <a:lnTo>
                    <a:pt x="3660" y="62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7" name="Chad" descr="© INSCALE GmbH, 05.05.2010&#10;http://www.presentationload.com/">
              <a:extLst>
                <a:ext uri="{FF2B5EF4-FFF2-40B4-BE49-F238E27FC236}">
                  <a16:creationId xmlns:a16="http://schemas.microsoft.com/office/drawing/2014/main" id="{BC32F05D-3BE5-232B-24A2-2D4075D8B64B}"/>
                </a:ext>
              </a:extLst>
            </p:cNvPr>
            <p:cNvSpPr>
              <a:spLocks/>
            </p:cNvSpPr>
            <p:nvPr/>
          </p:nvSpPr>
          <p:spPr bwMode="gray">
            <a:xfrm>
              <a:off x="4595608" y="2501007"/>
              <a:ext cx="281650" cy="489185"/>
            </a:xfrm>
            <a:custGeom>
              <a:avLst/>
              <a:gdLst>
                <a:gd name="T0" fmla="*/ 2147483647 w 744"/>
                <a:gd name="T1" fmla="*/ 2147483647 h 1290"/>
                <a:gd name="T2" fmla="*/ 2147483647 w 744"/>
                <a:gd name="T3" fmla="*/ 0 h 1290"/>
                <a:gd name="T4" fmla="*/ 2147483647 w 744"/>
                <a:gd name="T5" fmla="*/ 2147483647 h 1290"/>
                <a:gd name="T6" fmla="*/ 2147483647 w 744"/>
                <a:gd name="T7" fmla="*/ 2147483647 h 1290"/>
                <a:gd name="T8" fmla="*/ 2147483647 w 744"/>
                <a:gd name="T9" fmla="*/ 2147483647 h 1290"/>
                <a:gd name="T10" fmla="*/ 2147483647 w 744"/>
                <a:gd name="T11" fmla="*/ 2147483647 h 1290"/>
                <a:gd name="T12" fmla="*/ 2147483647 w 744"/>
                <a:gd name="T13" fmla="*/ 2147483647 h 1290"/>
                <a:gd name="T14" fmla="*/ 2147483647 w 744"/>
                <a:gd name="T15" fmla="*/ 2147483647 h 1290"/>
                <a:gd name="T16" fmla="*/ 2147483647 w 744"/>
                <a:gd name="T17" fmla="*/ 2147483647 h 1290"/>
                <a:gd name="T18" fmla="*/ 0 w 744"/>
                <a:gd name="T19" fmla="*/ 2147483647 h 1290"/>
                <a:gd name="T20" fmla="*/ 2147483647 w 744"/>
                <a:gd name="T21" fmla="*/ 2147483647 h 1290"/>
                <a:gd name="T22" fmla="*/ 2147483647 w 744"/>
                <a:gd name="T23" fmla="*/ 2147483647 h 1290"/>
                <a:gd name="T24" fmla="*/ 2147483647 w 744"/>
                <a:gd name="T25" fmla="*/ 2147483647 h 1290"/>
                <a:gd name="T26" fmla="*/ 2147483647 w 744"/>
                <a:gd name="T27" fmla="*/ 2147483647 h 1290"/>
                <a:gd name="T28" fmla="*/ 2147483647 w 744"/>
                <a:gd name="T29" fmla="*/ 2147483647 h 1290"/>
                <a:gd name="T30" fmla="*/ 2147483647 w 744"/>
                <a:gd name="T31" fmla="*/ 2147483647 h 1290"/>
                <a:gd name="T32" fmla="*/ 2147483647 w 744"/>
                <a:gd name="T33" fmla="*/ 2147483647 h 1290"/>
                <a:gd name="T34" fmla="*/ 2147483647 w 744"/>
                <a:gd name="T35" fmla="*/ 2147483647 h 1290"/>
                <a:gd name="T36" fmla="*/ 2147483647 w 744"/>
                <a:gd name="T37" fmla="*/ 2147483647 h 1290"/>
                <a:gd name="T38" fmla="*/ 2147483647 w 744"/>
                <a:gd name="T39" fmla="*/ 2147483647 h 1290"/>
                <a:gd name="T40" fmla="*/ 2147483647 w 744"/>
                <a:gd name="T41" fmla="*/ 2147483647 h 1290"/>
                <a:gd name="T42" fmla="*/ 2147483647 w 744"/>
                <a:gd name="T43" fmla="*/ 2147483647 h 1290"/>
                <a:gd name="T44" fmla="*/ 2147483647 w 744"/>
                <a:gd name="T45" fmla="*/ 2147483647 h 1290"/>
                <a:gd name="T46" fmla="*/ 2147483647 w 744"/>
                <a:gd name="T47" fmla="*/ 2147483647 h 1290"/>
                <a:gd name="T48" fmla="*/ 2147483647 w 744"/>
                <a:gd name="T49" fmla="*/ 2147483647 h 1290"/>
                <a:gd name="T50" fmla="*/ 2147483647 w 744"/>
                <a:gd name="T51" fmla="*/ 2147483647 h 1290"/>
                <a:gd name="T52" fmla="*/ 2147483647 w 744"/>
                <a:gd name="T53" fmla="*/ 2147483647 h 1290"/>
                <a:gd name="T54" fmla="*/ 2147483647 w 744"/>
                <a:gd name="T55" fmla="*/ 2147483647 h 1290"/>
                <a:gd name="T56" fmla="*/ 2147483647 w 744"/>
                <a:gd name="T57" fmla="*/ 2147483647 h 1290"/>
                <a:gd name="T58" fmla="*/ 2147483647 w 744"/>
                <a:gd name="T59" fmla="*/ 2147483647 h 1290"/>
                <a:gd name="T60" fmla="*/ 2147483647 w 744"/>
                <a:gd name="T61" fmla="*/ 2147483647 h 1290"/>
                <a:gd name="T62" fmla="*/ 2147483647 w 744"/>
                <a:gd name="T63" fmla="*/ 2147483647 h 1290"/>
                <a:gd name="T64" fmla="*/ 2147483647 w 744"/>
                <a:gd name="T65" fmla="*/ 2147483647 h 1290"/>
                <a:gd name="T66" fmla="*/ 2147483647 w 744"/>
                <a:gd name="T67" fmla="*/ 2147483647 h 1290"/>
                <a:gd name="T68" fmla="*/ 2147483647 w 744"/>
                <a:gd name="T69" fmla="*/ 2147483647 h 1290"/>
                <a:gd name="T70" fmla="*/ 2147483647 w 744"/>
                <a:gd name="T71" fmla="*/ 2147483647 h 1290"/>
                <a:gd name="T72" fmla="*/ 2147483647 w 744"/>
                <a:gd name="T73" fmla="*/ 2147483647 h 1290"/>
                <a:gd name="T74" fmla="*/ 2147483647 w 744"/>
                <a:gd name="T75" fmla="*/ 2147483647 h 1290"/>
                <a:gd name="T76" fmla="*/ 2147483647 w 744"/>
                <a:gd name="T77" fmla="*/ 2147483647 h 1290"/>
                <a:gd name="T78" fmla="*/ 2147483647 w 744"/>
                <a:gd name="T79" fmla="*/ 2147483647 h 1290"/>
                <a:gd name="T80" fmla="*/ 2147483647 w 744"/>
                <a:gd name="T81" fmla="*/ 2147483647 h 1290"/>
                <a:gd name="T82" fmla="*/ 2147483647 w 744"/>
                <a:gd name="T83" fmla="*/ 2147483647 h 1290"/>
                <a:gd name="T84" fmla="*/ 2147483647 w 744"/>
                <a:gd name="T85" fmla="*/ 2147483647 h 1290"/>
                <a:gd name="T86" fmla="*/ 2147483647 w 744"/>
                <a:gd name="T87" fmla="*/ 2147483647 h 1290"/>
                <a:gd name="T88" fmla="*/ 2147483647 w 744"/>
                <a:gd name="T89" fmla="*/ 2147483647 h 1290"/>
                <a:gd name="T90" fmla="*/ 2147483647 w 744"/>
                <a:gd name="T91" fmla="*/ 2147483647 h 1290"/>
                <a:gd name="T92" fmla="*/ 2147483647 w 744"/>
                <a:gd name="T93" fmla="*/ 2147483647 h 12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44"/>
                <a:gd name="T142" fmla="*/ 0 h 1290"/>
                <a:gd name="T143" fmla="*/ 744 w 744"/>
                <a:gd name="T144" fmla="*/ 1290 h 12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44" h="1290">
                  <a:moveTo>
                    <a:pt x="678" y="624"/>
                  </a:moveTo>
                  <a:lnTo>
                    <a:pt x="720" y="624"/>
                  </a:lnTo>
                  <a:lnTo>
                    <a:pt x="732" y="630"/>
                  </a:lnTo>
                  <a:lnTo>
                    <a:pt x="744" y="630"/>
                  </a:lnTo>
                  <a:lnTo>
                    <a:pt x="738" y="324"/>
                  </a:lnTo>
                  <a:lnTo>
                    <a:pt x="180" y="0"/>
                  </a:lnTo>
                  <a:lnTo>
                    <a:pt x="156" y="12"/>
                  </a:lnTo>
                  <a:lnTo>
                    <a:pt x="144" y="24"/>
                  </a:lnTo>
                  <a:lnTo>
                    <a:pt x="126" y="30"/>
                  </a:lnTo>
                  <a:lnTo>
                    <a:pt x="108" y="42"/>
                  </a:lnTo>
                  <a:lnTo>
                    <a:pt x="126" y="108"/>
                  </a:lnTo>
                  <a:lnTo>
                    <a:pt x="114" y="156"/>
                  </a:lnTo>
                  <a:lnTo>
                    <a:pt x="144" y="192"/>
                  </a:lnTo>
                  <a:lnTo>
                    <a:pt x="150" y="216"/>
                  </a:lnTo>
                  <a:lnTo>
                    <a:pt x="180" y="252"/>
                  </a:lnTo>
                  <a:lnTo>
                    <a:pt x="162" y="288"/>
                  </a:lnTo>
                  <a:lnTo>
                    <a:pt x="144" y="534"/>
                  </a:lnTo>
                  <a:lnTo>
                    <a:pt x="138" y="540"/>
                  </a:lnTo>
                  <a:lnTo>
                    <a:pt x="120" y="564"/>
                  </a:lnTo>
                  <a:lnTo>
                    <a:pt x="96" y="588"/>
                  </a:lnTo>
                  <a:lnTo>
                    <a:pt x="72" y="618"/>
                  </a:lnTo>
                  <a:lnTo>
                    <a:pt x="54" y="636"/>
                  </a:lnTo>
                  <a:lnTo>
                    <a:pt x="48" y="648"/>
                  </a:lnTo>
                  <a:lnTo>
                    <a:pt x="36" y="666"/>
                  </a:lnTo>
                  <a:lnTo>
                    <a:pt x="30" y="678"/>
                  </a:lnTo>
                  <a:lnTo>
                    <a:pt x="24" y="696"/>
                  </a:lnTo>
                  <a:lnTo>
                    <a:pt x="24" y="708"/>
                  </a:lnTo>
                  <a:lnTo>
                    <a:pt x="18" y="714"/>
                  </a:lnTo>
                  <a:lnTo>
                    <a:pt x="18" y="720"/>
                  </a:lnTo>
                  <a:lnTo>
                    <a:pt x="0" y="726"/>
                  </a:lnTo>
                  <a:lnTo>
                    <a:pt x="6" y="786"/>
                  </a:lnTo>
                  <a:lnTo>
                    <a:pt x="18" y="786"/>
                  </a:lnTo>
                  <a:lnTo>
                    <a:pt x="48" y="834"/>
                  </a:lnTo>
                  <a:lnTo>
                    <a:pt x="48" y="846"/>
                  </a:lnTo>
                  <a:lnTo>
                    <a:pt x="48" y="840"/>
                  </a:lnTo>
                  <a:lnTo>
                    <a:pt x="72" y="834"/>
                  </a:lnTo>
                  <a:lnTo>
                    <a:pt x="72" y="852"/>
                  </a:lnTo>
                  <a:lnTo>
                    <a:pt x="78" y="864"/>
                  </a:lnTo>
                  <a:lnTo>
                    <a:pt x="84" y="870"/>
                  </a:lnTo>
                  <a:lnTo>
                    <a:pt x="96" y="870"/>
                  </a:lnTo>
                  <a:lnTo>
                    <a:pt x="102" y="876"/>
                  </a:lnTo>
                  <a:lnTo>
                    <a:pt x="108" y="876"/>
                  </a:lnTo>
                  <a:lnTo>
                    <a:pt x="102" y="912"/>
                  </a:lnTo>
                  <a:lnTo>
                    <a:pt x="114" y="918"/>
                  </a:lnTo>
                  <a:lnTo>
                    <a:pt x="120" y="930"/>
                  </a:lnTo>
                  <a:lnTo>
                    <a:pt x="120" y="966"/>
                  </a:lnTo>
                  <a:lnTo>
                    <a:pt x="114" y="966"/>
                  </a:lnTo>
                  <a:lnTo>
                    <a:pt x="114" y="1002"/>
                  </a:lnTo>
                  <a:lnTo>
                    <a:pt x="120" y="1020"/>
                  </a:lnTo>
                  <a:lnTo>
                    <a:pt x="120" y="1038"/>
                  </a:lnTo>
                  <a:lnTo>
                    <a:pt x="126" y="1050"/>
                  </a:lnTo>
                  <a:lnTo>
                    <a:pt x="138" y="1056"/>
                  </a:lnTo>
                  <a:lnTo>
                    <a:pt x="144" y="1068"/>
                  </a:lnTo>
                  <a:lnTo>
                    <a:pt x="162" y="1086"/>
                  </a:lnTo>
                  <a:lnTo>
                    <a:pt x="66" y="1086"/>
                  </a:lnTo>
                  <a:lnTo>
                    <a:pt x="54" y="1092"/>
                  </a:lnTo>
                  <a:lnTo>
                    <a:pt x="48" y="1098"/>
                  </a:lnTo>
                  <a:lnTo>
                    <a:pt x="48" y="1110"/>
                  </a:lnTo>
                  <a:lnTo>
                    <a:pt x="60" y="1134"/>
                  </a:lnTo>
                  <a:lnTo>
                    <a:pt x="72" y="1146"/>
                  </a:lnTo>
                  <a:lnTo>
                    <a:pt x="78" y="1158"/>
                  </a:lnTo>
                  <a:lnTo>
                    <a:pt x="90" y="1170"/>
                  </a:lnTo>
                  <a:lnTo>
                    <a:pt x="108" y="1182"/>
                  </a:lnTo>
                  <a:lnTo>
                    <a:pt x="120" y="1188"/>
                  </a:lnTo>
                  <a:lnTo>
                    <a:pt x="132" y="1200"/>
                  </a:lnTo>
                  <a:lnTo>
                    <a:pt x="144" y="1224"/>
                  </a:lnTo>
                  <a:lnTo>
                    <a:pt x="144" y="1242"/>
                  </a:lnTo>
                  <a:lnTo>
                    <a:pt x="150" y="1254"/>
                  </a:lnTo>
                  <a:lnTo>
                    <a:pt x="156" y="1272"/>
                  </a:lnTo>
                  <a:lnTo>
                    <a:pt x="156" y="1284"/>
                  </a:lnTo>
                  <a:lnTo>
                    <a:pt x="162" y="1284"/>
                  </a:lnTo>
                  <a:lnTo>
                    <a:pt x="168" y="1290"/>
                  </a:lnTo>
                  <a:lnTo>
                    <a:pt x="186" y="1290"/>
                  </a:lnTo>
                  <a:lnTo>
                    <a:pt x="198" y="1284"/>
                  </a:lnTo>
                  <a:lnTo>
                    <a:pt x="216" y="1266"/>
                  </a:lnTo>
                  <a:lnTo>
                    <a:pt x="228" y="1260"/>
                  </a:lnTo>
                  <a:lnTo>
                    <a:pt x="234" y="1254"/>
                  </a:lnTo>
                  <a:lnTo>
                    <a:pt x="234" y="1278"/>
                  </a:lnTo>
                  <a:lnTo>
                    <a:pt x="240" y="1284"/>
                  </a:lnTo>
                  <a:lnTo>
                    <a:pt x="246" y="1284"/>
                  </a:lnTo>
                  <a:lnTo>
                    <a:pt x="258" y="1278"/>
                  </a:lnTo>
                  <a:lnTo>
                    <a:pt x="270" y="1266"/>
                  </a:lnTo>
                  <a:lnTo>
                    <a:pt x="276" y="1254"/>
                  </a:lnTo>
                  <a:lnTo>
                    <a:pt x="282" y="1248"/>
                  </a:lnTo>
                  <a:lnTo>
                    <a:pt x="372" y="1248"/>
                  </a:lnTo>
                  <a:lnTo>
                    <a:pt x="378" y="1242"/>
                  </a:lnTo>
                  <a:lnTo>
                    <a:pt x="384" y="1230"/>
                  </a:lnTo>
                  <a:lnTo>
                    <a:pt x="390" y="1224"/>
                  </a:lnTo>
                  <a:lnTo>
                    <a:pt x="396" y="1212"/>
                  </a:lnTo>
                  <a:lnTo>
                    <a:pt x="402" y="1206"/>
                  </a:lnTo>
                  <a:lnTo>
                    <a:pt x="402" y="1194"/>
                  </a:lnTo>
                  <a:lnTo>
                    <a:pt x="390" y="1182"/>
                  </a:lnTo>
                  <a:lnTo>
                    <a:pt x="384" y="1182"/>
                  </a:lnTo>
                  <a:lnTo>
                    <a:pt x="402" y="1170"/>
                  </a:lnTo>
                  <a:lnTo>
                    <a:pt x="420" y="1170"/>
                  </a:lnTo>
                  <a:lnTo>
                    <a:pt x="462" y="1164"/>
                  </a:lnTo>
                  <a:lnTo>
                    <a:pt x="510" y="1146"/>
                  </a:lnTo>
                  <a:lnTo>
                    <a:pt x="528" y="1134"/>
                  </a:lnTo>
                  <a:lnTo>
                    <a:pt x="552" y="1110"/>
                  </a:lnTo>
                  <a:lnTo>
                    <a:pt x="552" y="1092"/>
                  </a:lnTo>
                  <a:lnTo>
                    <a:pt x="588" y="1068"/>
                  </a:lnTo>
                  <a:lnTo>
                    <a:pt x="594" y="1038"/>
                  </a:lnTo>
                  <a:lnTo>
                    <a:pt x="648" y="1008"/>
                  </a:lnTo>
                  <a:lnTo>
                    <a:pt x="672" y="1008"/>
                  </a:lnTo>
                  <a:lnTo>
                    <a:pt x="672" y="996"/>
                  </a:lnTo>
                  <a:lnTo>
                    <a:pt x="684" y="996"/>
                  </a:lnTo>
                  <a:lnTo>
                    <a:pt x="684" y="990"/>
                  </a:lnTo>
                  <a:lnTo>
                    <a:pt x="678" y="984"/>
                  </a:lnTo>
                  <a:lnTo>
                    <a:pt x="666" y="966"/>
                  </a:lnTo>
                  <a:lnTo>
                    <a:pt x="654" y="960"/>
                  </a:lnTo>
                  <a:lnTo>
                    <a:pt x="648" y="960"/>
                  </a:lnTo>
                  <a:lnTo>
                    <a:pt x="642" y="936"/>
                  </a:lnTo>
                  <a:lnTo>
                    <a:pt x="660" y="930"/>
                  </a:lnTo>
                  <a:lnTo>
                    <a:pt x="642" y="918"/>
                  </a:lnTo>
                  <a:lnTo>
                    <a:pt x="642" y="876"/>
                  </a:lnTo>
                  <a:lnTo>
                    <a:pt x="636" y="870"/>
                  </a:lnTo>
                  <a:lnTo>
                    <a:pt x="624" y="870"/>
                  </a:lnTo>
                  <a:lnTo>
                    <a:pt x="618" y="876"/>
                  </a:lnTo>
                  <a:lnTo>
                    <a:pt x="606" y="876"/>
                  </a:lnTo>
                  <a:lnTo>
                    <a:pt x="600" y="870"/>
                  </a:lnTo>
                  <a:lnTo>
                    <a:pt x="600" y="852"/>
                  </a:lnTo>
                  <a:lnTo>
                    <a:pt x="606" y="840"/>
                  </a:lnTo>
                  <a:lnTo>
                    <a:pt x="618" y="834"/>
                  </a:lnTo>
                  <a:lnTo>
                    <a:pt x="630" y="822"/>
                  </a:lnTo>
                  <a:lnTo>
                    <a:pt x="630" y="810"/>
                  </a:lnTo>
                  <a:lnTo>
                    <a:pt x="618" y="786"/>
                  </a:lnTo>
                  <a:lnTo>
                    <a:pt x="612" y="780"/>
                  </a:lnTo>
                  <a:lnTo>
                    <a:pt x="630" y="762"/>
                  </a:lnTo>
                  <a:lnTo>
                    <a:pt x="648" y="750"/>
                  </a:lnTo>
                  <a:lnTo>
                    <a:pt x="642" y="732"/>
                  </a:lnTo>
                  <a:lnTo>
                    <a:pt x="636" y="708"/>
                  </a:lnTo>
                  <a:lnTo>
                    <a:pt x="648" y="708"/>
                  </a:lnTo>
                  <a:lnTo>
                    <a:pt x="648" y="690"/>
                  </a:lnTo>
                  <a:lnTo>
                    <a:pt x="660" y="678"/>
                  </a:lnTo>
                  <a:lnTo>
                    <a:pt x="672" y="672"/>
                  </a:lnTo>
                  <a:lnTo>
                    <a:pt x="678" y="666"/>
                  </a:lnTo>
                  <a:lnTo>
                    <a:pt x="678" y="660"/>
                  </a:lnTo>
                  <a:lnTo>
                    <a:pt x="672" y="654"/>
                  </a:lnTo>
                  <a:lnTo>
                    <a:pt x="672" y="642"/>
                  </a:lnTo>
                  <a:lnTo>
                    <a:pt x="666" y="636"/>
                  </a:lnTo>
                  <a:lnTo>
                    <a:pt x="678" y="62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8" name="Central African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230EF118-D32B-C31E-131A-D896D269B762}"/>
                </a:ext>
              </a:extLst>
            </p:cNvPr>
            <p:cNvSpPr>
              <a:spLocks/>
            </p:cNvSpPr>
            <p:nvPr/>
          </p:nvSpPr>
          <p:spPr bwMode="gray">
            <a:xfrm>
              <a:off x="4622291" y="2883461"/>
              <a:ext cx="346876" cy="265347"/>
            </a:xfrm>
            <a:custGeom>
              <a:avLst/>
              <a:gdLst>
                <a:gd name="T0" fmla="*/ 2147483647 w 912"/>
                <a:gd name="T1" fmla="*/ 2147483647 h 702"/>
                <a:gd name="T2" fmla="*/ 2147483647 w 912"/>
                <a:gd name="T3" fmla="*/ 2147483647 h 702"/>
                <a:gd name="T4" fmla="*/ 2147483647 w 912"/>
                <a:gd name="T5" fmla="*/ 2147483647 h 702"/>
                <a:gd name="T6" fmla="*/ 2147483647 w 912"/>
                <a:gd name="T7" fmla="*/ 2147483647 h 702"/>
                <a:gd name="T8" fmla="*/ 2147483647 w 912"/>
                <a:gd name="T9" fmla="*/ 2147483647 h 702"/>
                <a:gd name="T10" fmla="*/ 2147483647 w 912"/>
                <a:gd name="T11" fmla="*/ 2147483647 h 702"/>
                <a:gd name="T12" fmla="*/ 2147483647 w 912"/>
                <a:gd name="T13" fmla="*/ 2147483647 h 702"/>
                <a:gd name="T14" fmla="*/ 2147483647 w 912"/>
                <a:gd name="T15" fmla="*/ 2147483647 h 702"/>
                <a:gd name="T16" fmla="*/ 2147483647 w 912"/>
                <a:gd name="T17" fmla="*/ 2147483647 h 702"/>
                <a:gd name="T18" fmla="*/ 2147483647 w 912"/>
                <a:gd name="T19" fmla="*/ 2147483647 h 702"/>
                <a:gd name="T20" fmla="*/ 2147483647 w 912"/>
                <a:gd name="T21" fmla="*/ 2147483647 h 702"/>
                <a:gd name="T22" fmla="*/ 2147483647 w 912"/>
                <a:gd name="T23" fmla="*/ 2147483647 h 702"/>
                <a:gd name="T24" fmla="*/ 2147483647 w 912"/>
                <a:gd name="T25" fmla="*/ 2147483647 h 702"/>
                <a:gd name="T26" fmla="*/ 2147483647 w 912"/>
                <a:gd name="T27" fmla="*/ 2147483647 h 702"/>
                <a:gd name="T28" fmla="*/ 2147483647 w 912"/>
                <a:gd name="T29" fmla="*/ 2147483647 h 702"/>
                <a:gd name="T30" fmla="*/ 2147483647 w 912"/>
                <a:gd name="T31" fmla="*/ 0 h 702"/>
                <a:gd name="T32" fmla="*/ 2147483647 w 912"/>
                <a:gd name="T33" fmla="*/ 2147483647 h 702"/>
                <a:gd name="T34" fmla="*/ 2147483647 w 912"/>
                <a:gd name="T35" fmla="*/ 2147483647 h 702"/>
                <a:gd name="T36" fmla="*/ 2147483647 w 912"/>
                <a:gd name="T37" fmla="*/ 2147483647 h 702"/>
                <a:gd name="T38" fmla="*/ 2147483647 w 912"/>
                <a:gd name="T39" fmla="*/ 2147483647 h 702"/>
                <a:gd name="T40" fmla="*/ 2147483647 w 912"/>
                <a:gd name="T41" fmla="*/ 2147483647 h 702"/>
                <a:gd name="T42" fmla="*/ 2147483647 w 912"/>
                <a:gd name="T43" fmla="*/ 2147483647 h 702"/>
                <a:gd name="T44" fmla="*/ 2147483647 w 912"/>
                <a:gd name="T45" fmla="*/ 2147483647 h 702"/>
                <a:gd name="T46" fmla="*/ 2147483647 w 912"/>
                <a:gd name="T47" fmla="*/ 2147483647 h 702"/>
                <a:gd name="T48" fmla="*/ 2147483647 w 912"/>
                <a:gd name="T49" fmla="*/ 2147483647 h 702"/>
                <a:gd name="T50" fmla="*/ 2147483647 w 912"/>
                <a:gd name="T51" fmla="*/ 2147483647 h 702"/>
                <a:gd name="T52" fmla="*/ 2147483647 w 912"/>
                <a:gd name="T53" fmla="*/ 2147483647 h 702"/>
                <a:gd name="T54" fmla="*/ 2147483647 w 912"/>
                <a:gd name="T55" fmla="*/ 2147483647 h 702"/>
                <a:gd name="T56" fmla="*/ 2147483647 w 912"/>
                <a:gd name="T57" fmla="*/ 2147483647 h 702"/>
                <a:gd name="T58" fmla="*/ 2147483647 w 912"/>
                <a:gd name="T59" fmla="*/ 2147483647 h 702"/>
                <a:gd name="T60" fmla="*/ 0 w 912"/>
                <a:gd name="T61" fmla="*/ 2147483647 h 702"/>
                <a:gd name="T62" fmla="*/ 2147483647 w 912"/>
                <a:gd name="T63" fmla="*/ 2147483647 h 702"/>
                <a:gd name="T64" fmla="*/ 2147483647 w 912"/>
                <a:gd name="T65" fmla="*/ 2147483647 h 702"/>
                <a:gd name="T66" fmla="*/ 2147483647 w 912"/>
                <a:gd name="T67" fmla="*/ 2147483647 h 702"/>
                <a:gd name="T68" fmla="*/ 2147483647 w 912"/>
                <a:gd name="T69" fmla="*/ 2147483647 h 702"/>
                <a:gd name="T70" fmla="*/ 2147483647 w 912"/>
                <a:gd name="T71" fmla="*/ 2147483647 h 702"/>
                <a:gd name="T72" fmla="*/ 2147483647 w 912"/>
                <a:gd name="T73" fmla="*/ 2147483647 h 702"/>
                <a:gd name="T74" fmla="*/ 2147483647 w 912"/>
                <a:gd name="T75" fmla="*/ 2147483647 h 702"/>
                <a:gd name="T76" fmla="*/ 2147483647 w 912"/>
                <a:gd name="T77" fmla="*/ 2147483647 h 702"/>
                <a:gd name="T78" fmla="*/ 2147483647 w 912"/>
                <a:gd name="T79" fmla="*/ 2147483647 h 702"/>
                <a:gd name="T80" fmla="*/ 2147483647 w 912"/>
                <a:gd name="T81" fmla="*/ 2147483647 h 702"/>
                <a:gd name="T82" fmla="*/ 2147483647 w 912"/>
                <a:gd name="T83" fmla="*/ 2147483647 h 702"/>
                <a:gd name="T84" fmla="*/ 2147483647 w 912"/>
                <a:gd name="T85" fmla="*/ 2147483647 h 702"/>
                <a:gd name="T86" fmla="*/ 2147483647 w 912"/>
                <a:gd name="T87" fmla="*/ 2147483647 h 702"/>
                <a:gd name="T88" fmla="*/ 2147483647 w 912"/>
                <a:gd name="T89" fmla="*/ 2147483647 h 702"/>
                <a:gd name="T90" fmla="*/ 2147483647 w 912"/>
                <a:gd name="T91" fmla="*/ 2147483647 h 702"/>
                <a:gd name="T92" fmla="*/ 2147483647 w 912"/>
                <a:gd name="T93" fmla="*/ 2147483647 h 702"/>
                <a:gd name="T94" fmla="*/ 2147483647 w 912"/>
                <a:gd name="T95" fmla="*/ 2147483647 h 702"/>
                <a:gd name="T96" fmla="*/ 2147483647 w 912"/>
                <a:gd name="T97" fmla="*/ 2147483647 h 702"/>
                <a:gd name="T98" fmla="*/ 2147483647 w 912"/>
                <a:gd name="T99" fmla="*/ 2147483647 h 702"/>
                <a:gd name="T100" fmla="*/ 2147483647 w 912"/>
                <a:gd name="T101" fmla="*/ 2147483647 h 702"/>
                <a:gd name="T102" fmla="*/ 2147483647 w 912"/>
                <a:gd name="T103" fmla="*/ 2147483647 h 702"/>
                <a:gd name="T104" fmla="*/ 2147483647 w 912"/>
                <a:gd name="T105" fmla="*/ 2147483647 h 702"/>
                <a:gd name="T106" fmla="*/ 2147483647 w 912"/>
                <a:gd name="T107" fmla="*/ 2147483647 h 702"/>
                <a:gd name="T108" fmla="*/ 2147483647 w 912"/>
                <a:gd name="T109" fmla="*/ 2147483647 h 702"/>
                <a:gd name="T110" fmla="*/ 2147483647 w 912"/>
                <a:gd name="T111" fmla="*/ 2147483647 h 702"/>
                <a:gd name="T112" fmla="*/ 2147483647 w 912"/>
                <a:gd name="T113" fmla="*/ 2147483647 h 702"/>
                <a:gd name="T114" fmla="*/ 2147483647 w 912"/>
                <a:gd name="T115" fmla="*/ 2147483647 h 702"/>
                <a:gd name="T116" fmla="*/ 2147483647 w 912"/>
                <a:gd name="T117" fmla="*/ 2147483647 h 702"/>
                <a:gd name="T118" fmla="*/ 2147483647 w 912"/>
                <a:gd name="T119" fmla="*/ 2147483647 h 702"/>
                <a:gd name="T120" fmla="*/ 2147483647 w 912"/>
                <a:gd name="T121" fmla="*/ 2147483647 h 70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12"/>
                <a:gd name="T184" fmla="*/ 0 h 702"/>
                <a:gd name="T185" fmla="*/ 912 w 912"/>
                <a:gd name="T186" fmla="*/ 702 h 70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12" h="702">
                  <a:moveTo>
                    <a:pt x="906" y="420"/>
                  </a:moveTo>
                  <a:lnTo>
                    <a:pt x="900" y="414"/>
                  </a:lnTo>
                  <a:lnTo>
                    <a:pt x="888" y="408"/>
                  </a:lnTo>
                  <a:lnTo>
                    <a:pt x="882" y="402"/>
                  </a:lnTo>
                  <a:lnTo>
                    <a:pt x="858" y="396"/>
                  </a:lnTo>
                  <a:lnTo>
                    <a:pt x="858" y="378"/>
                  </a:lnTo>
                  <a:lnTo>
                    <a:pt x="846" y="366"/>
                  </a:lnTo>
                  <a:lnTo>
                    <a:pt x="846" y="360"/>
                  </a:lnTo>
                  <a:lnTo>
                    <a:pt x="858" y="360"/>
                  </a:lnTo>
                  <a:lnTo>
                    <a:pt x="858" y="348"/>
                  </a:lnTo>
                  <a:lnTo>
                    <a:pt x="852" y="342"/>
                  </a:lnTo>
                  <a:lnTo>
                    <a:pt x="834" y="342"/>
                  </a:lnTo>
                  <a:lnTo>
                    <a:pt x="834" y="336"/>
                  </a:lnTo>
                  <a:lnTo>
                    <a:pt x="828" y="330"/>
                  </a:lnTo>
                  <a:lnTo>
                    <a:pt x="822" y="318"/>
                  </a:lnTo>
                  <a:lnTo>
                    <a:pt x="810" y="306"/>
                  </a:lnTo>
                  <a:lnTo>
                    <a:pt x="798" y="300"/>
                  </a:lnTo>
                  <a:lnTo>
                    <a:pt x="792" y="300"/>
                  </a:lnTo>
                  <a:lnTo>
                    <a:pt x="780" y="294"/>
                  </a:lnTo>
                  <a:lnTo>
                    <a:pt x="768" y="282"/>
                  </a:lnTo>
                  <a:lnTo>
                    <a:pt x="768" y="276"/>
                  </a:lnTo>
                  <a:lnTo>
                    <a:pt x="774" y="276"/>
                  </a:lnTo>
                  <a:lnTo>
                    <a:pt x="774" y="270"/>
                  </a:lnTo>
                  <a:lnTo>
                    <a:pt x="780" y="270"/>
                  </a:lnTo>
                  <a:lnTo>
                    <a:pt x="780" y="264"/>
                  </a:lnTo>
                  <a:lnTo>
                    <a:pt x="768" y="252"/>
                  </a:lnTo>
                  <a:lnTo>
                    <a:pt x="756" y="246"/>
                  </a:lnTo>
                  <a:lnTo>
                    <a:pt x="750" y="246"/>
                  </a:lnTo>
                  <a:lnTo>
                    <a:pt x="750" y="228"/>
                  </a:lnTo>
                  <a:lnTo>
                    <a:pt x="720" y="228"/>
                  </a:lnTo>
                  <a:lnTo>
                    <a:pt x="696" y="216"/>
                  </a:lnTo>
                  <a:lnTo>
                    <a:pt x="696" y="186"/>
                  </a:lnTo>
                  <a:lnTo>
                    <a:pt x="648" y="180"/>
                  </a:lnTo>
                  <a:lnTo>
                    <a:pt x="654" y="162"/>
                  </a:lnTo>
                  <a:lnTo>
                    <a:pt x="648" y="162"/>
                  </a:lnTo>
                  <a:lnTo>
                    <a:pt x="642" y="156"/>
                  </a:lnTo>
                  <a:lnTo>
                    <a:pt x="642" y="150"/>
                  </a:lnTo>
                  <a:lnTo>
                    <a:pt x="648" y="144"/>
                  </a:lnTo>
                  <a:lnTo>
                    <a:pt x="654" y="132"/>
                  </a:lnTo>
                  <a:lnTo>
                    <a:pt x="660" y="126"/>
                  </a:lnTo>
                  <a:lnTo>
                    <a:pt x="660" y="96"/>
                  </a:lnTo>
                  <a:lnTo>
                    <a:pt x="654" y="84"/>
                  </a:lnTo>
                  <a:lnTo>
                    <a:pt x="648" y="66"/>
                  </a:lnTo>
                  <a:lnTo>
                    <a:pt x="636" y="54"/>
                  </a:lnTo>
                  <a:lnTo>
                    <a:pt x="630" y="42"/>
                  </a:lnTo>
                  <a:lnTo>
                    <a:pt x="600" y="12"/>
                  </a:lnTo>
                  <a:lnTo>
                    <a:pt x="600" y="0"/>
                  </a:lnTo>
                  <a:lnTo>
                    <a:pt x="576" y="0"/>
                  </a:lnTo>
                  <a:lnTo>
                    <a:pt x="522" y="30"/>
                  </a:lnTo>
                  <a:lnTo>
                    <a:pt x="516" y="60"/>
                  </a:lnTo>
                  <a:lnTo>
                    <a:pt x="480" y="84"/>
                  </a:lnTo>
                  <a:lnTo>
                    <a:pt x="480" y="102"/>
                  </a:lnTo>
                  <a:lnTo>
                    <a:pt x="456" y="126"/>
                  </a:lnTo>
                  <a:lnTo>
                    <a:pt x="438" y="138"/>
                  </a:lnTo>
                  <a:lnTo>
                    <a:pt x="390" y="156"/>
                  </a:lnTo>
                  <a:lnTo>
                    <a:pt x="348" y="162"/>
                  </a:lnTo>
                  <a:lnTo>
                    <a:pt x="330" y="162"/>
                  </a:lnTo>
                  <a:lnTo>
                    <a:pt x="312" y="174"/>
                  </a:lnTo>
                  <a:lnTo>
                    <a:pt x="318" y="174"/>
                  </a:lnTo>
                  <a:lnTo>
                    <a:pt x="330" y="186"/>
                  </a:lnTo>
                  <a:lnTo>
                    <a:pt x="330" y="198"/>
                  </a:lnTo>
                  <a:lnTo>
                    <a:pt x="324" y="204"/>
                  </a:lnTo>
                  <a:lnTo>
                    <a:pt x="318" y="216"/>
                  </a:lnTo>
                  <a:lnTo>
                    <a:pt x="312" y="222"/>
                  </a:lnTo>
                  <a:lnTo>
                    <a:pt x="306" y="234"/>
                  </a:lnTo>
                  <a:lnTo>
                    <a:pt x="300" y="240"/>
                  </a:lnTo>
                  <a:lnTo>
                    <a:pt x="210" y="240"/>
                  </a:lnTo>
                  <a:lnTo>
                    <a:pt x="204" y="246"/>
                  </a:lnTo>
                  <a:lnTo>
                    <a:pt x="198" y="258"/>
                  </a:lnTo>
                  <a:lnTo>
                    <a:pt x="186" y="270"/>
                  </a:lnTo>
                  <a:lnTo>
                    <a:pt x="174" y="276"/>
                  </a:lnTo>
                  <a:lnTo>
                    <a:pt x="168" y="276"/>
                  </a:lnTo>
                  <a:lnTo>
                    <a:pt x="162" y="270"/>
                  </a:lnTo>
                  <a:lnTo>
                    <a:pt x="162" y="246"/>
                  </a:lnTo>
                  <a:lnTo>
                    <a:pt x="156" y="252"/>
                  </a:lnTo>
                  <a:lnTo>
                    <a:pt x="144" y="258"/>
                  </a:lnTo>
                  <a:lnTo>
                    <a:pt x="126" y="276"/>
                  </a:lnTo>
                  <a:lnTo>
                    <a:pt x="114" y="282"/>
                  </a:lnTo>
                  <a:lnTo>
                    <a:pt x="96" y="282"/>
                  </a:lnTo>
                  <a:lnTo>
                    <a:pt x="90" y="276"/>
                  </a:lnTo>
                  <a:lnTo>
                    <a:pt x="78" y="276"/>
                  </a:lnTo>
                  <a:lnTo>
                    <a:pt x="66" y="288"/>
                  </a:lnTo>
                  <a:lnTo>
                    <a:pt x="60" y="300"/>
                  </a:lnTo>
                  <a:lnTo>
                    <a:pt x="54" y="306"/>
                  </a:lnTo>
                  <a:lnTo>
                    <a:pt x="54" y="324"/>
                  </a:lnTo>
                  <a:lnTo>
                    <a:pt x="48" y="336"/>
                  </a:lnTo>
                  <a:lnTo>
                    <a:pt x="42" y="336"/>
                  </a:lnTo>
                  <a:lnTo>
                    <a:pt x="36" y="372"/>
                  </a:lnTo>
                  <a:lnTo>
                    <a:pt x="30" y="372"/>
                  </a:lnTo>
                  <a:lnTo>
                    <a:pt x="24" y="378"/>
                  </a:lnTo>
                  <a:lnTo>
                    <a:pt x="12" y="384"/>
                  </a:lnTo>
                  <a:lnTo>
                    <a:pt x="0" y="396"/>
                  </a:lnTo>
                  <a:lnTo>
                    <a:pt x="0" y="402"/>
                  </a:lnTo>
                  <a:lnTo>
                    <a:pt x="12" y="408"/>
                  </a:lnTo>
                  <a:lnTo>
                    <a:pt x="18" y="408"/>
                  </a:lnTo>
                  <a:lnTo>
                    <a:pt x="18" y="444"/>
                  </a:lnTo>
                  <a:lnTo>
                    <a:pt x="6" y="456"/>
                  </a:lnTo>
                  <a:lnTo>
                    <a:pt x="24" y="468"/>
                  </a:lnTo>
                  <a:lnTo>
                    <a:pt x="24" y="516"/>
                  </a:lnTo>
                  <a:lnTo>
                    <a:pt x="30" y="516"/>
                  </a:lnTo>
                  <a:lnTo>
                    <a:pt x="48" y="534"/>
                  </a:lnTo>
                  <a:lnTo>
                    <a:pt x="54" y="534"/>
                  </a:lnTo>
                  <a:lnTo>
                    <a:pt x="54" y="576"/>
                  </a:lnTo>
                  <a:lnTo>
                    <a:pt x="60" y="582"/>
                  </a:lnTo>
                  <a:lnTo>
                    <a:pt x="72" y="606"/>
                  </a:lnTo>
                  <a:lnTo>
                    <a:pt x="84" y="618"/>
                  </a:lnTo>
                  <a:lnTo>
                    <a:pt x="96" y="624"/>
                  </a:lnTo>
                  <a:lnTo>
                    <a:pt x="102" y="636"/>
                  </a:lnTo>
                  <a:lnTo>
                    <a:pt x="114" y="642"/>
                  </a:lnTo>
                  <a:lnTo>
                    <a:pt x="120" y="660"/>
                  </a:lnTo>
                  <a:lnTo>
                    <a:pt x="120" y="690"/>
                  </a:lnTo>
                  <a:lnTo>
                    <a:pt x="132" y="702"/>
                  </a:lnTo>
                  <a:lnTo>
                    <a:pt x="138" y="696"/>
                  </a:lnTo>
                  <a:lnTo>
                    <a:pt x="144" y="684"/>
                  </a:lnTo>
                  <a:lnTo>
                    <a:pt x="150" y="678"/>
                  </a:lnTo>
                  <a:lnTo>
                    <a:pt x="156" y="666"/>
                  </a:lnTo>
                  <a:lnTo>
                    <a:pt x="156" y="642"/>
                  </a:lnTo>
                  <a:lnTo>
                    <a:pt x="144" y="630"/>
                  </a:lnTo>
                  <a:lnTo>
                    <a:pt x="162" y="600"/>
                  </a:lnTo>
                  <a:lnTo>
                    <a:pt x="192" y="600"/>
                  </a:lnTo>
                  <a:lnTo>
                    <a:pt x="210" y="582"/>
                  </a:lnTo>
                  <a:lnTo>
                    <a:pt x="228" y="582"/>
                  </a:lnTo>
                  <a:lnTo>
                    <a:pt x="264" y="600"/>
                  </a:lnTo>
                  <a:lnTo>
                    <a:pt x="276" y="600"/>
                  </a:lnTo>
                  <a:lnTo>
                    <a:pt x="288" y="588"/>
                  </a:lnTo>
                  <a:lnTo>
                    <a:pt x="300" y="570"/>
                  </a:lnTo>
                  <a:lnTo>
                    <a:pt x="300" y="552"/>
                  </a:lnTo>
                  <a:lnTo>
                    <a:pt x="294" y="552"/>
                  </a:lnTo>
                  <a:lnTo>
                    <a:pt x="294" y="540"/>
                  </a:lnTo>
                  <a:lnTo>
                    <a:pt x="306" y="528"/>
                  </a:lnTo>
                  <a:lnTo>
                    <a:pt x="312" y="528"/>
                  </a:lnTo>
                  <a:lnTo>
                    <a:pt x="324" y="516"/>
                  </a:lnTo>
                  <a:lnTo>
                    <a:pt x="330" y="504"/>
                  </a:lnTo>
                  <a:lnTo>
                    <a:pt x="330" y="498"/>
                  </a:lnTo>
                  <a:lnTo>
                    <a:pt x="336" y="486"/>
                  </a:lnTo>
                  <a:lnTo>
                    <a:pt x="336" y="480"/>
                  </a:lnTo>
                  <a:lnTo>
                    <a:pt x="342" y="474"/>
                  </a:lnTo>
                  <a:lnTo>
                    <a:pt x="354" y="468"/>
                  </a:lnTo>
                  <a:lnTo>
                    <a:pt x="366" y="468"/>
                  </a:lnTo>
                  <a:lnTo>
                    <a:pt x="384" y="474"/>
                  </a:lnTo>
                  <a:lnTo>
                    <a:pt x="396" y="474"/>
                  </a:lnTo>
                  <a:lnTo>
                    <a:pt x="408" y="480"/>
                  </a:lnTo>
                  <a:lnTo>
                    <a:pt x="408" y="492"/>
                  </a:lnTo>
                  <a:lnTo>
                    <a:pt x="426" y="492"/>
                  </a:lnTo>
                  <a:lnTo>
                    <a:pt x="432" y="498"/>
                  </a:lnTo>
                  <a:lnTo>
                    <a:pt x="432" y="528"/>
                  </a:lnTo>
                  <a:lnTo>
                    <a:pt x="474" y="528"/>
                  </a:lnTo>
                  <a:lnTo>
                    <a:pt x="480" y="534"/>
                  </a:lnTo>
                  <a:lnTo>
                    <a:pt x="492" y="540"/>
                  </a:lnTo>
                  <a:lnTo>
                    <a:pt x="540" y="540"/>
                  </a:lnTo>
                  <a:lnTo>
                    <a:pt x="552" y="546"/>
                  </a:lnTo>
                  <a:lnTo>
                    <a:pt x="558" y="552"/>
                  </a:lnTo>
                  <a:lnTo>
                    <a:pt x="570" y="558"/>
                  </a:lnTo>
                  <a:lnTo>
                    <a:pt x="576" y="552"/>
                  </a:lnTo>
                  <a:lnTo>
                    <a:pt x="582" y="540"/>
                  </a:lnTo>
                  <a:lnTo>
                    <a:pt x="588" y="534"/>
                  </a:lnTo>
                  <a:lnTo>
                    <a:pt x="588" y="522"/>
                  </a:lnTo>
                  <a:lnTo>
                    <a:pt x="606" y="504"/>
                  </a:lnTo>
                  <a:lnTo>
                    <a:pt x="612" y="492"/>
                  </a:lnTo>
                  <a:lnTo>
                    <a:pt x="636" y="516"/>
                  </a:lnTo>
                  <a:lnTo>
                    <a:pt x="642" y="516"/>
                  </a:lnTo>
                  <a:lnTo>
                    <a:pt x="648" y="510"/>
                  </a:lnTo>
                  <a:lnTo>
                    <a:pt x="660" y="504"/>
                  </a:lnTo>
                  <a:lnTo>
                    <a:pt x="672" y="492"/>
                  </a:lnTo>
                  <a:lnTo>
                    <a:pt x="690" y="492"/>
                  </a:lnTo>
                  <a:lnTo>
                    <a:pt x="714" y="474"/>
                  </a:lnTo>
                  <a:lnTo>
                    <a:pt x="726" y="486"/>
                  </a:lnTo>
                  <a:lnTo>
                    <a:pt x="750" y="486"/>
                  </a:lnTo>
                  <a:lnTo>
                    <a:pt x="756" y="480"/>
                  </a:lnTo>
                  <a:lnTo>
                    <a:pt x="768" y="480"/>
                  </a:lnTo>
                  <a:lnTo>
                    <a:pt x="768" y="468"/>
                  </a:lnTo>
                  <a:lnTo>
                    <a:pt x="786" y="450"/>
                  </a:lnTo>
                  <a:lnTo>
                    <a:pt x="792" y="450"/>
                  </a:lnTo>
                  <a:lnTo>
                    <a:pt x="792" y="456"/>
                  </a:lnTo>
                  <a:lnTo>
                    <a:pt x="804" y="468"/>
                  </a:lnTo>
                  <a:lnTo>
                    <a:pt x="840" y="462"/>
                  </a:lnTo>
                  <a:lnTo>
                    <a:pt x="840" y="468"/>
                  </a:lnTo>
                  <a:lnTo>
                    <a:pt x="852" y="480"/>
                  </a:lnTo>
                  <a:lnTo>
                    <a:pt x="876" y="480"/>
                  </a:lnTo>
                  <a:lnTo>
                    <a:pt x="894" y="474"/>
                  </a:lnTo>
                  <a:lnTo>
                    <a:pt x="912" y="456"/>
                  </a:lnTo>
                  <a:lnTo>
                    <a:pt x="912" y="432"/>
                  </a:lnTo>
                  <a:lnTo>
                    <a:pt x="906" y="42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9" name="Canada" descr="© INSCALE GmbH, 05.05.2010&#10;http://www.presentationload.com/">
              <a:extLst>
                <a:ext uri="{FF2B5EF4-FFF2-40B4-BE49-F238E27FC236}">
                  <a16:creationId xmlns:a16="http://schemas.microsoft.com/office/drawing/2014/main" id="{433ABC72-5C92-763D-78D0-DFD45BACC43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241000" y="843708"/>
              <a:ext cx="2112381" cy="1093995"/>
            </a:xfrm>
            <a:custGeom>
              <a:avLst/>
              <a:gdLst>
                <a:gd name="T0" fmla="*/ 2147483647 w 5574"/>
                <a:gd name="T1" fmla="*/ 2147483647 h 2886"/>
                <a:gd name="T2" fmla="*/ 2147483647 w 5574"/>
                <a:gd name="T3" fmla="*/ 2147483647 h 2886"/>
                <a:gd name="T4" fmla="*/ 2147483647 w 5574"/>
                <a:gd name="T5" fmla="*/ 2147483647 h 2886"/>
                <a:gd name="T6" fmla="*/ 2147483647 w 5574"/>
                <a:gd name="T7" fmla="*/ 2147483647 h 2886"/>
                <a:gd name="T8" fmla="*/ 2147483647 w 5574"/>
                <a:gd name="T9" fmla="*/ 2147483647 h 2886"/>
                <a:gd name="T10" fmla="*/ 2147483647 w 5574"/>
                <a:gd name="T11" fmla="*/ 2147483647 h 2886"/>
                <a:gd name="T12" fmla="*/ 2147483647 w 5574"/>
                <a:gd name="T13" fmla="*/ 2147483647 h 2886"/>
                <a:gd name="T14" fmla="*/ 2147483647 w 5574"/>
                <a:gd name="T15" fmla="*/ 2147483647 h 2886"/>
                <a:gd name="T16" fmla="*/ 2147483647 w 5574"/>
                <a:gd name="T17" fmla="*/ 2147483647 h 2886"/>
                <a:gd name="T18" fmla="*/ 2147483647 w 5574"/>
                <a:gd name="T19" fmla="*/ 2147483647 h 2886"/>
                <a:gd name="T20" fmla="*/ 2147483647 w 5574"/>
                <a:gd name="T21" fmla="*/ 2147483647 h 2886"/>
                <a:gd name="T22" fmla="*/ 2147483647 w 5574"/>
                <a:gd name="T23" fmla="*/ 2147483647 h 2886"/>
                <a:gd name="T24" fmla="*/ 2147483647 w 5574"/>
                <a:gd name="T25" fmla="*/ 2147483647 h 2886"/>
                <a:gd name="T26" fmla="*/ 2147483647 w 5574"/>
                <a:gd name="T27" fmla="*/ 2147483647 h 2886"/>
                <a:gd name="T28" fmla="*/ 2147483647 w 5574"/>
                <a:gd name="T29" fmla="*/ 2147483647 h 2886"/>
                <a:gd name="T30" fmla="*/ 2147483647 w 5574"/>
                <a:gd name="T31" fmla="*/ 2147483647 h 2886"/>
                <a:gd name="T32" fmla="*/ 2147483647 w 5574"/>
                <a:gd name="T33" fmla="*/ 2147483647 h 2886"/>
                <a:gd name="T34" fmla="*/ 2147483647 w 5574"/>
                <a:gd name="T35" fmla="*/ 2147483647 h 2886"/>
                <a:gd name="T36" fmla="*/ 2147483647 w 5574"/>
                <a:gd name="T37" fmla="*/ 2147483647 h 2886"/>
                <a:gd name="T38" fmla="*/ 2147483647 w 5574"/>
                <a:gd name="T39" fmla="*/ 2147483647 h 2886"/>
                <a:gd name="T40" fmla="*/ 2147483647 w 5574"/>
                <a:gd name="T41" fmla="*/ 2147483647 h 2886"/>
                <a:gd name="T42" fmla="*/ 2147483647 w 5574"/>
                <a:gd name="T43" fmla="*/ 2147483647 h 2886"/>
                <a:gd name="T44" fmla="*/ 2147483647 w 5574"/>
                <a:gd name="T45" fmla="*/ 2147483647 h 2886"/>
                <a:gd name="T46" fmla="*/ 2147483647 w 5574"/>
                <a:gd name="T47" fmla="*/ 2147483647 h 2886"/>
                <a:gd name="T48" fmla="*/ 2147483647 w 5574"/>
                <a:gd name="T49" fmla="*/ 2147483647 h 2886"/>
                <a:gd name="T50" fmla="*/ 2147483647 w 5574"/>
                <a:gd name="T51" fmla="*/ 2147483647 h 2886"/>
                <a:gd name="T52" fmla="*/ 2147483647 w 5574"/>
                <a:gd name="T53" fmla="*/ 2147483647 h 2886"/>
                <a:gd name="T54" fmla="*/ 2147483647 w 5574"/>
                <a:gd name="T55" fmla="*/ 2147483647 h 2886"/>
                <a:gd name="T56" fmla="*/ 2147483647 w 5574"/>
                <a:gd name="T57" fmla="*/ 2147483647 h 2886"/>
                <a:gd name="T58" fmla="*/ 2147483647 w 5574"/>
                <a:gd name="T59" fmla="*/ 2147483647 h 2886"/>
                <a:gd name="T60" fmla="*/ 2147483647 w 5574"/>
                <a:gd name="T61" fmla="*/ 2147483647 h 2886"/>
                <a:gd name="T62" fmla="*/ 2147483647 w 5574"/>
                <a:gd name="T63" fmla="*/ 2147483647 h 2886"/>
                <a:gd name="T64" fmla="*/ 2147483647 w 5574"/>
                <a:gd name="T65" fmla="*/ 2147483647 h 2886"/>
                <a:gd name="T66" fmla="*/ 2147483647 w 5574"/>
                <a:gd name="T67" fmla="*/ 2147483647 h 2886"/>
                <a:gd name="T68" fmla="*/ 2147483647 w 5574"/>
                <a:gd name="T69" fmla="*/ 2147483647 h 2886"/>
                <a:gd name="T70" fmla="*/ 2147483647 w 5574"/>
                <a:gd name="T71" fmla="*/ 2147483647 h 2886"/>
                <a:gd name="T72" fmla="*/ 2147483647 w 5574"/>
                <a:gd name="T73" fmla="*/ 2147483647 h 2886"/>
                <a:gd name="T74" fmla="*/ 2147483647 w 5574"/>
                <a:gd name="T75" fmla="*/ 2147483647 h 2886"/>
                <a:gd name="T76" fmla="*/ 2147483647 w 5574"/>
                <a:gd name="T77" fmla="*/ 2147483647 h 2886"/>
                <a:gd name="T78" fmla="*/ 2147483647 w 5574"/>
                <a:gd name="T79" fmla="*/ 2147483647 h 2886"/>
                <a:gd name="T80" fmla="*/ 2147483647 w 5574"/>
                <a:gd name="T81" fmla="*/ 2147483647 h 2886"/>
                <a:gd name="T82" fmla="*/ 2147483647 w 5574"/>
                <a:gd name="T83" fmla="*/ 2147483647 h 2886"/>
                <a:gd name="T84" fmla="*/ 2147483647 w 5574"/>
                <a:gd name="T85" fmla="*/ 2147483647 h 2886"/>
                <a:gd name="T86" fmla="*/ 2147483647 w 5574"/>
                <a:gd name="T87" fmla="*/ 2147483647 h 2886"/>
                <a:gd name="T88" fmla="*/ 2147483647 w 5574"/>
                <a:gd name="T89" fmla="*/ 2147483647 h 2886"/>
                <a:gd name="T90" fmla="*/ 2147483647 w 5574"/>
                <a:gd name="T91" fmla="*/ 2147483647 h 2886"/>
                <a:gd name="T92" fmla="*/ 2147483647 w 5574"/>
                <a:gd name="T93" fmla="*/ 2147483647 h 2886"/>
                <a:gd name="T94" fmla="*/ 2147483647 w 5574"/>
                <a:gd name="T95" fmla="*/ 2147483647 h 2886"/>
                <a:gd name="T96" fmla="*/ 2147483647 w 5574"/>
                <a:gd name="T97" fmla="*/ 2147483647 h 2886"/>
                <a:gd name="T98" fmla="*/ 2147483647 w 5574"/>
                <a:gd name="T99" fmla="*/ 2147483647 h 2886"/>
                <a:gd name="T100" fmla="*/ 2147483647 w 5574"/>
                <a:gd name="T101" fmla="*/ 2147483647 h 2886"/>
                <a:gd name="T102" fmla="*/ 2147483647 w 5574"/>
                <a:gd name="T103" fmla="*/ 2147483647 h 2886"/>
                <a:gd name="T104" fmla="*/ 2147483647 w 5574"/>
                <a:gd name="T105" fmla="*/ 2147483647 h 2886"/>
                <a:gd name="T106" fmla="*/ 2147483647 w 5574"/>
                <a:gd name="T107" fmla="*/ 2147483647 h 2886"/>
                <a:gd name="T108" fmla="*/ 2147483647 w 5574"/>
                <a:gd name="T109" fmla="*/ 2147483647 h 2886"/>
                <a:gd name="T110" fmla="*/ 2147483647 w 5574"/>
                <a:gd name="T111" fmla="*/ 2147483647 h 2886"/>
                <a:gd name="T112" fmla="*/ 2147483647 w 5574"/>
                <a:gd name="T113" fmla="*/ 2147483647 h 2886"/>
                <a:gd name="T114" fmla="*/ 2147483647 w 5574"/>
                <a:gd name="T115" fmla="*/ 2147483647 h 2886"/>
                <a:gd name="T116" fmla="*/ 2147483647 w 5574"/>
                <a:gd name="T117" fmla="*/ 2147483647 h 2886"/>
                <a:gd name="T118" fmla="*/ 2147483647 w 5574"/>
                <a:gd name="T119" fmla="*/ 2147483647 h 2886"/>
                <a:gd name="T120" fmla="*/ 2147483647 w 5574"/>
                <a:gd name="T121" fmla="*/ 2147483647 h 2886"/>
                <a:gd name="T122" fmla="*/ 2147483647 w 5574"/>
                <a:gd name="T123" fmla="*/ 2147483647 h 2886"/>
                <a:gd name="T124" fmla="*/ 2147483647 w 5574"/>
                <a:gd name="T125" fmla="*/ 2147483647 h 28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574"/>
                <a:gd name="T190" fmla="*/ 0 h 2886"/>
                <a:gd name="T191" fmla="*/ 5574 w 5574"/>
                <a:gd name="T192" fmla="*/ 2886 h 288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574" h="2886">
                  <a:moveTo>
                    <a:pt x="3114" y="252"/>
                  </a:moveTo>
                  <a:lnTo>
                    <a:pt x="3138" y="252"/>
                  </a:lnTo>
                  <a:lnTo>
                    <a:pt x="3150" y="258"/>
                  </a:lnTo>
                  <a:lnTo>
                    <a:pt x="3168" y="258"/>
                  </a:lnTo>
                  <a:lnTo>
                    <a:pt x="3174" y="252"/>
                  </a:lnTo>
                  <a:lnTo>
                    <a:pt x="3174" y="246"/>
                  </a:lnTo>
                  <a:lnTo>
                    <a:pt x="3168" y="234"/>
                  </a:lnTo>
                  <a:lnTo>
                    <a:pt x="3156" y="228"/>
                  </a:lnTo>
                  <a:lnTo>
                    <a:pt x="3108" y="228"/>
                  </a:lnTo>
                  <a:lnTo>
                    <a:pt x="3066" y="234"/>
                  </a:lnTo>
                  <a:lnTo>
                    <a:pt x="3036" y="246"/>
                  </a:lnTo>
                  <a:lnTo>
                    <a:pt x="3018" y="246"/>
                  </a:lnTo>
                  <a:lnTo>
                    <a:pt x="3060" y="246"/>
                  </a:lnTo>
                  <a:lnTo>
                    <a:pt x="3096" y="252"/>
                  </a:lnTo>
                  <a:lnTo>
                    <a:pt x="3114" y="252"/>
                  </a:lnTo>
                  <a:close/>
                  <a:moveTo>
                    <a:pt x="2988" y="318"/>
                  </a:moveTo>
                  <a:lnTo>
                    <a:pt x="3036" y="318"/>
                  </a:lnTo>
                  <a:lnTo>
                    <a:pt x="3048" y="312"/>
                  </a:lnTo>
                  <a:lnTo>
                    <a:pt x="3060" y="312"/>
                  </a:lnTo>
                  <a:lnTo>
                    <a:pt x="3072" y="300"/>
                  </a:lnTo>
                  <a:lnTo>
                    <a:pt x="3072" y="294"/>
                  </a:lnTo>
                  <a:lnTo>
                    <a:pt x="3066" y="282"/>
                  </a:lnTo>
                  <a:lnTo>
                    <a:pt x="3138" y="270"/>
                  </a:lnTo>
                  <a:lnTo>
                    <a:pt x="3120" y="264"/>
                  </a:lnTo>
                  <a:lnTo>
                    <a:pt x="3054" y="264"/>
                  </a:lnTo>
                  <a:lnTo>
                    <a:pt x="3042" y="276"/>
                  </a:lnTo>
                  <a:lnTo>
                    <a:pt x="3030" y="276"/>
                  </a:lnTo>
                  <a:lnTo>
                    <a:pt x="2994" y="270"/>
                  </a:lnTo>
                  <a:lnTo>
                    <a:pt x="2958" y="270"/>
                  </a:lnTo>
                  <a:lnTo>
                    <a:pt x="2940" y="282"/>
                  </a:lnTo>
                  <a:lnTo>
                    <a:pt x="2940" y="294"/>
                  </a:lnTo>
                  <a:lnTo>
                    <a:pt x="2946" y="300"/>
                  </a:lnTo>
                  <a:lnTo>
                    <a:pt x="2970" y="312"/>
                  </a:lnTo>
                  <a:lnTo>
                    <a:pt x="2976" y="318"/>
                  </a:lnTo>
                  <a:lnTo>
                    <a:pt x="2988" y="318"/>
                  </a:lnTo>
                  <a:close/>
                  <a:moveTo>
                    <a:pt x="2682" y="384"/>
                  </a:moveTo>
                  <a:lnTo>
                    <a:pt x="2628" y="408"/>
                  </a:lnTo>
                  <a:lnTo>
                    <a:pt x="2634" y="408"/>
                  </a:lnTo>
                  <a:lnTo>
                    <a:pt x="2646" y="414"/>
                  </a:lnTo>
                  <a:lnTo>
                    <a:pt x="2652" y="414"/>
                  </a:lnTo>
                  <a:lnTo>
                    <a:pt x="2658" y="420"/>
                  </a:lnTo>
                  <a:lnTo>
                    <a:pt x="2658" y="426"/>
                  </a:lnTo>
                  <a:lnTo>
                    <a:pt x="2622" y="426"/>
                  </a:lnTo>
                  <a:lnTo>
                    <a:pt x="2586" y="432"/>
                  </a:lnTo>
                  <a:lnTo>
                    <a:pt x="2556" y="438"/>
                  </a:lnTo>
                  <a:lnTo>
                    <a:pt x="2544" y="438"/>
                  </a:lnTo>
                  <a:lnTo>
                    <a:pt x="2520" y="456"/>
                  </a:lnTo>
                  <a:lnTo>
                    <a:pt x="2580" y="450"/>
                  </a:lnTo>
                  <a:lnTo>
                    <a:pt x="2586" y="450"/>
                  </a:lnTo>
                  <a:lnTo>
                    <a:pt x="2592" y="456"/>
                  </a:lnTo>
                  <a:lnTo>
                    <a:pt x="2610" y="456"/>
                  </a:lnTo>
                  <a:lnTo>
                    <a:pt x="2628" y="462"/>
                  </a:lnTo>
                  <a:lnTo>
                    <a:pt x="2658" y="462"/>
                  </a:lnTo>
                  <a:lnTo>
                    <a:pt x="2694" y="450"/>
                  </a:lnTo>
                  <a:lnTo>
                    <a:pt x="2730" y="444"/>
                  </a:lnTo>
                  <a:lnTo>
                    <a:pt x="2742" y="438"/>
                  </a:lnTo>
                  <a:lnTo>
                    <a:pt x="2742" y="450"/>
                  </a:lnTo>
                  <a:lnTo>
                    <a:pt x="2760" y="450"/>
                  </a:lnTo>
                  <a:lnTo>
                    <a:pt x="2796" y="444"/>
                  </a:lnTo>
                  <a:lnTo>
                    <a:pt x="2856" y="444"/>
                  </a:lnTo>
                  <a:lnTo>
                    <a:pt x="2850" y="444"/>
                  </a:lnTo>
                  <a:lnTo>
                    <a:pt x="2844" y="450"/>
                  </a:lnTo>
                  <a:lnTo>
                    <a:pt x="2832" y="450"/>
                  </a:lnTo>
                  <a:lnTo>
                    <a:pt x="2790" y="456"/>
                  </a:lnTo>
                  <a:lnTo>
                    <a:pt x="2730" y="468"/>
                  </a:lnTo>
                  <a:lnTo>
                    <a:pt x="2706" y="468"/>
                  </a:lnTo>
                  <a:lnTo>
                    <a:pt x="2688" y="474"/>
                  </a:lnTo>
                  <a:lnTo>
                    <a:pt x="2670" y="474"/>
                  </a:lnTo>
                  <a:lnTo>
                    <a:pt x="2652" y="480"/>
                  </a:lnTo>
                  <a:lnTo>
                    <a:pt x="2646" y="486"/>
                  </a:lnTo>
                  <a:lnTo>
                    <a:pt x="2640" y="486"/>
                  </a:lnTo>
                  <a:lnTo>
                    <a:pt x="2658" y="486"/>
                  </a:lnTo>
                  <a:lnTo>
                    <a:pt x="2694" y="492"/>
                  </a:lnTo>
                  <a:lnTo>
                    <a:pt x="2760" y="498"/>
                  </a:lnTo>
                  <a:lnTo>
                    <a:pt x="2808" y="492"/>
                  </a:lnTo>
                  <a:lnTo>
                    <a:pt x="2850" y="480"/>
                  </a:lnTo>
                  <a:lnTo>
                    <a:pt x="2874" y="474"/>
                  </a:lnTo>
                  <a:lnTo>
                    <a:pt x="2886" y="468"/>
                  </a:lnTo>
                  <a:lnTo>
                    <a:pt x="2958" y="450"/>
                  </a:lnTo>
                  <a:lnTo>
                    <a:pt x="3000" y="450"/>
                  </a:lnTo>
                  <a:lnTo>
                    <a:pt x="3054" y="444"/>
                  </a:lnTo>
                  <a:lnTo>
                    <a:pt x="3096" y="438"/>
                  </a:lnTo>
                  <a:lnTo>
                    <a:pt x="3120" y="432"/>
                  </a:lnTo>
                  <a:lnTo>
                    <a:pt x="3138" y="420"/>
                  </a:lnTo>
                  <a:lnTo>
                    <a:pt x="3156" y="414"/>
                  </a:lnTo>
                  <a:lnTo>
                    <a:pt x="3168" y="408"/>
                  </a:lnTo>
                  <a:lnTo>
                    <a:pt x="3168" y="396"/>
                  </a:lnTo>
                  <a:lnTo>
                    <a:pt x="3156" y="384"/>
                  </a:lnTo>
                  <a:lnTo>
                    <a:pt x="3144" y="378"/>
                  </a:lnTo>
                  <a:lnTo>
                    <a:pt x="3120" y="378"/>
                  </a:lnTo>
                  <a:lnTo>
                    <a:pt x="3114" y="384"/>
                  </a:lnTo>
                  <a:lnTo>
                    <a:pt x="3108" y="384"/>
                  </a:lnTo>
                  <a:lnTo>
                    <a:pt x="3108" y="396"/>
                  </a:lnTo>
                  <a:lnTo>
                    <a:pt x="3072" y="396"/>
                  </a:lnTo>
                  <a:lnTo>
                    <a:pt x="3078" y="390"/>
                  </a:lnTo>
                  <a:lnTo>
                    <a:pt x="3078" y="378"/>
                  </a:lnTo>
                  <a:lnTo>
                    <a:pt x="3102" y="354"/>
                  </a:lnTo>
                  <a:lnTo>
                    <a:pt x="3102" y="342"/>
                  </a:lnTo>
                  <a:lnTo>
                    <a:pt x="3096" y="342"/>
                  </a:lnTo>
                  <a:lnTo>
                    <a:pt x="3054" y="348"/>
                  </a:lnTo>
                  <a:lnTo>
                    <a:pt x="2988" y="372"/>
                  </a:lnTo>
                  <a:lnTo>
                    <a:pt x="2976" y="378"/>
                  </a:lnTo>
                  <a:lnTo>
                    <a:pt x="3024" y="378"/>
                  </a:lnTo>
                  <a:lnTo>
                    <a:pt x="3018" y="408"/>
                  </a:lnTo>
                  <a:lnTo>
                    <a:pt x="2898" y="420"/>
                  </a:lnTo>
                  <a:lnTo>
                    <a:pt x="2898" y="414"/>
                  </a:lnTo>
                  <a:lnTo>
                    <a:pt x="2892" y="408"/>
                  </a:lnTo>
                  <a:lnTo>
                    <a:pt x="2892" y="372"/>
                  </a:lnTo>
                  <a:lnTo>
                    <a:pt x="2886" y="366"/>
                  </a:lnTo>
                  <a:lnTo>
                    <a:pt x="2874" y="366"/>
                  </a:lnTo>
                  <a:lnTo>
                    <a:pt x="2856" y="360"/>
                  </a:lnTo>
                  <a:lnTo>
                    <a:pt x="2814" y="360"/>
                  </a:lnTo>
                  <a:lnTo>
                    <a:pt x="2682" y="384"/>
                  </a:lnTo>
                  <a:close/>
                  <a:moveTo>
                    <a:pt x="2832" y="342"/>
                  </a:moveTo>
                  <a:lnTo>
                    <a:pt x="2844" y="330"/>
                  </a:lnTo>
                  <a:lnTo>
                    <a:pt x="2844" y="318"/>
                  </a:lnTo>
                  <a:lnTo>
                    <a:pt x="2838" y="312"/>
                  </a:lnTo>
                  <a:lnTo>
                    <a:pt x="2814" y="312"/>
                  </a:lnTo>
                  <a:lnTo>
                    <a:pt x="2802" y="318"/>
                  </a:lnTo>
                  <a:lnTo>
                    <a:pt x="2796" y="324"/>
                  </a:lnTo>
                  <a:lnTo>
                    <a:pt x="2796" y="330"/>
                  </a:lnTo>
                  <a:lnTo>
                    <a:pt x="2802" y="336"/>
                  </a:lnTo>
                  <a:lnTo>
                    <a:pt x="2814" y="336"/>
                  </a:lnTo>
                  <a:lnTo>
                    <a:pt x="2820" y="342"/>
                  </a:lnTo>
                  <a:lnTo>
                    <a:pt x="2832" y="342"/>
                  </a:lnTo>
                  <a:close/>
                  <a:moveTo>
                    <a:pt x="3012" y="564"/>
                  </a:moveTo>
                  <a:lnTo>
                    <a:pt x="2988" y="540"/>
                  </a:lnTo>
                  <a:lnTo>
                    <a:pt x="2958" y="540"/>
                  </a:lnTo>
                  <a:lnTo>
                    <a:pt x="2952" y="534"/>
                  </a:lnTo>
                  <a:lnTo>
                    <a:pt x="2946" y="534"/>
                  </a:lnTo>
                  <a:lnTo>
                    <a:pt x="2934" y="528"/>
                  </a:lnTo>
                  <a:lnTo>
                    <a:pt x="2916" y="528"/>
                  </a:lnTo>
                  <a:lnTo>
                    <a:pt x="2898" y="534"/>
                  </a:lnTo>
                  <a:lnTo>
                    <a:pt x="2892" y="540"/>
                  </a:lnTo>
                  <a:lnTo>
                    <a:pt x="2892" y="552"/>
                  </a:lnTo>
                  <a:lnTo>
                    <a:pt x="2928" y="570"/>
                  </a:lnTo>
                  <a:lnTo>
                    <a:pt x="2934" y="576"/>
                  </a:lnTo>
                  <a:lnTo>
                    <a:pt x="2946" y="582"/>
                  </a:lnTo>
                  <a:lnTo>
                    <a:pt x="3012" y="564"/>
                  </a:lnTo>
                  <a:close/>
                  <a:moveTo>
                    <a:pt x="2460" y="414"/>
                  </a:moveTo>
                  <a:lnTo>
                    <a:pt x="2442" y="420"/>
                  </a:lnTo>
                  <a:lnTo>
                    <a:pt x="2430" y="426"/>
                  </a:lnTo>
                  <a:lnTo>
                    <a:pt x="2430" y="438"/>
                  </a:lnTo>
                  <a:lnTo>
                    <a:pt x="2442" y="438"/>
                  </a:lnTo>
                  <a:lnTo>
                    <a:pt x="2472" y="432"/>
                  </a:lnTo>
                  <a:lnTo>
                    <a:pt x="2490" y="426"/>
                  </a:lnTo>
                  <a:lnTo>
                    <a:pt x="2502" y="420"/>
                  </a:lnTo>
                  <a:lnTo>
                    <a:pt x="2502" y="414"/>
                  </a:lnTo>
                  <a:lnTo>
                    <a:pt x="2496" y="408"/>
                  </a:lnTo>
                  <a:lnTo>
                    <a:pt x="2484" y="408"/>
                  </a:lnTo>
                  <a:lnTo>
                    <a:pt x="2460" y="414"/>
                  </a:lnTo>
                  <a:close/>
                  <a:moveTo>
                    <a:pt x="2970" y="858"/>
                  </a:moveTo>
                  <a:lnTo>
                    <a:pt x="2988" y="858"/>
                  </a:lnTo>
                  <a:lnTo>
                    <a:pt x="3006" y="864"/>
                  </a:lnTo>
                  <a:lnTo>
                    <a:pt x="3018" y="870"/>
                  </a:lnTo>
                  <a:lnTo>
                    <a:pt x="3036" y="876"/>
                  </a:lnTo>
                  <a:lnTo>
                    <a:pt x="3060" y="882"/>
                  </a:lnTo>
                  <a:lnTo>
                    <a:pt x="3096" y="882"/>
                  </a:lnTo>
                  <a:lnTo>
                    <a:pt x="3126" y="876"/>
                  </a:lnTo>
                  <a:lnTo>
                    <a:pt x="3138" y="876"/>
                  </a:lnTo>
                  <a:lnTo>
                    <a:pt x="3120" y="810"/>
                  </a:lnTo>
                  <a:lnTo>
                    <a:pt x="3018" y="792"/>
                  </a:lnTo>
                  <a:lnTo>
                    <a:pt x="2988" y="828"/>
                  </a:lnTo>
                  <a:lnTo>
                    <a:pt x="2958" y="828"/>
                  </a:lnTo>
                  <a:lnTo>
                    <a:pt x="2952" y="834"/>
                  </a:lnTo>
                  <a:lnTo>
                    <a:pt x="2952" y="846"/>
                  </a:lnTo>
                  <a:lnTo>
                    <a:pt x="2958" y="852"/>
                  </a:lnTo>
                  <a:lnTo>
                    <a:pt x="2970" y="858"/>
                  </a:lnTo>
                  <a:close/>
                  <a:moveTo>
                    <a:pt x="168" y="2034"/>
                  </a:moveTo>
                  <a:lnTo>
                    <a:pt x="168" y="2040"/>
                  </a:lnTo>
                  <a:lnTo>
                    <a:pt x="174" y="2046"/>
                  </a:lnTo>
                  <a:lnTo>
                    <a:pt x="192" y="2046"/>
                  </a:lnTo>
                  <a:lnTo>
                    <a:pt x="186" y="2070"/>
                  </a:lnTo>
                  <a:lnTo>
                    <a:pt x="216" y="2052"/>
                  </a:lnTo>
                  <a:lnTo>
                    <a:pt x="216" y="2028"/>
                  </a:lnTo>
                  <a:lnTo>
                    <a:pt x="174" y="2028"/>
                  </a:lnTo>
                  <a:lnTo>
                    <a:pt x="168" y="2034"/>
                  </a:lnTo>
                  <a:close/>
                  <a:moveTo>
                    <a:pt x="252" y="2298"/>
                  </a:moveTo>
                  <a:lnTo>
                    <a:pt x="252" y="2292"/>
                  </a:lnTo>
                  <a:lnTo>
                    <a:pt x="246" y="2286"/>
                  </a:lnTo>
                  <a:lnTo>
                    <a:pt x="246" y="2268"/>
                  </a:lnTo>
                  <a:lnTo>
                    <a:pt x="252" y="2256"/>
                  </a:lnTo>
                  <a:lnTo>
                    <a:pt x="252" y="2238"/>
                  </a:lnTo>
                  <a:lnTo>
                    <a:pt x="246" y="2226"/>
                  </a:lnTo>
                  <a:lnTo>
                    <a:pt x="228" y="2226"/>
                  </a:lnTo>
                  <a:lnTo>
                    <a:pt x="216" y="2220"/>
                  </a:lnTo>
                  <a:lnTo>
                    <a:pt x="204" y="2220"/>
                  </a:lnTo>
                  <a:lnTo>
                    <a:pt x="192" y="2214"/>
                  </a:lnTo>
                  <a:lnTo>
                    <a:pt x="186" y="2208"/>
                  </a:lnTo>
                  <a:lnTo>
                    <a:pt x="174" y="2202"/>
                  </a:lnTo>
                  <a:lnTo>
                    <a:pt x="150" y="2178"/>
                  </a:lnTo>
                  <a:lnTo>
                    <a:pt x="138" y="2172"/>
                  </a:lnTo>
                  <a:lnTo>
                    <a:pt x="126" y="2172"/>
                  </a:lnTo>
                  <a:lnTo>
                    <a:pt x="102" y="2184"/>
                  </a:lnTo>
                  <a:lnTo>
                    <a:pt x="96" y="2196"/>
                  </a:lnTo>
                  <a:lnTo>
                    <a:pt x="96" y="2202"/>
                  </a:lnTo>
                  <a:lnTo>
                    <a:pt x="108" y="2208"/>
                  </a:lnTo>
                  <a:lnTo>
                    <a:pt x="114" y="2214"/>
                  </a:lnTo>
                  <a:lnTo>
                    <a:pt x="120" y="2214"/>
                  </a:lnTo>
                  <a:lnTo>
                    <a:pt x="132" y="2202"/>
                  </a:lnTo>
                  <a:lnTo>
                    <a:pt x="144" y="2208"/>
                  </a:lnTo>
                  <a:lnTo>
                    <a:pt x="132" y="2220"/>
                  </a:lnTo>
                  <a:lnTo>
                    <a:pt x="120" y="2220"/>
                  </a:lnTo>
                  <a:lnTo>
                    <a:pt x="114" y="2226"/>
                  </a:lnTo>
                  <a:lnTo>
                    <a:pt x="102" y="2232"/>
                  </a:lnTo>
                  <a:lnTo>
                    <a:pt x="102" y="2244"/>
                  </a:lnTo>
                  <a:lnTo>
                    <a:pt x="108" y="2250"/>
                  </a:lnTo>
                  <a:lnTo>
                    <a:pt x="126" y="2250"/>
                  </a:lnTo>
                  <a:lnTo>
                    <a:pt x="138" y="2244"/>
                  </a:lnTo>
                  <a:lnTo>
                    <a:pt x="132" y="2262"/>
                  </a:lnTo>
                  <a:lnTo>
                    <a:pt x="150" y="2262"/>
                  </a:lnTo>
                  <a:lnTo>
                    <a:pt x="132" y="2280"/>
                  </a:lnTo>
                  <a:lnTo>
                    <a:pt x="168" y="2274"/>
                  </a:lnTo>
                  <a:lnTo>
                    <a:pt x="156" y="2280"/>
                  </a:lnTo>
                  <a:lnTo>
                    <a:pt x="144" y="2292"/>
                  </a:lnTo>
                  <a:lnTo>
                    <a:pt x="138" y="2292"/>
                  </a:lnTo>
                  <a:lnTo>
                    <a:pt x="138" y="2298"/>
                  </a:lnTo>
                  <a:lnTo>
                    <a:pt x="150" y="2298"/>
                  </a:lnTo>
                  <a:lnTo>
                    <a:pt x="162" y="2286"/>
                  </a:lnTo>
                  <a:lnTo>
                    <a:pt x="168" y="2286"/>
                  </a:lnTo>
                  <a:lnTo>
                    <a:pt x="174" y="2292"/>
                  </a:lnTo>
                  <a:lnTo>
                    <a:pt x="174" y="2304"/>
                  </a:lnTo>
                  <a:lnTo>
                    <a:pt x="162" y="2316"/>
                  </a:lnTo>
                  <a:lnTo>
                    <a:pt x="162" y="2328"/>
                  </a:lnTo>
                  <a:lnTo>
                    <a:pt x="210" y="2328"/>
                  </a:lnTo>
                  <a:lnTo>
                    <a:pt x="228" y="2316"/>
                  </a:lnTo>
                  <a:lnTo>
                    <a:pt x="210" y="2340"/>
                  </a:lnTo>
                  <a:lnTo>
                    <a:pt x="192" y="2340"/>
                  </a:lnTo>
                  <a:lnTo>
                    <a:pt x="186" y="2346"/>
                  </a:lnTo>
                  <a:lnTo>
                    <a:pt x="186" y="2352"/>
                  </a:lnTo>
                  <a:lnTo>
                    <a:pt x="210" y="2364"/>
                  </a:lnTo>
                  <a:lnTo>
                    <a:pt x="216" y="2364"/>
                  </a:lnTo>
                  <a:lnTo>
                    <a:pt x="228" y="2370"/>
                  </a:lnTo>
                  <a:lnTo>
                    <a:pt x="234" y="2376"/>
                  </a:lnTo>
                  <a:lnTo>
                    <a:pt x="246" y="2376"/>
                  </a:lnTo>
                  <a:lnTo>
                    <a:pt x="258" y="2382"/>
                  </a:lnTo>
                  <a:lnTo>
                    <a:pt x="270" y="2376"/>
                  </a:lnTo>
                  <a:lnTo>
                    <a:pt x="288" y="2358"/>
                  </a:lnTo>
                  <a:lnTo>
                    <a:pt x="294" y="2346"/>
                  </a:lnTo>
                  <a:lnTo>
                    <a:pt x="294" y="2340"/>
                  </a:lnTo>
                  <a:lnTo>
                    <a:pt x="288" y="2334"/>
                  </a:lnTo>
                  <a:lnTo>
                    <a:pt x="282" y="2322"/>
                  </a:lnTo>
                  <a:lnTo>
                    <a:pt x="270" y="2316"/>
                  </a:lnTo>
                  <a:lnTo>
                    <a:pt x="264" y="2304"/>
                  </a:lnTo>
                  <a:lnTo>
                    <a:pt x="252" y="2298"/>
                  </a:lnTo>
                  <a:close/>
                  <a:moveTo>
                    <a:pt x="2304" y="372"/>
                  </a:moveTo>
                  <a:lnTo>
                    <a:pt x="2316" y="372"/>
                  </a:lnTo>
                  <a:lnTo>
                    <a:pt x="2328" y="366"/>
                  </a:lnTo>
                  <a:lnTo>
                    <a:pt x="2376" y="366"/>
                  </a:lnTo>
                  <a:lnTo>
                    <a:pt x="2388" y="378"/>
                  </a:lnTo>
                  <a:lnTo>
                    <a:pt x="2388" y="390"/>
                  </a:lnTo>
                  <a:lnTo>
                    <a:pt x="2424" y="390"/>
                  </a:lnTo>
                  <a:lnTo>
                    <a:pt x="2442" y="384"/>
                  </a:lnTo>
                  <a:lnTo>
                    <a:pt x="2454" y="384"/>
                  </a:lnTo>
                  <a:lnTo>
                    <a:pt x="2466" y="390"/>
                  </a:lnTo>
                  <a:lnTo>
                    <a:pt x="2472" y="396"/>
                  </a:lnTo>
                  <a:lnTo>
                    <a:pt x="2490" y="396"/>
                  </a:lnTo>
                  <a:lnTo>
                    <a:pt x="2514" y="384"/>
                  </a:lnTo>
                  <a:lnTo>
                    <a:pt x="2520" y="372"/>
                  </a:lnTo>
                  <a:lnTo>
                    <a:pt x="2520" y="354"/>
                  </a:lnTo>
                  <a:lnTo>
                    <a:pt x="2550" y="354"/>
                  </a:lnTo>
                  <a:lnTo>
                    <a:pt x="2616" y="336"/>
                  </a:lnTo>
                  <a:lnTo>
                    <a:pt x="2580" y="366"/>
                  </a:lnTo>
                  <a:lnTo>
                    <a:pt x="2634" y="378"/>
                  </a:lnTo>
                  <a:lnTo>
                    <a:pt x="2688" y="354"/>
                  </a:lnTo>
                  <a:lnTo>
                    <a:pt x="2784" y="312"/>
                  </a:lnTo>
                  <a:lnTo>
                    <a:pt x="2778" y="312"/>
                  </a:lnTo>
                  <a:lnTo>
                    <a:pt x="2772" y="306"/>
                  </a:lnTo>
                  <a:lnTo>
                    <a:pt x="2754" y="300"/>
                  </a:lnTo>
                  <a:lnTo>
                    <a:pt x="2736" y="300"/>
                  </a:lnTo>
                  <a:lnTo>
                    <a:pt x="2724" y="294"/>
                  </a:lnTo>
                  <a:lnTo>
                    <a:pt x="2706" y="288"/>
                  </a:lnTo>
                  <a:lnTo>
                    <a:pt x="2676" y="288"/>
                  </a:lnTo>
                  <a:lnTo>
                    <a:pt x="2646" y="282"/>
                  </a:lnTo>
                  <a:lnTo>
                    <a:pt x="2604" y="282"/>
                  </a:lnTo>
                  <a:lnTo>
                    <a:pt x="2526" y="294"/>
                  </a:lnTo>
                  <a:lnTo>
                    <a:pt x="2526" y="318"/>
                  </a:lnTo>
                  <a:lnTo>
                    <a:pt x="2406" y="324"/>
                  </a:lnTo>
                  <a:lnTo>
                    <a:pt x="2400" y="324"/>
                  </a:lnTo>
                  <a:lnTo>
                    <a:pt x="2394" y="318"/>
                  </a:lnTo>
                  <a:lnTo>
                    <a:pt x="2334" y="318"/>
                  </a:lnTo>
                  <a:lnTo>
                    <a:pt x="2322" y="324"/>
                  </a:lnTo>
                  <a:lnTo>
                    <a:pt x="2310" y="324"/>
                  </a:lnTo>
                  <a:lnTo>
                    <a:pt x="2304" y="330"/>
                  </a:lnTo>
                  <a:lnTo>
                    <a:pt x="2304" y="372"/>
                  </a:lnTo>
                  <a:close/>
                  <a:moveTo>
                    <a:pt x="150" y="1980"/>
                  </a:moveTo>
                  <a:lnTo>
                    <a:pt x="162" y="2004"/>
                  </a:lnTo>
                  <a:lnTo>
                    <a:pt x="174" y="2010"/>
                  </a:lnTo>
                  <a:lnTo>
                    <a:pt x="186" y="1980"/>
                  </a:lnTo>
                  <a:lnTo>
                    <a:pt x="180" y="1974"/>
                  </a:lnTo>
                  <a:lnTo>
                    <a:pt x="174" y="1974"/>
                  </a:lnTo>
                  <a:lnTo>
                    <a:pt x="162" y="1968"/>
                  </a:lnTo>
                  <a:lnTo>
                    <a:pt x="156" y="1968"/>
                  </a:lnTo>
                  <a:lnTo>
                    <a:pt x="150" y="1974"/>
                  </a:lnTo>
                  <a:lnTo>
                    <a:pt x="150" y="1980"/>
                  </a:lnTo>
                  <a:close/>
                  <a:moveTo>
                    <a:pt x="126" y="1932"/>
                  </a:moveTo>
                  <a:lnTo>
                    <a:pt x="120" y="1932"/>
                  </a:lnTo>
                  <a:lnTo>
                    <a:pt x="108" y="1938"/>
                  </a:lnTo>
                  <a:lnTo>
                    <a:pt x="96" y="1938"/>
                  </a:lnTo>
                  <a:lnTo>
                    <a:pt x="84" y="1944"/>
                  </a:lnTo>
                  <a:lnTo>
                    <a:pt x="78" y="1944"/>
                  </a:lnTo>
                  <a:lnTo>
                    <a:pt x="78" y="1950"/>
                  </a:lnTo>
                  <a:lnTo>
                    <a:pt x="72" y="1962"/>
                  </a:lnTo>
                  <a:lnTo>
                    <a:pt x="66" y="1968"/>
                  </a:lnTo>
                  <a:lnTo>
                    <a:pt x="48" y="1968"/>
                  </a:lnTo>
                  <a:lnTo>
                    <a:pt x="42" y="1962"/>
                  </a:lnTo>
                  <a:lnTo>
                    <a:pt x="48" y="1956"/>
                  </a:lnTo>
                  <a:lnTo>
                    <a:pt x="60" y="1956"/>
                  </a:lnTo>
                  <a:lnTo>
                    <a:pt x="66" y="1950"/>
                  </a:lnTo>
                  <a:lnTo>
                    <a:pt x="72" y="1950"/>
                  </a:lnTo>
                  <a:lnTo>
                    <a:pt x="78" y="1944"/>
                  </a:lnTo>
                  <a:lnTo>
                    <a:pt x="84" y="1944"/>
                  </a:lnTo>
                  <a:lnTo>
                    <a:pt x="78" y="1938"/>
                  </a:lnTo>
                  <a:lnTo>
                    <a:pt x="54" y="1938"/>
                  </a:lnTo>
                  <a:lnTo>
                    <a:pt x="48" y="1944"/>
                  </a:lnTo>
                  <a:lnTo>
                    <a:pt x="48" y="1932"/>
                  </a:lnTo>
                  <a:lnTo>
                    <a:pt x="36" y="1932"/>
                  </a:lnTo>
                  <a:lnTo>
                    <a:pt x="24" y="1944"/>
                  </a:lnTo>
                  <a:lnTo>
                    <a:pt x="6" y="1980"/>
                  </a:lnTo>
                  <a:lnTo>
                    <a:pt x="6" y="2004"/>
                  </a:lnTo>
                  <a:lnTo>
                    <a:pt x="12" y="2004"/>
                  </a:lnTo>
                  <a:lnTo>
                    <a:pt x="12" y="2010"/>
                  </a:lnTo>
                  <a:lnTo>
                    <a:pt x="18" y="2016"/>
                  </a:lnTo>
                  <a:lnTo>
                    <a:pt x="0" y="2022"/>
                  </a:lnTo>
                  <a:lnTo>
                    <a:pt x="12" y="2076"/>
                  </a:lnTo>
                  <a:lnTo>
                    <a:pt x="12" y="2082"/>
                  </a:lnTo>
                  <a:lnTo>
                    <a:pt x="6" y="2082"/>
                  </a:lnTo>
                  <a:lnTo>
                    <a:pt x="12" y="2088"/>
                  </a:lnTo>
                  <a:lnTo>
                    <a:pt x="12" y="2094"/>
                  </a:lnTo>
                  <a:lnTo>
                    <a:pt x="30" y="2094"/>
                  </a:lnTo>
                  <a:lnTo>
                    <a:pt x="30" y="2070"/>
                  </a:lnTo>
                  <a:lnTo>
                    <a:pt x="24" y="2058"/>
                  </a:lnTo>
                  <a:lnTo>
                    <a:pt x="24" y="2040"/>
                  </a:lnTo>
                  <a:lnTo>
                    <a:pt x="36" y="2028"/>
                  </a:lnTo>
                  <a:lnTo>
                    <a:pt x="42" y="2028"/>
                  </a:lnTo>
                  <a:lnTo>
                    <a:pt x="48" y="2016"/>
                  </a:lnTo>
                  <a:lnTo>
                    <a:pt x="54" y="2010"/>
                  </a:lnTo>
                  <a:lnTo>
                    <a:pt x="54" y="1986"/>
                  </a:lnTo>
                  <a:lnTo>
                    <a:pt x="84" y="1956"/>
                  </a:lnTo>
                  <a:lnTo>
                    <a:pt x="108" y="1944"/>
                  </a:lnTo>
                  <a:lnTo>
                    <a:pt x="114" y="1944"/>
                  </a:lnTo>
                  <a:lnTo>
                    <a:pt x="126" y="1938"/>
                  </a:lnTo>
                  <a:lnTo>
                    <a:pt x="126" y="1932"/>
                  </a:lnTo>
                  <a:close/>
                  <a:moveTo>
                    <a:pt x="1896" y="678"/>
                  </a:moveTo>
                  <a:lnTo>
                    <a:pt x="1896" y="690"/>
                  </a:lnTo>
                  <a:lnTo>
                    <a:pt x="1884" y="702"/>
                  </a:lnTo>
                  <a:lnTo>
                    <a:pt x="1884" y="714"/>
                  </a:lnTo>
                  <a:lnTo>
                    <a:pt x="1902" y="714"/>
                  </a:lnTo>
                  <a:lnTo>
                    <a:pt x="1926" y="708"/>
                  </a:lnTo>
                  <a:lnTo>
                    <a:pt x="1944" y="708"/>
                  </a:lnTo>
                  <a:lnTo>
                    <a:pt x="1980" y="696"/>
                  </a:lnTo>
                  <a:lnTo>
                    <a:pt x="1986" y="690"/>
                  </a:lnTo>
                  <a:lnTo>
                    <a:pt x="1992" y="690"/>
                  </a:lnTo>
                  <a:lnTo>
                    <a:pt x="2034" y="702"/>
                  </a:lnTo>
                  <a:lnTo>
                    <a:pt x="2112" y="642"/>
                  </a:lnTo>
                  <a:lnTo>
                    <a:pt x="2244" y="600"/>
                  </a:lnTo>
                  <a:lnTo>
                    <a:pt x="2370" y="564"/>
                  </a:lnTo>
                  <a:lnTo>
                    <a:pt x="2466" y="546"/>
                  </a:lnTo>
                  <a:lnTo>
                    <a:pt x="2454" y="540"/>
                  </a:lnTo>
                  <a:lnTo>
                    <a:pt x="2448" y="528"/>
                  </a:lnTo>
                  <a:lnTo>
                    <a:pt x="2436" y="522"/>
                  </a:lnTo>
                  <a:lnTo>
                    <a:pt x="2424" y="510"/>
                  </a:lnTo>
                  <a:lnTo>
                    <a:pt x="2412" y="504"/>
                  </a:lnTo>
                  <a:lnTo>
                    <a:pt x="2400" y="492"/>
                  </a:lnTo>
                  <a:lnTo>
                    <a:pt x="2352" y="492"/>
                  </a:lnTo>
                  <a:lnTo>
                    <a:pt x="2340" y="498"/>
                  </a:lnTo>
                  <a:lnTo>
                    <a:pt x="2328" y="498"/>
                  </a:lnTo>
                  <a:lnTo>
                    <a:pt x="2262" y="504"/>
                  </a:lnTo>
                  <a:lnTo>
                    <a:pt x="2226" y="480"/>
                  </a:lnTo>
                  <a:lnTo>
                    <a:pt x="2142" y="486"/>
                  </a:lnTo>
                  <a:lnTo>
                    <a:pt x="2094" y="504"/>
                  </a:lnTo>
                  <a:lnTo>
                    <a:pt x="2076" y="522"/>
                  </a:lnTo>
                  <a:lnTo>
                    <a:pt x="2064" y="552"/>
                  </a:lnTo>
                  <a:lnTo>
                    <a:pt x="2010" y="564"/>
                  </a:lnTo>
                  <a:lnTo>
                    <a:pt x="1944" y="588"/>
                  </a:lnTo>
                  <a:lnTo>
                    <a:pt x="1962" y="600"/>
                  </a:lnTo>
                  <a:lnTo>
                    <a:pt x="1842" y="654"/>
                  </a:lnTo>
                  <a:lnTo>
                    <a:pt x="1854" y="654"/>
                  </a:lnTo>
                  <a:lnTo>
                    <a:pt x="1890" y="672"/>
                  </a:lnTo>
                  <a:lnTo>
                    <a:pt x="1896" y="678"/>
                  </a:lnTo>
                  <a:close/>
                  <a:moveTo>
                    <a:pt x="198" y="1968"/>
                  </a:moveTo>
                  <a:lnTo>
                    <a:pt x="192" y="1992"/>
                  </a:lnTo>
                  <a:lnTo>
                    <a:pt x="192" y="2010"/>
                  </a:lnTo>
                  <a:lnTo>
                    <a:pt x="216" y="1998"/>
                  </a:lnTo>
                  <a:lnTo>
                    <a:pt x="198" y="1968"/>
                  </a:lnTo>
                  <a:close/>
                  <a:moveTo>
                    <a:pt x="4182" y="600"/>
                  </a:moveTo>
                  <a:lnTo>
                    <a:pt x="4194" y="606"/>
                  </a:lnTo>
                  <a:lnTo>
                    <a:pt x="4206" y="600"/>
                  </a:lnTo>
                  <a:lnTo>
                    <a:pt x="4218" y="600"/>
                  </a:lnTo>
                  <a:lnTo>
                    <a:pt x="4242" y="588"/>
                  </a:lnTo>
                  <a:lnTo>
                    <a:pt x="4308" y="588"/>
                  </a:lnTo>
                  <a:lnTo>
                    <a:pt x="4314" y="594"/>
                  </a:lnTo>
                  <a:lnTo>
                    <a:pt x="4350" y="594"/>
                  </a:lnTo>
                  <a:lnTo>
                    <a:pt x="4356" y="588"/>
                  </a:lnTo>
                  <a:lnTo>
                    <a:pt x="4356" y="582"/>
                  </a:lnTo>
                  <a:lnTo>
                    <a:pt x="4344" y="558"/>
                  </a:lnTo>
                  <a:lnTo>
                    <a:pt x="4338" y="552"/>
                  </a:lnTo>
                  <a:lnTo>
                    <a:pt x="4326" y="546"/>
                  </a:lnTo>
                  <a:lnTo>
                    <a:pt x="4230" y="546"/>
                  </a:lnTo>
                  <a:lnTo>
                    <a:pt x="4224" y="540"/>
                  </a:lnTo>
                  <a:lnTo>
                    <a:pt x="4212" y="540"/>
                  </a:lnTo>
                  <a:lnTo>
                    <a:pt x="4200" y="534"/>
                  </a:lnTo>
                  <a:lnTo>
                    <a:pt x="4188" y="534"/>
                  </a:lnTo>
                  <a:lnTo>
                    <a:pt x="4176" y="540"/>
                  </a:lnTo>
                  <a:lnTo>
                    <a:pt x="4158" y="558"/>
                  </a:lnTo>
                  <a:lnTo>
                    <a:pt x="4158" y="564"/>
                  </a:lnTo>
                  <a:lnTo>
                    <a:pt x="4176" y="576"/>
                  </a:lnTo>
                  <a:lnTo>
                    <a:pt x="4170" y="582"/>
                  </a:lnTo>
                  <a:lnTo>
                    <a:pt x="4170" y="594"/>
                  </a:lnTo>
                  <a:lnTo>
                    <a:pt x="4176" y="594"/>
                  </a:lnTo>
                  <a:lnTo>
                    <a:pt x="4182" y="600"/>
                  </a:lnTo>
                  <a:close/>
                  <a:moveTo>
                    <a:pt x="3708" y="516"/>
                  </a:moveTo>
                  <a:lnTo>
                    <a:pt x="3678" y="516"/>
                  </a:lnTo>
                  <a:lnTo>
                    <a:pt x="3624" y="510"/>
                  </a:lnTo>
                  <a:lnTo>
                    <a:pt x="3564" y="504"/>
                  </a:lnTo>
                  <a:lnTo>
                    <a:pt x="3468" y="504"/>
                  </a:lnTo>
                  <a:lnTo>
                    <a:pt x="3468" y="516"/>
                  </a:lnTo>
                  <a:lnTo>
                    <a:pt x="3462" y="522"/>
                  </a:lnTo>
                  <a:lnTo>
                    <a:pt x="3426" y="540"/>
                  </a:lnTo>
                  <a:lnTo>
                    <a:pt x="3396" y="546"/>
                  </a:lnTo>
                  <a:lnTo>
                    <a:pt x="3378" y="552"/>
                  </a:lnTo>
                  <a:lnTo>
                    <a:pt x="3372" y="552"/>
                  </a:lnTo>
                  <a:lnTo>
                    <a:pt x="3372" y="558"/>
                  </a:lnTo>
                  <a:lnTo>
                    <a:pt x="3384" y="570"/>
                  </a:lnTo>
                  <a:lnTo>
                    <a:pt x="3390" y="582"/>
                  </a:lnTo>
                  <a:lnTo>
                    <a:pt x="3390" y="594"/>
                  </a:lnTo>
                  <a:lnTo>
                    <a:pt x="3372" y="618"/>
                  </a:lnTo>
                  <a:lnTo>
                    <a:pt x="3402" y="636"/>
                  </a:lnTo>
                  <a:lnTo>
                    <a:pt x="3480" y="606"/>
                  </a:lnTo>
                  <a:lnTo>
                    <a:pt x="3474" y="600"/>
                  </a:lnTo>
                  <a:lnTo>
                    <a:pt x="3468" y="600"/>
                  </a:lnTo>
                  <a:lnTo>
                    <a:pt x="3468" y="594"/>
                  </a:lnTo>
                  <a:lnTo>
                    <a:pt x="3474" y="588"/>
                  </a:lnTo>
                  <a:lnTo>
                    <a:pt x="3486" y="582"/>
                  </a:lnTo>
                  <a:lnTo>
                    <a:pt x="3522" y="582"/>
                  </a:lnTo>
                  <a:lnTo>
                    <a:pt x="3546" y="594"/>
                  </a:lnTo>
                  <a:lnTo>
                    <a:pt x="3552" y="600"/>
                  </a:lnTo>
                  <a:lnTo>
                    <a:pt x="3606" y="594"/>
                  </a:lnTo>
                  <a:lnTo>
                    <a:pt x="3600" y="570"/>
                  </a:lnTo>
                  <a:lnTo>
                    <a:pt x="3630" y="570"/>
                  </a:lnTo>
                  <a:lnTo>
                    <a:pt x="3648" y="564"/>
                  </a:lnTo>
                  <a:lnTo>
                    <a:pt x="3666" y="564"/>
                  </a:lnTo>
                  <a:lnTo>
                    <a:pt x="3690" y="552"/>
                  </a:lnTo>
                  <a:lnTo>
                    <a:pt x="3696" y="546"/>
                  </a:lnTo>
                  <a:lnTo>
                    <a:pt x="3702" y="534"/>
                  </a:lnTo>
                  <a:lnTo>
                    <a:pt x="3714" y="522"/>
                  </a:lnTo>
                  <a:lnTo>
                    <a:pt x="3720" y="522"/>
                  </a:lnTo>
                  <a:lnTo>
                    <a:pt x="3714" y="516"/>
                  </a:lnTo>
                  <a:lnTo>
                    <a:pt x="3708" y="516"/>
                  </a:lnTo>
                  <a:close/>
                  <a:moveTo>
                    <a:pt x="3792" y="150"/>
                  </a:moveTo>
                  <a:lnTo>
                    <a:pt x="3738" y="156"/>
                  </a:lnTo>
                  <a:lnTo>
                    <a:pt x="3756" y="180"/>
                  </a:lnTo>
                  <a:lnTo>
                    <a:pt x="3792" y="150"/>
                  </a:lnTo>
                  <a:close/>
                  <a:moveTo>
                    <a:pt x="3612" y="480"/>
                  </a:moveTo>
                  <a:lnTo>
                    <a:pt x="3636" y="468"/>
                  </a:lnTo>
                  <a:lnTo>
                    <a:pt x="3642" y="456"/>
                  </a:lnTo>
                  <a:lnTo>
                    <a:pt x="3654" y="450"/>
                  </a:lnTo>
                  <a:lnTo>
                    <a:pt x="3660" y="438"/>
                  </a:lnTo>
                  <a:lnTo>
                    <a:pt x="3660" y="432"/>
                  </a:lnTo>
                  <a:lnTo>
                    <a:pt x="3654" y="426"/>
                  </a:lnTo>
                  <a:lnTo>
                    <a:pt x="3642" y="426"/>
                  </a:lnTo>
                  <a:lnTo>
                    <a:pt x="3630" y="420"/>
                  </a:lnTo>
                  <a:lnTo>
                    <a:pt x="3588" y="420"/>
                  </a:lnTo>
                  <a:lnTo>
                    <a:pt x="3570" y="426"/>
                  </a:lnTo>
                  <a:lnTo>
                    <a:pt x="3552" y="426"/>
                  </a:lnTo>
                  <a:lnTo>
                    <a:pt x="3534" y="438"/>
                  </a:lnTo>
                  <a:lnTo>
                    <a:pt x="3516" y="444"/>
                  </a:lnTo>
                  <a:lnTo>
                    <a:pt x="3504" y="450"/>
                  </a:lnTo>
                  <a:lnTo>
                    <a:pt x="3504" y="462"/>
                  </a:lnTo>
                  <a:lnTo>
                    <a:pt x="3528" y="468"/>
                  </a:lnTo>
                  <a:lnTo>
                    <a:pt x="3600" y="480"/>
                  </a:lnTo>
                  <a:lnTo>
                    <a:pt x="3612" y="480"/>
                  </a:lnTo>
                  <a:close/>
                  <a:moveTo>
                    <a:pt x="3954" y="180"/>
                  </a:moveTo>
                  <a:lnTo>
                    <a:pt x="3900" y="192"/>
                  </a:lnTo>
                  <a:lnTo>
                    <a:pt x="3936" y="210"/>
                  </a:lnTo>
                  <a:lnTo>
                    <a:pt x="3924" y="216"/>
                  </a:lnTo>
                  <a:lnTo>
                    <a:pt x="3918" y="222"/>
                  </a:lnTo>
                  <a:lnTo>
                    <a:pt x="3918" y="228"/>
                  </a:lnTo>
                  <a:lnTo>
                    <a:pt x="3924" y="234"/>
                  </a:lnTo>
                  <a:lnTo>
                    <a:pt x="3936" y="240"/>
                  </a:lnTo>
                  <a:lnTo>
                    <a:pt x="3966" y="240"/>
                  </a:lnTo>
                  <a:lnTo>
                    <a:pt x="3942" y="252"/>
                  </a:lnTo>
                  <a:lnTo>
                    <a:pt x="3954" y="252"/>
                  </a:lnTo>
                  <a:lnTo>
                    <a:pt x="4002" y="276"/>
                  </a:lnTo>
                  <a:lnTo>
                    <a:pt x="4014" y="276"/>
                  </a:lnTo>
                  <a:lnTo>
                    <a:pt x="4026" y="270"/>
                  </a:lnTo>
                  <a:lnTo>
                    <a:pt x="4032" y="264"/>
                  </a:lnTo>
                  <a:lnTo>
                    <a:pt x="4044" y="258"/>
                  </a:lnTo>
                  <a:lnTo>
                    <a:pt x="4050" y="252"/>
                  </a:lnTo>
                  <a:lnTo>
                    <a:pt x="4074" y="246"/>
                  </a:lnTo>
                  <a:lnTo>
                    <a:pt x="4086" y="258"/>
                  </a:lnTo>
                  <a:lnTo>
                    <a:pt x="4092" y="270"/>
                  </a:lnTo>
                  <a:lnTo>
                    <a:pt x="4098" y="276"/>
                  </a:lnTo>
                  <a:lnTo>
                    <a:pt x="4104" y="270"/>
                  </a:lnTo>
                  <a:lnTo>
                    <a:pt x="4116" y="270"/>
                  </a:lnTo>
                  <a:lnTo>
                    <a:pt x="4128" y="264"/>
                  </a:lnTo>
                  <a:lnTo>
                    <a:pt x="4134" y="258"/>
                  </a:lnTo>
                  <a:lnTo>
                    <a:pt x="4146" y="258"/>
                  </a:lnTo>
                  <a:lnTo>
                    <a:pt x="4152" y="252"/>
                  </a:lnTo>
                  <a:lnTo>
                    <a:pt x="4158" y="252"/>
                  </a:lnTo>
                  <a:lnTo>
                    <a:pt x="4170" y="246"/>
                  </a:lnTo>
                  <a:lnTo>
                    <a:pt x="4176" y="234"/>
                  </a:lnTo>
                  <a:lnTo>
                    <a:pt x="4182" y="228"/>
                  </a:lnTo>
                  <a:lnTo>
                    <a:pt x="4194" y="246"/>
                  </a:lnTo>
                  <a:lnTo>
                    <a:pt x="4218" y="222"/>
                  </a:lnTo>
                  <a:lnTo>
                    <a:pt x="4218" y="216"/>
                  </a:lnTo>
                  <a:lnTo>
                    <a:pt x="4236" y="210"/>
                  </a:lnTo>
                  <a:lnTo>
                    <a:pt x="4326" y="210"/>
                  </a:lnTo>
                  <a:lnTo>
                    <a:pt x="4332" y="204"/>
                  </a:lnTo>
                  <a:lnTo>
                    <a:pt x="4332" y="192"/>
                  </a:lnTo>
                  <a:lnTo>
                    <a:pt x="4266" y="186"/>
                  </a:lnTo>
                  <a:lnTo>
                    <a:pt x="4302" y="174"/>
                  </a:lnTo>
                  <a:lnTo>
                    <a:pt x="4302" y="132"/>
                  </a:lnTo>
                  <a:lnTo>
                    <a:pt x="4278" y="132"/>
                  </a:lnTo>
                  <a:lnTo>
                    <a:pt x="4266" y="138"/>
                  </a:lnTo>
                  <a:lnTo>
                    <a:pt x="4260" y="144"/>
                  </a:lnTo>
                  <a:lnTo>
                    <a:pt x="4248" y="150"/>
                  </a:lnTo>
                  <a:lnTo>
                    <a:pt x="4242" y="126"/>
                  </a:lnTo>
                  <a:lnTo>
                    <a:pt x="4194" y="132"/>
                  </a:lnTo>
                  <a:lnTo>
                    <a:pt x="4194" y="120"/>
                  </a:lnTo>
                  <a:lnTo>
                    <a:pt x="4176" y="84"/>
                  </a:lnTo>
                  <a:lnTo>
                    <a:pt x="4140" y="84"/>
                  </a:lnTo>
                  <a:lnTo>
                    <a:pt x="4122" y="90"/>
                  </a:lnTo>
                  <a:lnTo>
                    <a:pt x="4110" y="96"/>
                  </a:lnTo>
                  <a:lnTo>
                    <a:pt x="4104" y="102"/>
                  </a:lnTo>
                  <a:lnTo>
                    <a:pt x="4098" y="102"/>
                  </a:lnTo>
                  <a:lnTo>
                    <a:pt x="4020" y="108"/>
                  </a:lnTo>
                  <a:lnTo>
                    <a:pt x="4044" y="126"/>
                  </a:lnTo>
                  <a:lnTo>
                    <a:pt x="3996" y="126"/>
                  </a:lnTo>
                  <a:lnTo>
                    <a:pt x="3984" y="132"/>
                  </a:lnTo>
                  <a:lnTo>
                    <a:pt x="3972" y="132"/>
                  </a:lnTo>
                  <a:lnTo>
                    <a:pt x="3966" y="138"/>
                  </a:lnTo>
                  <a:lnTo>
                    <a:pt x="3984" y="156"/>
                  </a:lnTo>
                  <a:lnTo>
                    <a:pt x="3972" y="156"/>
                  </a:lnTo>
                  <a:lnTo>
                    <a:pt x="3936" y="150"/>
                  </a:lnTo>
                  <a:lnTo>
                    <a:pt x="3906" y="156"/>
                  </a:lnTo>
                  <a:lnTo>
                    <a:pt x="3888" y="168"/>
                  </a:lnTo>
                  <a:lnTo>
                    <a:pt x="3888" y="174"/>
                  </a:lnTo>
                  <a:lnTo>
                    <a:pt x="3894" y="180"/>
                  </a:lnTo>
                  <a:lnTo>
                    <a:pt x="3954" y="180"/>
                  </a:lnTo>
                  <a:close/>
                  <a:moveTo>
                    <a:pt x="3972" y="294"/>
                  </a:moveTo>
                  <a:lnTo>
                    <a:pt x="3954" y="300"/>
                  </a:lnTo>
                  <a:lnTo>
                    <a:pt x="3942" y="306"/>
                  </a:lnTo>
                  <a:lnTo>
                    <a:pt x="3936" y="312"/>
                  </a:lnTo>
                  <a:lnTo>
                    <a:pt x="3936" y="318"/>
                  </a:lnTo>
                  <a:lnTo>
                    <a:pt x="3966" y="324"/>
                  </a:lnTo>
                  <a:lnTo>
                    <a:pt x="3972" y="324"/>
                  </a:lnTo>
                  <a:lnTo>
                    <a:pt x="3990" y="306"/>
                  </a:lnTo>
                  <a:lnTo>
                    <a:pt x="3990" y="300"/>
                  </a:lnTo>
                  <a:lnTo>
                    <a:pt x="3984" y="294"/>
                  </a:lnTo>
                  <a:lnTo>
                    <a:pt x="3972" y="294"/>
                  </a:lnTo>
                  <a:close/>
                  <a:moveTo>
                    <a:pt x="3738" y="336"/>
                  </a:moveTo>
                  <a:lnTo>
                    <a:pt x="3726" y="336"/>
                  </a:lnTo>
                  <a:lnTo>
                    <a:pt x="3720" y="330"/>
                  </a:lnTo>
                  <a:lnTo>
                    <a:pt x="3672" y="330"/>
                  </a:lnTo>
                  <a:lnTo>
                    <a:pt x="3636" y="336"/>
                  </a:lnTo>
                  <a:lnTo>
                    <a:pt x="3624" y="342"/>
                  </a:lnTo>
                  <a:lnTo>
                    <a:pt x="3642" y="360"/>
                  </a:lnTo>
                  <a:lnTo>
                    <a:pt x="3654" y="360"/>
                  </a:lnTo>
                  <a:lnTo>
                    <a:pt x="3660" y="378"/>
                  </a:lnTo>
                  <a:lnTo>
                    <a:pt x="3768" y="378"/>
                  </a:lnTo>
                  <a:lnTo>
                    <a:pt x="3768" y="390"/>
                  </a:lnTo>
                  <a:lnTo>
                    <a:pt x="3762" y="396"/>
                  </a:lnTo>
                  <a:lnTo>
                    <a:pt x="3762" y="408"/>
                  </a:lnTo>
                  <a:lnTo>
                    <a:pt x="3708" y="450"/>
                  </a:lnTo>
                  <a:lnTo>
                    <a:pt x="3732" y="456"/>
                  </a:lnTo>
                  <a:lnTo>
                    <a:pt x="3720" y="468"/>
                  </a:lnTo>
                  <a:lnTo>
                    <a:pt x="3714" y="468"/>
                  </a:lnTo>
                  <a:lnTo>
                    <a:pt x="3708" y="474"/>
                  </a:lnTo>
                  <a:lnTo>
                    <a:pt x="3708" y="480"/>
                  </a:lnTo>
                  <a:lnTo>
                    <a:pt x="3726" y="480"/>
                  </a:lnTo>
                  <a:lnTo>
                    <a:pt x="3738" y="474"/>
                  </a:lnTo>
                  <a:lnTo>
                    <a:pt x="3744" y="474"/>
                  </a:lnTo>
                  <a:lnTo>
                    <a:pt x="3756" y="468"/>
                  </a:lnTo>
                  <a:lnTo>
                    <a:pt x="3756" y="480"/>
                  </a:lnTo>
                  <a:lnTo>
                    <a:pt x="3792" y="480"/>
                  </a:lnTo>
                  <a:lnTo>
                    <a:pt x="3810" y="474"/>
                  </a:lnTo>
                  <a:lnTo>
                    <a:pt x="3822" y="468"/>
                  </a:lnTo>
                  <a:lnTo>
                    <a:pt x="3840" y="468"/>
                  </a:lnTo>
                  <a:lnTo>
                    <a:pt x="3846" y="462"/>
                  </a:lnTo>
                  <a:lnTo>
                    <a:pt x="3852" y="462"/>
                  </a:lnTo>
                  <a:lnTo>
                    <a:pt x="3858" y="486"/>
                  </a:lnTo>
                  <a:lnTo>
                    <a:pt x="3924" y="480"/>
                  </a:lnTo>
                  <a:lnTo>
                    <a:pt x="4002" y="498"/>
                  </a:lnTo>
                  <a:lnTo>
                    <a:pt x="4098" y="486"/>
                  </a:lnTo>
                  <a:lnTo>
                    <a:pt x="4128" y="468"/>
                  </a:lnTo>
                  <a:lnTo>
                    <a:pt x="4122" y="474"/>
                  </a:lnTo>
                  <a:lnTo>
                    <a:pt x="4122" y="486"/>
                  </a:lnTo>
                  <a:lnTo>
                    <a:pt x="4260" y="486"/>
                  </a:lnTo>
                  <a:lnTo>
                    <a:pt x="4272" y="468"/>
                  </a:lnTo>
                  <a:lnTo>
                    <a:pt x="4338" y="438"/>
                  </a:lnTo>
                  <a:lnTo>
                    <a:pt x="4320" y="432"/>
                  </a:lnTo>
                  <a:lnTo>
                    <a:pt x="4320" y="420"/>
                  </a:lnTo>
                  <a:lnTo>
                    <a:pt x="4314" y="420"/>
                  </a:lnTo>
                  <a:lnTo>
                    <a:pt x="4308" y="414"/>
                  </a:lnTo>
                  <a:lnTo>
                    <a:pt x="4290" y="414"/>
                  </a:lnTo>
                  <a:lnTo>
                    <a:pt x="4278" y="408"/>
                  </a:lnTo>
                  <a:lnTo>
                    <a:pt x="4260" y="408"/>
                  </a:lnTo>
                  <a:lnTo>
                    <a:pt x="4242" y="402"/>
                  </a:lnTo>
                  <a:lnTo>
                    <a:pt x="4206" y="402"/>
                  </a:lnTo>
                  <a:lnTo>
                    <a:pt x="4164" y="414"/>
                  </a:lnTo>
                  <a:lnTo>
                    <a:pt x="4116" y="420"/>
                  </a:lnTo>
                  <a:lnTo>
                    <a:pt x="4074" y="426"/>
                  </a:lnTo>
                  <a:lnTo>
                    <a:pt x="4038" y="438"/>
                  </a:lnTo>
                  <a:lnTo>
                    <a:pt x="4026" y="438"/>
                  </a:lnTo>
                  <a:lnTo>
                    <a:pt x="4014" y="432"/>
                  </a:lnTo>
                  <a:lnTo>
                    <a:pt x="4008" y="426"/>
                  </a:lnTo>
                  <a:lnTo>
                    <a:pt x="3996" y="420"/>
                  </a:lnTo>
                  <a:lnTo>
                    <a:pt x="3984" y="420"/>
                  </a:lnTo>
                  <a:lnTo>
                    <a:pt x="3972" y="426"/>
                  </a:lnTo>
                  <a:lnTo>
                    <a:pt x="3960" y="426"/>
                  </a:lnTo>
                  <a:lnTo>
                    <a:pt x="3948" y="432"/>
                  </a:lnTo>
                  <a:lnTo>
                    <a:pt x="3942" y="438"/>
                  </a:lnTo>
                  <a:lnTo>
                    <a:pt x="3936" y="438"/>
                  </a:lnTo>
                  <a:lnTo>
                    <a:pt x="3912" y="414"/>
                  </a:lnTo>
                  <a:lnTo>
                    <a:pt x="3894" y="426"/>
                  </a:lnTo>
                  <a:lnTo>
                    <a:pt x="3864" y="420"/>
                  </a:lnTo>
                  <a:lnTo>
                    <a:pt x="3894" y="408"/>
                  </a:lnTo>
                  <a:lnTo>
                    <a:pt x="3876" y="396"/>
                  </a:lnTo>
                  <a:lnTo>
                    <a:pt x="3822" y="408"/>
                  </a:lnTo>
                  <a:lnTo>
                    <a:pt x="3858" y="396"/>
                  </a:lnTo>
                  <a:lnTo>
                    <a:pt x="3858" y="390"/>
                  </a:lnTo>
                  <a:lnTo>
                    <a:pt x="3924" y="384"/>
                  </a:lnTo>
                  <a:lnTo>
                    <a:pt x="3888" y="372"/>
                  </a:lnTo>
                  <a:lnTo>
                    <a:pt x="3870" y="372"/>
                  </a:lnTo>
                  <a:lnTo>
                    <a:pt x="3876" y="366"/>
                  </a:lnTo>
                  <a:lnTo>
                    <a:pt x="3876" y="360"/>
                  </a:lnTo>
                  <a:lnTo>
                    <a:pt x="3870" y="354"/>
                  </a:lnTo>
                  <a:lnTo>
                    <a:pt x="3840" y="354"/>
                  </a:lnTo>
                  <a:lnTo>
                    <a:pt x="3822" y="360"/>
                  </a:lnTo>
                  <a:lnTo>
                    <a:pt x="3804" y="360"/>
                  </a:lnTo>
                  <a:lnTo>
                    <a:pt x="3786" y="366"/>
                  </a:lnTo>
                  <a:lnTo>
                    <a:pt x="3774" y="354"/>
                  </a:lnTo>
                  <a:lnTo>
                    <a:pt x="3762" y="348"/>
                  </a:lnTo>
                  <a:lnTo>
                    <a:pt x="3756" y="342"/>
                  </a:lnTo>
                  <a:lnTo>
                    <a:pt x="3744" y="336"/>
                  </a:lnTo>
                  <a:lnTo>
                    <a:pt x="3738" y="336"/>
                  </a:lnTo>
                  <a:close/>
                  <a:moveTo>
                    <a:pt x="3264" y="420"/>
                  </a:moveTo>
                  <a:lnTo>
                    <a:pt x="3282" y="420"/>
                  </a:lnTo>
                  <a:lnTo>
                    <a:pt x="3300" y="426"/>
                  </a:lnTo>
                  <a:lnTo>
                    <a:pt x="3318" y="426"/>
                  </a:lnTo>
                  <a:lnTo>
                    <a:pt x="3330" y="432"/>
                  </a:lnTo>
                  <a:lnTo>
                    <a:pt x="3342" y="432"/>
                  </a:lnTo>
                  <a:lnTo>
                    <a:pt x="3330" y="444"/>
                  </a:lnTo>
                  <a:lnTo>
                    <a:pt x="3324" y="444"/>
                  </a:lnTo>
                  <a:lnTo>
                    <a:pt x="3324" y="456"/>
                  </a:lnTo>
                  <a:lnTo>
                    <a:pt x="3438" y="456"/>
                  </a:lnTo>
                  <a:lnTo>
                    <a:pt x="3462" y="444"/>
                  </a:lnTo>
                  <a:lnTo>
                    <a:pt x="3462" y="432"/>
                  </a:lnTo>
                  <a:lnTo>
                    <a:pt x="3468" y="426"/>
                  </a:lnTo>
                  <a:lnTo>
                    <a:pt x="3480" y="426"/>
                  </a:lnTo>
                  <a:lnTo>
                    <a:pt x="3492" y="420"/>
                  </a:lnTo>
                  <a:lnTo>
                    <a:pt x="3504" y="420"/>
                  </a:lnTo>
                  <a:lnTo>
                    <a:pt x="3510" y="414"/>
                  </a:lnTo>
                  <a:lnTo>
                    <a:pt x="3510" y="408"/>
                  </a:lnTo>
                  <a:lnTo>
                    <a:pt x="3522" y="396"/>
                  </a:lnTo>
                  <a:lnTo>
                    <a:pt x="3534" y="390"/>
                  </a:lnTo>
                  <a:lnTo>
                    <a:pt x="3540" y="384"/>
                  </a:lnTo>
                  <a:lnTo>
                    <a:pt x="3552" y="378"/>
                  </a:lnTo>
                  <a:lnTo>
                    <a:pt x="3552" y="372"/>
                  </a:lnTo>
                  <a:lnTo>
                    <a:pt x="3546" y="366"/>
                  </a:lnTo>
                  <a:lnTo>
                    <a:pt x="3534" y="360"/>
                  </a:lnTo>
                  <a:lnTo>
                    <a:pt x="3510" y="360"/>
                  </a:lnTo>
                  <a:lnTo>
                    <a:pt x="3504" y="366"/>
                  </a:lnTo>
                  <a:lnTo>
                    <a:pt x="3492" y="366"/>
                  </a:lnTo>
                  <a:lnTo>
                    <a:pt x="3486" y="360"/>
                  </a:lnTo>
                  <a:lnTo>
                    <a:pt x="3474" y="360"/>
                  </a:lnTo>
                  <a:lnTo>
                    <a:pt x="3462" y="354"/>
                  </a:lnTo>
                  <a:lnTo>
                    <a:pt x="3450" y="354"/>
                  </a:lnTo>
                  <a:lnTo>
                    <a:pt x="3432" y="348"/>
                  </a:lnTo>
                  <a:lnTo>
                    <a:pt x="3426" y="354"/>
                  </a:lnTo>
                  <a:lnTo>
                    <a:pt x="3420" y="354"/>
                  </a:lnTo>
                  <a:lnTo>
                    <a:pt x="3414" y="366"/>
                  </a:lnTo>
                  <a:lnTo>
                    <a:pt x="3414" y="396"/>
                  </a:lnTo>
                  <a:lnTo>
                    <a:pt x="3396" y="378"/>
                  </a:lnTo>
                  <a:lnTo>
                    <a:pt x="3384" y="372"/>
                  </a:lnTo>
                  <a:lnTo>
                    <a:pt x="3366" y="372"/>
                  </a:lnTo>
                  <a:lnTo>
                    <a:pt x="3354" y="384"/>
                  </a:lnTo>
                  <a:lnTo>
                    <a:pt x="3348" y="396"/>
                  </a:lnTo>
                  <a:lnTo>
                    <a:pt x="3330" y="414"/>
                  </a:lnTo>
                  <a:lnTo>
                    <a:pt x="3324" y="414"/>
                  </a:lnTo>
                  <a:lnTo>
                    <a:pt x="3300" y="366"/>
                  </a:lnTo>
                  <a:lnTo>
                    <a:pt x="3288" y="360"/>
                  </a:lnTo>
                  <a:lnTo>
                    <a:pt x="3258" y="360"/>
                  </a:lnTo>
                  <a:lnTo>
                    <a:pt x="3246" y="366"/>
                  </a:lnTo>
                  <a:lnTo>
                    <a:pt x="3240" y="372"/>
                  </a:lnTo>
                  <a:lnTo>
                    <a:pt x="3240" y="396"/>
                  </a:lnTo>
                  <a:lnTo>
                    <a:pt x="3246" y="408"/>
                  </a:lnTo>
                  <a:lnTo>
                    <a:pt x="3258" y="414"/>
                  </a:lnTo>
                  <a:lnTo>
                    <a:pt x="3264" y="420"/>
                  </a:lnTo>
                  <a:close/>
                  <a:moveTo>
                    <a:pt x="3720" y="288"/>
                  </a:moveTo>
                  <a:lnTo>
                    <a:pt x="3726" y="288"/>
                  </a:lnTo>
                  <a:lnTo>
                    <a:pt x="3732" y="294"/>
                  </a:lnTo>
                  <a:lnTo>
                    <a:pt x="3738" y="306"/>
                  </a:lnTo>
                  <a:lnTo>
                    <a:pt x="3768" y="306"/>
                  </a:lnTo>
                  <a:lnTo>
                    <a:pt x="3780" y="300"/>
                  </a:lnTo>
                  <a:lnTo>
                    <a:pt x="3834" y="300"/>
                  </a:lnTo>
                  <a:lnTo>
                    <a:pt x="3834" y="294"/>
                  </a:lnTo>
                  <a:lnTo>
                    <a:pt x="3828" y="294"/>
                  </a:lnTo>
                  <a:lnTo>
                    <a:pt x="3822" y="288"/>
                  </a:lnTo>
                  <a:lnTo>
                    <a:pt x="3810" y="288"/>
                  </a:lnTo>
                  <a:lnTo>
                    <a:pt x="3804" y="282"/>
                  </a:lnTo>
                  <a:lnTo>
                    <a:pt x="3792" y="282"/>
                  </a:lnTo>
                  <a:lnTo>
                    <a:pt x="3804" y="270"/>
                  </a:lnTo>
                  <a:lnTo>
                    <a:pt x="3816" y="264"/>
                  </a:lnTo>
                  <a:lnTo>
                    <a:pt x="3822" y="264"/>
                  </a:lnTo>
                  <a:lnTo>
                    <a:pt x="3828" y="258"/>
                  </a:lnTo>
                  <a:lnTo>
                    <a:pt x="3822" y="258"/>
                  </a:lnTo>
                  <a:lnTo>
                    <a:pt x="3810" y="252"/>
                  </a:lnTo>
                  <a:lnTo>
                    <a:pt x="3738" y="228"/>
                  </a:lnTo>
                  <a:lnTo>
                    <a:pt x="3732" y="228"/>
                  </a:lnTo>
                  <a:lnTo>
                    <a:pt x="3726" y="234"/>
                  </a:lnTo>
                  <a:lnTo>
                    <a:pt x="3714" y="240"/>
                  </a:lnTo>
                  <a:lnTo>
                    <a:pt x="3702" y="240"/>
                  </a:lnTo>
                  <a:lnTo>
                    <a:pt x="3690" y="252"/>
                  </a:lnTo>
                  <a:lnTo>
                    <a:pt x="3690" y="258"/>
                  </a:lnTo>
                  <a:lnTo>
                    <a:pt x="3696" y="264"/>
                  </a:lnTo>
                  <a:lnTo>
                    <a:pt x="3702" y="276"/>
                  </a:lnTo>
                  <a:lnTo>
                    <a:pt x="3714" y="282"/>
                  </a:lnTo>
                  <a:lnTo>
                    <a:pt x="3720" y="288"/>
                  </a:lnTo>
                  <a:close/>
                  <a:moveTo>
                    <a:pt x="3288" y="504"/>
                  </a:moveTo>
                  <a:lnTo>
                    <a:pt x="3270" y="504"/>
                  </a:lnTo>
                  <a:lnTo>
                    <a:pt x="3234" y="510"/>
                  </a:lnTo>
                  <a:lnTo>
                    <a:pt x="3186" y="516"/>
                  </a:lnTo>
                  <a:lnTo>
                    <a:pt x="3144" y="528"/>
                  </a:lnTo>
                  <a:lnTo>
                    <a:pt x="3132" y="534"/>
                  </a:lnTo>
                  <a:lnTo>
                    <a:pt x="3126" y="540"/>
                  </a:lnTo>
                  <a:lnTo>
                    <a:pt x="3132" y="540"/>
                  </a:lnTo>
                  <a:lnTo>
                    <a:pt x="3150" y="558"/>
                  </a:lnTo>
                  <a:lnTo>
                    <a:pt x="3156" y="570"/>
                  </a:lnTo>
                  <a:lnTo>
                    <a:pt x="3156" y="576"/>
                  </a:lnTo>
                  <a:lnTo>
                    <a:pt x="3138" y="582"/>
                  </a:lnTo>
                  <a:lnTo>
                    <a:pt x="3120" y="570"/>
                  </a:lnTo>
                  <a:lnTo>
                    <a:pt x="3090" y="564"/>
                  </a:lnTo>
                  <a:lnTo>
                    <a:pt x="3048" y="570"/>
                  </a:lnTo>
                  <a:lnTo>
                    <a:pt x="3066" y="606"/>
                  </a:lnTo>
                  <a:lnTo>
                    <a:pt x="3072" y="612"/>
                  </a:lnTo>
                  <a:lnTo>
                    <a:pt x="3084" y="618"/>
                  </a:lnTo>
                  <a:lnTo>
                    <a:pt x="3102" y="624"/>
                  </a:lnTo>
                  <a:lnTo>
                    <a:pt x="3114" y="630"/>
                  </a:lnTo>
                  <a:lnTo>
                    <a:pt x="3120" y="642"/>
                  </a:lnTo>
                  <a:lnTo>
                    <a:pt x="3120" y="654"/>
                  </a:lnTo>
                  <a:lnTo>
                    <a:pt x="3126" y="666"/>
                  </a:lnTo>
                  <a:lnTo>
                    <a:pt x="3126" y="678"/>
                  </a:lnTo>
                  <a:lnTo>
                    <a:pt x="3144" y="678"/>
                  </a:lnTo>
                  <a:lnTo>
                    <a:pt x="3228" y="666"/>
                  </a:lnTo>
                  <a:lnTo>
                    <a:pt x="3264" y="660"/>
                  </a:lnTo>
                  <a:lnTo>
                    <a:pt x="3276" y="654"/>
                  </a:lnTo>
                  <a:lnTo>
                    <a:pt x="3282" y="642"/>
                  </a:lnTo>
                  <a:lnTo>
                    <a:pt x="3288" y="624"/>
                  </a:lnTo>
                  <a:lnTo>
                    <a:pt x="3300" y="600"/>
                  </a:lnTo>
                  <a:lnTo>
                    <a:pt x="3300" y="588"/>
                  </a:lnTo>
                  <a:lnTo>
                    <a:pt x="3228" y="576"/>
                  </a:lnTo>
                  <a:lnTo>
                    <a:pt x="3240" y="570"/>
                  </a:lnTo>
                  <a:lnTo>
                    <a:pt x="3348" y="534"/>
                  </a:lnTo>
                  <a:lnTo>
                    <a:pt x="3360" y="528"/>
                  </a:lnTo>
                  <a:lnTo>
                    <a:pt x="3354" y="522"/>
                  </a:lnTo>
                  <a:lnTo>
                    <a:pt x="3342" y="516"/>
                  </a:lnTo>
                  <a:lnTo>
                    <a:pt x="3324" y="510"/>
                  </a:lnTo>
                  <a:lnTo>
                    <a:pt x="3312" y="510"/>
                  </a:lnTo>
                  <a:lnTo>
                    <a:pt x="3300" y="504"/>
                  </a:lnTo>
                  <a:lnTo>
                    <a:pt x="3288" y="504"/>
                  </a:lnTo>
                  <a:close/>
                  <a:moveTo>
                    <a:pt x="2898" y="744"/>
                  </a:moveTo>
                  <a:lnTo>
                    <a:pt x="2880" y="738"/>
                  </a:lnTo>
                  <a:lnTo>
                    <a:pt x="2796" y="738"/>
                  </a:lnTo>
                  <a:lnTo>
                    <a:pt x="2874" y="696"/>
                  </a:lnTo>
                  <a:lnTo>
                    <a:pt x="2880" y="684"/>
                  </a:lnTo>
                  <a:lnTo>
                    <a:pt x="2886" y="654"/>
                  </a:lnTo>
                  <a:lnTo>
                    <a:pt x="2898" y="624"/>
                  </a:lnTo>
                  <a:lnTo>
                    <a:pt x="2898" y="588"/>
                  </a:lnTo>
                  <a:lnTo>
                    <a:pt x="2880" y="570"/>
                  </a:lnTo>
                  <a:lnTo>
                    <a:pt x="2850" y="570"/>
                  </a:lnTo>
                  <a:lnTo>
                    <a:pt x="2814" y="576"/>
                  </a:lnTo>
                  <a:lnTo>
                    <a:pt x="2796" y="582"/>
                  </a:lnTo>
                  <a:lnTo>
                    <a:pt x="2784" y="588"/>
                  </a:lnTo>
                  <a:lnTo>
                    <a:pt x="2784" y="594"/>
                  </a:lnTo>
                  <a:lnTo>
                    <a:pt x="2766" y="612"/>
                  </a:lnTo>
                  <a:lnTo>
                    <a:pt x="2760" y="630"/>
                  </a:lnTo>
                  <a:lnTo>
                    <a:pt x="2736" y="654"/>
                  </a:lnTo>
                  <a:lnTo>
                    <a:pt x="2718" y="666"/>
                  </a:lnTo>
                  <a:lnTo>
                    <a:pt x="2706" y="672"/>
                  </a:lnTo>
                  <a:lnTo>
                    <a:pt x="2700" y="672"/>
                  </a:lnTo>
                  <a:lnTo>
                    <a:pt x="2694" y="666"/>
                  </a:lnTo>
                  <a:lnTo>
                    <a:pt x="2694" y="660"/>
                  </a:lnTo>
                  <a:lnTo>
                    <a:pt x="2700" y="654"/>
                  </a:lnTo>
                  <a:lnTo>
                    <a:pt x="2706" y="642"/>
                  </a:lnTo>
                  <a:lnTo>
                    <a:pt x="2712" y="636"/>
                  </a:lnTo>
                  <a:lnTo>
                    <a:pt x="2718" y="624"/>
                  </a:lnTo>
                  <a:lnTo>
                    <a:pt x="2718" y="612"/>
                  </a:lnTo>
                  <a:lnTo>
                    <a:pt x="2724" y="606"/>
                  </a:lnTo>
                  <a:lnTo>
                    <a:pt x="2724" y="600"/>
                  </a:lnTo>
                  <a:lnTo>
                    <a:pt x="2706" y="594"/>
                  </a:lnTo>
                  <a:lnTo>
                    <a:pt x="2676" y="588"/>
                  </a:lnTo>
                  <a:lnTo>
                    <a:pt x="2628" y="588"/>
                  </a:lnTo>
                  <a:lnTo>
                    <a:pt x="2622" y="606"/>
                  </a:lnTo>
                  <a:lnTo>
                    <a:pt x="2610" y="612"/>
                  </a:lnTo>
                  <a:lnTo>
                    <a:pt x="2586" y="618"/>
                  </a:lnTo>
                  <a:lnTo>
                    <a:pt x="2550" y="624"/>
                  </a:lnTo>
                  <a:lnTo>
                    <a:pt x="2508" y="630"/>
                  </a:lnTo>
                  <a:lnTo>
                    <a:pt x="2490" y="630"/>
                  </a:lnTo>
                  <a:lnTo>
                    <a:pt x="2496" y="624"/>
                  </a:lnTo>
                  <a:lnTo>
                    <a:pt x="2508" y="618"/>
                  </a:lnTo>
                  <a:lnTo>
                    <a:pt x="2520" y="618"/>
                  </a:lnTo>
                  <a:lnTo>
                    <a:pt x="2538" y="612"/>
                  </a:lnTo>
                  <a:lnTo>
                    <a:pt x="2550" y="606"/>
                  </a:lnTo>
                  <a:lnTo>
                    <a:pt x="2586" y="594"/>
                  </a:lnTo>
                  <a:lnTo>
                    <a:pt x="2598" y="588"/>
                  </a:lnTo>
                  <a:lnTo>
                    <a:pt x="2604" y="588"/>
                  </a:lnTo>
                  <a:lnTo>
                    <a:pt x="2604" y="582"/>
                  </a:lnTo>
                  <a:lnTo>
                    <a:pt x="2592" y="576"/>
                  </a:lnTo>
                  <a:lnTo>
                    <a:pt x="2556" y="576"/>
                  </a:lnTo>
                  <a:lnTo>
                    <a:pt x="2496" y="594"/>
                  </a:lnTo>
                  <a:lnTo>
                    <a:pt x="2460" y="600"/>
                  </a:lnTo>
                  <a:lnTo>
                    <a:pt x="2466" y="594"/>
                  </a:lnTo>
                  <a:lnTo>
                    <a:pt x="2478" y="588"/>
                  </a:lnTo>
                  <a:lnTo>
                    <a:pt x="2490" y="576"/>
                  </a:lnTo>
                  <a:lnTo>
                    <a:pt x="2502" y="570"/>
                  </a:lnTo>
                  <a:lnTo>
                    <a:pt x="2514" y="558"/>
                  </a:lnTo>
                  <a:lnTo>
                    <a:pt x="2508" y="558"/>
                  </a:lnTo>
                  <a:lnTo>
                    <a:pt x="2508" y="552"/>
                  </a:lnTo>
                  <a:lnTo>
                    <a:pt x="2496" y="552"/>
                  </a:lnTo>
                  <a:lnTo>
                    <a:pt x="2346" y="600"/>
                  </a:lnTo>
                  <a:lnTo>
                    <a:pt x="2328" y="600"/>
                  </a:lnTo>
                  <a:lnTo>
                    <a:pt x="2244" y="624"/>
                  </a:lnTo>
                  <a:lnTo>
                    <a:pt x="2250" y="642"/>
                  </a:lnTo>
                  <a:lnTo>
                    <a:pt x="2190" y="660"/>
                  </a:lnTo>
                  <a:lnTo>
                    <a:pt x="2172" y="678"/>
                  </a:lnTo>
                  <a:lnTo>
                    <a:pt x="2202" y="690"/>
                  </a:lnTo>
                  <a:lnTo>
                    <a:pt x="2208" y="684"/>
                  </a:lnTo>
                  <a:lnTo>
                    <a:pt x="2220" y="678"/>
                  </a:lnTo>
                  <a:lnTo>
                    <a:pt x="2238" y="678"/>
                  </a:lnTo>
                  <a:lnTo>
                    <a:pt x="2244" y="684"/>
                  </a:lnTo>
                  <a:lnTo>
                    <a:pt x="2244" y="690"/>
                  </a:lnTo>
                  <a:lnTo>
                    <a:pt x="2238" y="696"/>
                  </a:lnTo>
                  <a:lnTo>
                    <a:pt x="2226" y="696"/>
                  </a:lnTo>
                  <a:lnTo>
                    <a:pt x="2208" y="702"/>
                  </a:lnTo>
                  <a:lnTo>
                    <a:pt x="2196" y="702"/>
                  </a:lnTo>
                  <a:lnTo>
                    <a:pt x="2160" y="720"/>
                  </a:lnTo>
                  <a:lnTo>
                    <a:pt x="2166" y="732"/>
                  </a:lnTo>
                  <a:lnTo>
                    <a:pt x="2196" y="732"/>
                  </a:lnTo>
                  <a:lnTo>
                    <a:pt x="2238" y="738"/>
                  </a:lnTo>
                  <a:lnTo>
                    <a:pt x="2322" y="738"/>
                  </a:lnTo>
                  <a:lnTo>
                    <a:pt x="2352" y="744"/>
                  </a:lnTo>
                  <a:lnTo>
                    <a:pt x="2352" y="750"/>
                  </a:lnTo>
                  <a:lnTo>
                    <a:pt x="2322" y="762"/>
                  </a:lnTo>
                  <a:lnTo>
                    <a:pt x="2280" y="762"/>
                  </a:lnTo>
                  <a:lnTo>
                    <a:pt x="2172" y="774"/>
                  </a:lnTo>
                  <a:lnTo>
                    <a:pt x="2136" y="774"/>
                  </a:lnTo>
                  <a:lnTo>
                    <a:pt x="2112" y="786"/>
                  </a:lnTo>
                  <a:lnTo>
                    <a:pt x="2106" y="792"/>
                  </a:lnTo>
                  <a:lnTo>
                    <a:pt x="2118" y="804"/>
                  </a:lnTo>
                  <a:lnTo>
                    <a:pt x="2130" y="810"/>
                  </a:lnTo>
                  <a:lnTo>
                    <a:pt x="2148" y="810"/>
                  </a:lnTo>
                  <a:lnTo>
                    <a:pt x="2160" y="816"/>
                  </a:lnTo>
                  <a:lnTo>
                    <a:pt x="2178" y="822"/>
                  </a:lnTo>
                  <a:lnTo>
                    <a:pt x="2190" y="828"/>
                  </a:lnTo>
                  <a:lnTo>
                    <a:pt x="2190" y="834"/>
                  </a:lnTo>
                  <a:lnTo>
                    <a:pt x="2184" y="840"/>
                  </a:lnTo>
                  <a:lnTo>
                    <a:pt x="2172" y="840"/>
                  </a:lnTo>
                  <a:lnTo>
                    <a:pt x="2154" y="858"/>
                  </a:lnTo>
                  <a:lnTo>
                    <a:pt x="2166" y="870"/>
                  </a:lnTo>
                  <a:lnTo>
                    <a:pt x="2322" y="870"/>
                  </a:lnTo>
                  <a:lnTo>
                    <a:pt x="2370" y="864"/>
                  </a:lnTo>
                  <a:lnTo>
                    <a:pt x="2436" y="858"/>
                  </a:lnTo>
                  <a:lnTo>
                    <a:pt x="2508" y="846"/>
                  </a:lnTo>
                  <a:lnTo>
                    <a:pt x="2574" y="840"/>
                  </a:lnTo>
                  <a:lnTo>
                    <a:pt x="2616" y="828"/>
                  </a:lnTo>
                  <a:lnTo>
                    <a:pt x="2652" y="828"/>
                  </a:lnTo>
                  <a:lnTo>
                    <a:pt x="2736" y="864"/>
                  </a:lnTo>
                  <a:lnTo>
                    <a:pt x="2778" y="876"/>
                  </a:lnTo>
                  <a:lnTo>
                    <a:pt x="2796" y="876"/>
                  </a:lnTo>
                  <a:lnTo>
                    <a:pt x="2814" y="870"/>
                  </a:lnTo>
                  <a:lnTo>
                    <a:pt x="2832" y="852"/>
                  </a:lnTo>
                  <a:lnTo>
                    <a:pt x="2838" y="840"/>
                  </a:lnTo>
                  <a:lnTo>
                    <a:pt x="2844" y="834"/>
                  </a:lnTo>
                  <a:lnTo>
                    <a:pt x="2844" y="822"/>
                  </a:lnTo>
                  <a:lnTo>
                    <a:pt x="2766" y="822"/>
                  </a:lnTo>
                  <a:lnTo>
                    <a:pt x="2802" y="798"/>
                  </a:lnTo>
                  <a:lnTo>
                    <a:pt x="2850" y="798"/>
                  </a:lnTo>
                  <a:lnTo>
                    <a:pt x="2898" y="792"/>
                  </a:lnTo>
                  <a:lnTo>
                    <a:pt x="2910" y="786"/>
                  </a:lnTo>
                  <a:lnTo>
                    <a:pt x="2916" y="786"/>
                  </a:lnTo>
                  <a:lnTo>
                    <a:pt x="2922" y="780"/>
                  </a:lnTo>
                  <a:lnTo>
                    <a:pt x="2916" y="768"/>
                  </a:lnTo>
                  <a:lnTo>
                    <a:pt x="2898" y="750"/>
                  </a:lnTo>
                  <a:lnTo>
                    <a:pt x="2898" y="744"/>
                  </a:lnTo>
                  <a:close/>
                  <a:moveTo>
                    <a:pt x="2868" y="882"/>
                  </a:moveTo>
                  <a:lnTo>
                    <a:pt x="2886" y="882"/>
                  </a:lnTo>
                  <a:lnTo>
                    <a:pt x="2904" y="876"/>
                  </a:lnTo>
                  <a:lnTo>
                    <a:pt x="2910" y="870"/>
                  </a:lnTo>
                  <a:lnTo>
                    <a:pt x="2910" y="864"/>
                  </a:lnTo>
                  <a:lnTo>
                    <a:pt x="2904" y="858"/>
                  </a:lnTo>
                  <a:lnTo>
                    <a:pt x="2880" y="858"/>
                  </a:lnTo>
                  <a:lnTo>
                    <a:pt x="2868" y="870"/>
                  </a:lnTo>
                  <a:lnTo>
                    <a:pt x="2868" y="882"/>
                  </a:lnTo>
                  <a:close/>
                  <a:moveTo>
                    <a:pt x="3276" y="330"/>
                  </a:moveTo>
                  <a:lnTo>
                    <a:pt x="3288" y="330"/>
                  </a:lnTo>
                  <a:lnTo>
                    <a:pt x="3294" y="324"/>
                  </a:lnTo>
                  <a:lnTo>
                    <a:pt x="3300" y="312"/>
                  </a:lnTo>
                  <a:lnTo>
                    <a:pt x="3300" y="306"/>
                  </a:lnTo>
                  <a:lnTo>
                    <a:pt x="3294" y="294"/>
                  </a:lnTo>
                  <a:lnTo>
                    <a:pt x="3288" y="288"/>
                  </a:lnTo>
                  <a:lnTo>
                    <a:pt x="3276" y="288"/>
                  </a:lnTo>
                  <a:lnTo>
                    <a:pt x="3270" y="300"/>
                  </a:lnTo>
                  <a:lnTo>
                    <a:pt x="3264" y="306"/>
                  </a:lnTo>
                  <a:lnTo>
                    <a:pt x="3264" y="324"/>
                  </a:lnTo>
                  <a:lnTo>
                    <a:pt x="3270" y="330"/>
                  </a:lnTo>
                  <a:lnTo>
                    <a:pt x="3276" y="330"/>
                  </a:lnTo>
                  <a:close/>
                  <a:moveTo>
                    <a:pt x="3462" y="228"/>
                  </a:moveTo>
                  <a:lnTo>
                    <a:pt x="3450" y="240"/>
                  </a:lnTo>
                  <a:lnTo>
                    <a:pt x="3450" y="252"/>
                  </a:lnTo>
                  <a:lnTo>
                    <a:pt x="3456" y="258"/>
                  </a:lnTo>
                  <a:lnTo>
                    <a:pt x="3528" y="258"/>
                  </a:lnTo>
                  <a:lnTo>
                    <a:pt x="3546" y="276"/>
                  </a:lnTo>
                  <a:lnTo>
                    <a:pt x="3558" y="282"/>
                  </a:lnTo>
                  <a:lnTo>
                    <a:pt x="3588" y="282"/>
                  </a:lnTo>
                  <a:lnTo>
                    <a:pt x="3612" y="270"/>
                  </a:lnTo>
                  <a:lnTo>
                    <a:pt x="3618" y="264"/>
                  </a:lnTo>
                  <a:lnTo>
                    <a:pt x="3606" y="252"/>
                  </a:lnTo>
                  <a:lnTo>
                    <a:pt x="3636" y="246"/>
                  </a:lnTo>
                  <a:lnTo>
                    <a:pt x="3594" y="210"/>
                  </a:lnTo>
                  <a:lnTo>
                    <a:pt x="3552" y="216"/>
                  </a:lnTo>
                  <a:lnTo>
                    <a:pt x="3534" y="198"/>
                  </a:lnTo>
                  <a:lnTo>
                    <a:pt x="3450" y="198"/>
                  </a:lnTo>
                  <a:lnTo>
                    <a:pt x="3438" y="204"/>
                  </a:lnTo>
                  <a:lnTo>
                    <a:pt x="3426" y="204"/>
                  </a:lnTo>
                  <a:lnTo>
                    <a:pt x="3420" y="210"/>
                  </a:lnTo>
                  <a:lnTo>
                    <a:pt x="3438" y="228"/>
                  </a:lnTo>
                  <a:lnTo>
                    <a:pt x="3462" y="228"/>
                  </a:lnTo>
                  <a:close/>
                  <a:moveTo>
                    <a:pt x="3432" y="1302"/>
                  </a:moveTo>
                  <a:lnTo>
                    <a:pt x="3408" y="1326"/>
                  </a:lnTo>
                  <a:lnTo>
                    <a:pt x="3408" y="1344"/>
                  </a:lnTo>
                  <a:lnTo>
                    <a:pt x="3438" y="1344"/>
                  </a:lnTo>
                  <a:lnTo>
                    <a:pt x="3462" y="1332"/>
                  </a:lnTo>
                  <a:lnTo>
                    <a:pt x="3468" y="1332"/>
                  </a:lnTo>
                  <a:lnTo>
                    <a:pt x="3480" y="1326"/>
                  </a:lnTo>
                  <a:lnTo>
                    <a:pt x="3486" y="1326"/>
                  </a:lnTo>
                  <a:lnTo>
                    <a:pt x="3504" y="1308"/>
                  </a:lnTo>
                  <a:lnTo>
                    <a:pt x="3516" y="1290"/>
                  </a:lnTo>
                  <a:lnTo>
                    <a:pt x="3516" y="1266"/>
                  </a:lnTo>
                  <a:lnTo>
                    <a:pt x="3510" y="1260"/>
                  </a:lnTo>
                  <a:lnTo>
                    <a:pt x="3498" y="1260"/>
                  </a:lnTo>
                  <a:lnTo>
                    <a:pt x="3480" y="1266"/>
                  </a:lnTo>
                  <a:lnTo>
                    <a:pt x="3432" y="1302"/>
                  </a:lnTo>
                  <a:close/>
                  <a:moveTo>
                    <a:pt x="4416" y="1392"/>
                  </a:moveTo>
                  <a:lnTo>
                    <a:pt x="4428" y="1380"/>
                  </a:lnTo>
                  <a:lnTo>
                    <a:pt x="4428" y="1374"/>
                  </a:lnTo>
                  <a:lnTo>
                    <a:pt x="4386" y="1374"/>
                  </a:lnTo>
                  <a:lnTo>
                    <a:pt x="4386" y="1380"/>
                  </a:lnTo>
                  <a:lnTo>
                    <a:pt x="4404" y="1398"/>
                  </a:lnTo>
                  <a:lnTo>
                    <a:pt x="4416" y="1392"/>
                  </a:lnTo>
                  <a:close/>
                  <a:moveTo>
                    <a:pt x="3120" y="2034"/>
                  </a:moveTo>
                  <a:lnTo>
                    <a:pt x="3132" y="2034"/>
                  </a:lnTo>
                  <a:lnTo>
                    <a:pt x="3138" y="2028"/>
                  </a:lnTo>
                  <a:lnTo>
                    <a:pt x="3132" y="2022"/>
                  </a:lnTo>
                  <a:lnTo>
                    <a:pt x="3120" y="2016"/>
                  </a:lnTo>
                  <a:lnTo>
                    <a:pt x="3114" y="2010"/>
                  </a:lnTo>
                  <a:lnTo>
                    <a:pt x="3108" y="2010"/>
                  </a:lnTo>
                  <a:lnTo>
                    <a:pt x="3090" y="2016"/>
                  </a:lnTo>
                  <a:lnTo>
                    <a:pt x="3078" y="2022"/>
                  </a:lnTo>
                  <a:lnTo>
                    <a:pt x="3072" y="2022"/>
                  </a:lnTo>
                  <a:lnTo>
                    <a:pt x="3072" y="2028"/>
                  </a:lnTo>
                  <a:lnTo>
                    <a:pt x="3078" y="2034"/>
                  </a:lnTo>
                  <a:lnTo>
                    <a:pt x="3120" y="2034"/>
                  </a:lnTo>
                  <a:close/>
                  <a:moveTo>
                    <a:pt x="4758" y="996"/>
                  </a:moveTo>
                  <a:lnTo>
                    <a:pt x="4746" y="996"/>
                  </a:lnTo>
                  <a:lnTo>
                    <a:pt x="4734" y="984"/>
                  </a:lnTo>
                  <a:lnTo>
                    <a:pt x="4704" y="1008"/>
                  </a:lnTo>
                  <a:lnTo>
                    <a:pt x="4704" y="978"/>
                  </a:lnTo>
                  <a:lnTo>
                    <a:pt x="4662" y="978"/>
                  </a:lnTo>
                  <a:lnTo>
                    <a:pt x="4668" y="978"/>
                  </a:lnTo>
                  <a:lnTo>
                    <a:pt x="4674" y="972"/>
                  </a:lnTo>
                  <a:lnTo>
                    <a:pt x="4686" y="972"/>
                  </a:lnTo>
                  <a:lnTo>
                    <a:pt x="4698" y="966"/>
                  </a:lnTo>
                  <a:lnTo>
                    <a:pt x="4704" y="954"/>
                  </a:lnTo>
                  <a:lnTo>
                    <a:pt x="4704" y="948"/>
                  </a:lnTo>
                  <a:lnTo>
                    <a:pt x="4698" y="942"/>
                  </a:lnTo>
                  <a:lnTo>
                    <a:pt x="4680" y="942"/>
                  </a:lnTo>
                  <a:lnTo>
                    <a:pt x="4668" y="936"/>
                  </a:lnTo>
                  <a:lnTo>
                    <a:pt x="4650" y="936"/>
                  </a:lnTo>
                  <a:lnTo>
                    <a:pt x="4632" y="930"/>
                  </a:lnTo>
                  <a:lnTo>
                    <a:pt x="4620" y="930"/>
                  </a:lnTo>
                  <a:lnTo>
                    <a:pt x="4614" y="918"/>
                  </a:lnTo>
                  <a:lnTo>
                    <a:pt x="4566" y="912"/>
                  </a:lnTo>
                  <a:lnTo>
                    <a:pt x="4500" y="870"/>
                  </a:lnTo>
                  <a:lnTo>
                    <a:pt x="4566" y="864"/>
                  </a:lnTo>
                  <a:lnTo>
                    <a:pt x="4536" y="840"/>
                  </a:lnTo>
                  <a:lnTo>
                    <a:pt x="4542" y="840"/>
                  </a:lnTo>
                  <a:lnTo>
                    <a:pt x="4548" y="834"/>
                  </a:lnTo>
                  <a:lnTo>
                    <a:pt x="4584" y="834"/>
                  </a:lnTo>
                  <a:lnTo>
                    <a:pt x="4596" y="840"/>
                  </a:lnTo>
                  <a:lnTo>
                    <a:pt x="4638" y="840"/>
                  </a:lnTo>
                  <a:lnTo>
                    <a:pt x="4638" y="834"/>
                  </a:lnTo>
                  <a:lnTo>
                    <a:pt x="4632" y="828"/>
                  </a:lnTo>
                  <a:lnTo>
                    <a:pt x="4614" y="822"/>
                  </a:lnTo>
                  <a:lnTo>
                    <a:pt x="4596" y="822"/>
                  </a:lnTo>
                  <a:lnTo>
                    <a:pt x="4578" y="816"/>
                  </a:lnTo>
                  <a:lnTo>
                    <a:pt x="4518" y="816"/>
                  </a:lnTo>
                  <a:lnTo>
                    <a:pt x="4536" y="816"/>
                  </a:lnTo>
                  <a:lnTo>
                    <a:pt x="4620" y="804"/>
                  </a:lnTo>
                  <a:lnTo>
                    <a:pt x="4638" y="798"/>
                  </a:lnTo>
                  <a:lnTo>
                    <a:pt x="4638" y="792"/>
                  </a:lnTo>
                  <a:lnTo>
                    <a:pt x="4632" y="792"/>
                  </a:lnTo>
                  <a:lnTo>
                    <a:pt x="4626" y="786"/>
                  </a:lnTo>
                  <a:lnTo>
                    <a:pt x="4608" y="786"/>
                  </a:lnTo>
                  <a:lnTo>
                    <a:pt x="4500" y="798"/>
                  </a:lnTo>
                  <a:lnTo>
                    <a:pt x="4560" y="762"/>
                  </a:lnTo>
                  <a:lnTo>
                    <a:pt x="4620" y="762"/>
                  </a:lnTo>
                  <a:lnTo>
                    <a:pt x="4626" y="756"/>
                  </a:lnTo>
                  <a:lnTo>
                    <a:pt x="4620" y="750"/>
                  </a:lnTo>
                  <a:lnTo>
                    <a:pt x="4584" y="738"/>
                  </a:lnTo>
                  <a:lnTo>
                    <a:pt x="4572" y="732"/>
                  </a:lnTo>
                  <a:lnTo>
                    <a:pt x="4554" y="732"/>
                  </a:lnTo>
                  <a:lnTo>
                    <a:pt x="4518" y="750"/>
                  </a:lnTo>
                  <a:lnTo>
                    <a:pt x="4500" y="744"/>
                  </a:lnTo>
                  <a:lnTo>
                    <a:pt x="4458" y="774"/>
                  </a:lnTo>
                  <a:lnTo>
                    <a:pt x="4464" y="756"/>
                  </a:lnTo>
                  <a:lnTo>
                    <a:pt x="4440" y="774"/>
                  </a:lnTo>
                  <a:lnTo>
                    <a:pt x="4464" y="744"/>
                  </a:lnTo>
                  <a:lnTo>
                    <a:pt x="4500" y="744"/>
                  </a:lnTo>
                  <a:lnTo>
                    <a:pt x="4506" y="738"/>
                  </a:lnTo>
                  <a:lnTo>
                    <a:pt x="4518" y="714"/>
                  </a:lnTo>
                  <a:lnTo>
                    <a:pt x="4518" y="708"/>
                  </a:lnTo>
                  <a:lnTo>
                    <a:pt x="4512" y="702"/>
                  </a:lnTo>
                  <a:lnTo>
                    <a:pt x="4506" y="708"/>
                  </a:lnTo>
                  <a:lnTo>
                    <a:pt x="4494" y="714"/>
                  </a:lnTo>
                  <a:lnTo>
                    <a:pt x="4488" y="726"/>
                  </a:lnTo>
                  <a:lnTo>
                    <a:pt x="4452" y="726"/>
                  </a:lnTo>
                  <a:lnTo>
                    <a:pt x="4428" y="738"/>
                  </a:lnTo>
                  <a:lnTo>
                    <a:pt x="4452" y="708"/>
                  </a:lnTo>
                  <a:lnTo>
                    <a:pt x="4482" y="708"/>
                  </a:lnTo>
                  <a:lnTo>
                    <a:pt x="4494" y="702"/>
                  </a:lnTo>
                  <a:lnTo>
                    <a:pt x="4500" y="702"/>
                  </a:lnTo>
                  <a:lnTo>
                    <a:pt x="4506" y="696"/>
                  </a:lnTo>
                  <a:lnTo>
                    <a:pt x="4506" y="690"/>
                  </a:lnTo>
                  <a:lnTo>
                    <a:pt x="4500" y="684"/>
                  </a:lnTo>
                  <a:lnTo>
                    <a:pt x="4458" y="684"/>
                  </a:lnTo>
                  <a:lnTo>
                    <a:pt x="4446" y="690"/>
                  </a:lnTo>
                  <a:lnTo>
                    <a:pt x="4428" y="696"/>
                  </a:lnTo>
                  <a:lnTo>
                    <a:pt x="4422" y="702"/>
                  </a:lnTo>
                  <a:lnTo>
                    <a:pt x="4416" y="702"/>
                  </a:lnTo>
                  <a:lnTo>
                    <a:pt x="4404" y="684"/>
                  </a:lnTo>
                  <a:lnTo>
                    <a:pt x="4380" y="702"/>
                  </a:lnTo>
                  <a:lnTo>
                    <a:pt x="4398" y="672"/>
                  </a:lnTo>
                  <a:lnTo>
                    <a:pt x="4344" y="696"/>
                  </a:lnTo>
                  <a:lnTo>
                    <a:pt x="4344" y="672"/>
                  </a:lnTo>
                  <a:lnTo>
                    <a:pt x="4350" y="672"/>
                  </a:lnTo>
                  <a:lnTo>
                    <a:pt x="4356" y="666"/>
                  </a:lnTo>
                  <a:lnTo>
                    <a:pt x="4368" y="666"/>
                  </a:lnTo>
                  <a:lnTo>
                    <a:pt x="4386" y="660"/>
                  </a:lnTo>
                  <a:lnTo>
                    <a:pt x="4392" y="660"/>
                  </a:lnTo>
                  <a:lnTo>
                    <a:pt x="4398" y="654"/>
                  </a:lnTo>
                  <a:lnTo>
                    <a:pt x="4356" y="654"/>
                  </a:lnTo>
                  <a:lnTo>
                    <a:pt x="4338" y="660"/>
                  </a:lnTo>
                  <a:lnTo>
                    <a:pt x="4326" y="660"/>
                  </a:lnTo>
                  <a:lnTo>
                    <a:pt x="4320" y="648"/>
                  </a:lnTo>
                  <a:lnTo>
                    <a:pt x="4332" y="648"/>
                  </a:lnTo>
                  <a:lnTo>
                    <a:pt x="4356" y="636"/>
                  </a:lnTo>
                  <a:lnTo>
                    <a:pt x="4368" y="636"/>
                  </a:lnTo>
                  <a:lnTo>
                    <a:pt x="4380" y="630"/>
                  </a:lnTo>
                  <a:lnTo>
                    <a:pt x="4386" y="624"/>
                  </a:lnTo>
                  <a:lnTo>
                    <a:pt x="4368" y="618"/>
                  </a:lnTo>
                  <a:lnTo>
                    <a:pt x="4326" y="612"/>
                  </a:lnTo>
                  <a:lnTo>
                    <a:pt x="4290" y="612"/>
                  </a:lnTo>
                  <a:lnTo>
                    <a:pt x="4266" y="606"/>
                  </a:lnTo>
                  <a:lnTo>
                    <a:pt x="4236" y="606"/>
                  </a:lnTo>
                  <a:lnTo>
                    <a:pt x="4230" y="612"/>
                  </a:lnTo>
                  <a:lnTo>
                    <a:pt x="4230" y="618"/>
                  </a:lnTo>
                  <a:lnTo>
                    <a:pt x="4236" y="624"/>
                  </a:lnTo>
                  <a:lnTo>
                    <a:pt x="4242" y="636"/>
                  </a:lnTo>
                  <a:lnTo>
                    <a:pt x="4206" y="630"/>
                  </a:lnTo>
                  <a:lnTo>
                    <a:pt x="4212" y="660"/>
                  </a:lnTo>
                  <a:lnTo>
                    <a:pt x="4194" y="636"/>
                  </a:lnTo>
                  <a:lnTo>
                    <a:pt x="4152" y="660"/>
                  </a:lnTo>
                  <a:lnTo>
                    <a:pt x="4158" y="654"/>
                  </a:lnTo>
                  <a:lnTo>
                    <a:pt x="4158" y="636"/>
                  </a:lnTo>
                  <a:lnTo>
                    <a:pt x="4152" y="630"/>
                  </a:lnTo>
                  <a:lnTo>
                    <a:pt x="4140" y="630"/>
                  </a:lnTo>
                  <a:lnTo>
                    <a:pt x="4122" y="636"/>
                  </a:lnTo>
                  <a:lnTo>
                    <a:pt x="4110" y="642"/>
                  </a:lnTo>
                  <a:lnTo>
                    <a:pt x="4098" y="642"/>
                  </a:lnTo>
                  <a:lnTo>
                    <a:pt x="4086" y="648"/>
                  </a:lnTo>
                  <a:lnTo>
                    <a:pt x="4080" y="654"/>
                  </a:lnTo>
                  <a:lnTo>
                    <a:pt x="4074" y="654"/>
                  </a:lnTo>
                  <a:lnTo>
                    <a:pt x="4092" y="618"/>
                  </a:lnTo>
                  <a:lnTo>
                    <a:pt x="4110" y="618"/>
                  </a:lnTo>
                  <a:lnTo>
                    <a:pt x="4122" y="612"/>
                  </a:lnTo>
                  <a:lnTo>
                    <a:pt x="4134" y="612"/>
                  </a:lnTo>
                  <a:lnTo>
                    <a:pt x="4146" y="606"/>
                  </a:lnTo>
                  <a:lnTo>
                    <a:pt x="4152" y="600"/>
                  </a:lnTo>
                  <a:lnTo>
                    <a:pt x="4152" y="594"/>
                  </a:lnTo>
                  <a:lnTo>
                    <a:pt x="4146" y="582"/>
                  </a:lnTo>
                  <a:lnTo>
                    <a:pt x="4134" y="570"/>
                  </a:lnTo>
                  <a:lnTo>
                    <a:pt x="4152" y="552"/>
                  </a:lnTo>
                  <a:lnTo>
                    <a:pt x="4152" y="540"/>
                  </a:lnTo>
                  <a:lnTo>
                    <a:pt x="4050" y="540"/>
                  </a:lnTo>
                  <a:lnTo>
                    <a:pt x="4026" y="558"/>
                  </a:lnTo>
                  <a:lnTo>
                    <a:pt x="3942" y="558"/>
                  </a:lnTo>
                  <a:lnTo>
                    <a:pt x="3948" y="576"/>
                  </a:lnTo>
                  <a:lnTo>
                    <a:pt x="3978" y="588"/>
                  </a:lnTo>
                  <a:lnTo>
                    <a:pt x="3936" y="576"/>
                  </a:lnTo>
                  <a:lnTo>
                    <a:pt x="3948" y="600"/>
                  </a:lnTo>
                  <a:lnTo>
                    <a:pt x="3936" y="594"/>
                  </a:lnTo>
                  <a:lnTo>
                    <a:pt x="3930" y="594"/>
                  </a:lnTo>
                  <a:lnTo>
                    <a:pt x="3918" y="588"/>
                  </a:lnTo>
                  <a:lnTo>
                    <a:pt x="3894" y="588"/>
                  </a:lnTo>
                  <a:lnTo>
                    <a:pt x="3882" y="594"/>
                  </a:lnTo>
                  <a:lnTo>
                    <a:pt x="3876" y="606"/>
                  </a:lnTo>
                  <a:lnTo>
                    <a:pt x="3882" y="612"/>
                  </a:lnTo>
                  <a:lnTo>
                    <a:pt x="3888" y="624"/>
                  </a:lnTo>
                  <a:lnTo>
                    <a:pt x="3894" y="630"/>
                  </a:lnTo>
                  <a:lnTo>
                    <a:pt x="3900" y="660"/>
                  </a:lnTo>
                  <a:lnTo>
                    <a:pt x="3894" y="660"/>
                  </a:lnTo>
                  <a:lnTo>
                    <a:pt x="3888" y="654"/>
                  </a:lnTo>
                  <a:lnTo>
                    <a:pt x="3864" y="642"/>
                  </a:lnTo>
                  <a:lnTo>
                    <a:pt x="3852" y="642"/>
                  </a:lnTo>
                  <a:lnTo>
                    <a:pt x="3828" y="666"/>
                  </a:lnTo>
                  <a:lnTo>
                    <a:pt x="3828" y="678"/>
                  </a:lnTo>
                  <a:lnTo>
                    <a:pt x="3846" y="678"/>
                  </a:lnTo>
                  <a:lnTo>
                    <a:pt x="3858" y="690"/>
                  </a:lnTo>
                  <a:lnTo>
                    <a:pt x="3810" y="714"/>
                  </a:lnTo>
                  <a:lnTo>
                    <a:pt x="3750" y="720"/>
                  </a:lnTo>
                  <a:lnTo>
                    <a:pt x="3762" y="720"/>
                  </a:lnTo>
                  <a:lnTo>
                    <a:pt x="3798" y="702"/>
                  </a:lnTo>
                  <a:lnTo>
                    <a:pt x="3810" y="690"/>
                  </a:lnTo>
                  <a:lnTo>
                    <a:pt x="3810" y="684"/>
                  </a:lnTo>
                  <a:lnTo>
                    <a:pt x="3804" y="684"/>
                  </a:lnTo>
                  <a:lnTo>
                    <a:pt x="3792" y="672"/>
                  </a:lnTo>
                  <a:lnTo>
                    <a:pt x="3786" y="672"/>
                  </a:lnTo>
                  <a:lnTo>
                    <a:pt x="3786" y="660"/>
                  </a:lnTo>
                  <a:lnTo>
                    <a:pt x="3804" y="642"/>
                  </a:lnTo>
                  <a:lnTo>
                    <a:pt x="3816" y="636"/>
                  </a:lnTo>
                  <a:lnTo>
                    <a:pt x="3828" y="636"/>
                  </a:lnTo>
                  <a:lnTo>
                    <a:pt x="3828" y="606"/>
                  </a:lnTo>
                  <a:lnTo>
                    <a:pt x="3840" y="600"/>
                  </a:lnTo>
                  <a:lnTo>
                    <a:pt x="3858" y="582"/>
                  </a:lnTo>
                  <a:lnTo>
                    <a:pt x="3876" y="576"/>
                  </a:lnTo>
                  <a:lnTo>
                    <a:pt x="3882" y="570"/>
                  </a:lnTo>
                  <a:lnTo>
                    <a:pt x="3894" y="564"/>
                  </a:lnTo>
                  <a:lnTo>
                    <a:pt x="3906" y="564"/>
                  </a:lnTo>
                  <a:lnTo>
                    <a:pt x="3918" y="558"/>
                  </a:lnTo>
                  <a:lnTo>
                    <a:pt x="3936" y="552"/>
                  </a:lnTo>
                  <a:lnTo>
                    <a:pt x="3954" y="552"/>
                  </a:lnTo>
                  <a:lnTo>
                    <a:pt x="3966" y="546"/>
                  </a:lnTo>
                  <a:lnTo>
                    <a:pt x="3972" y="540"/>
                  </a:lnTo>
                  <a:lnTo>
                    <a:pt x="3942" y="534"/>
                  </a:lnTo>
                  <a:lnTo>
                    <a:pt x="3852" y="534"/>
                  </a:lnTo>
                  <a:lnTo>
                    <a:pt x="3822" y="540"/>
                  </a:lnTo>
                  <a:lnTo>
                    <a:pt x="3786" y="558"/>
                  </a:lnTo>
                  <a:lnTo>
                    <a:pt x="3744" y="576"/>
                  </a:lnTo>
                  <a:lnTo>
                    <a:pt x="3720" y="594"/>
                  </a:lnTo>
                  <a:lnTo>
                    <a:pt x="3708" y="600"/>
                  </a:lnTo>
                  <a:lnTo>
                    <a:pt x="3702" y="600"/>
                  </a:lnTo>
                  <a:lnTo>
                    <a:pt x="3696" y="606"/>
                  </a:lnTo>
                  <a:lnTo>
                    <a:pt x="3684" y="606"/>
                  </a:lnTo>
                  <a:lnTo>
                    <a:pt x="3660" y="618"/>
                  </a:lnTo>
                  <a:lnTo>
                    <a:pt x="3654" y="618"/>
                  </a:lnTo>
                  <a:lnTo>
                    <a:pt x="3642" y="624"/>
                  </a:lnTo>
                  <a:lnTo>
                    <a:pt x="3630" y="636"/>
                  </a:lnTo>
                  <a:lnTo>
                    <a:pt x="3618" y="642"/>
                  </a:lnTo>
                  <a:lnTo>
                    <a:pt x="3600" y="660"/>
                  </a:lnTo>
                  <a:lnTo>
                    <a:pt x="3588" y="666"/>
                  </a:lnTo>
                  <a:lnTo>
                    <a:pt x="3582" y="678"/>
                  </a:lnTo>
                  <a:lnTo>
                    <a:pt x="3582" y="684"/>
                  </a:lnTo>
                  <a:lnTo>
                    <a:pt x="3588" y="690"/>
                  </a:lnTo>
                  <a:lnTo>
                    <a:pt x="3612" y="690"/>
                  </a:lnTo>
                  <a:lnTo>
                    <a:pt x="3648" y="696"/>
                  </a:lnTo>
                  <a:lnTo>
                    <a:pt x="3672" y="696"/>
                  </a:lnTo>
                  <a:lnTo>
                    <a:pt x="3684" y="708"/>
                  </a:lnTo>
                  <a:lnTo>
                    <a:pt x="3666" y="714"/>
                  </a:lnTo>
                  <a:lnTo>
                    <a:pt x="3594" y="726"/>
                  </a:lnTo>
                  <a:lnTo>
                    <a:pt x="3570" y="732"/>
                  </a:lnTo>
                  <a:lnTo>
                    <a:pt x="3576" y="738"/>
                  </a:lnTo>
                  <a:lnTo>
                    <a:pt x="3594" y="750"/>
                  </a:lnTo>
                  <a:lnTo>
                    <a:pt x="3630" y="762"/>
                  </a:lnTo>
                  <a:lnTo>
                    <a:pt x="3642" y="768"/>
                  </a:lnTo>
                  <a:lnTo>
                    <a:pt x="3648" y="768"/>
                  </a:lnTo>
                  <a:lnTo>
                    <a:pt x="3690" y="750"/>
                  </a:lnTo>
                  <a:lnTo>
                    <a:pt x="3690" y="762"/>
                  </a:lnTo>
                  <a:lnTo>
                    <a:pt x="3702" y="774"/>
                  </a:lnTo>
                  <a:lnTo>
                    <a:pt x="3744" y="774"/>
                  </a:lnTo>
                  <a:lnTo>
                    <a:pt x="3786" y="780"/>
                  </a:lnTo>
                  <a:lnTo>
                    <a:pt x="3834" y="786"/>
                  </a:lnTo>
                  <a:lnTo>
                    <a:pt x="3876" y="792"/>
                  </a:lnTo>
                  <a:lnTo>
                    <a:pt x="3894" y="792"/>
                  </a:lnTo>
                  <a:lnTo>
                    <a:pt x="3900" y="786"/>
                  </a:lnTo>
                  <a:lnTo>
                    <a:pt x="3894" y="780"/>
                  </a:lnTo>
                  <a:lnTo>
                    <a:pt x="3882" y="774"/>
                  </a:lnTo>
                  <a:lnTo>
                    <a:pt x="3876" y="768"/>
                  </a:lnTo>
                  <a:lnTo>
                    <a:pt x="3894" y="768"/>
                  </a:lnTo>
                  <a:lnTo>
                    <a:pt x="3930" y="774"/>
                  </a:lnTo>
                  <a:lnTo>
                    <a:pt x="3966" y="774"/>
                  </a:lnTo>
                  <a:lnTo>
                    <a:pt x="3990" y="780"/>
                  </a:lnTo>
                  <a:lnTo>
                    <a:pt x="4002" y="780"/>
                  </a:lnTo>
                  <a:lnTo>
                    <a:pt x="4020" y="786"/>
                  </a:lnTo>
                  <a:lnTo>
                    <a:pt x="4032" y="792"/>
                  </a:lnTo>
                  <a:lnTo>
                    <a:pt x="4050" y="792"/>
                  </a:lnTo>
                  <a:lnTo>
                    <a:pt x="4062" y="786"/>
                  </a:lnTo>
                  <a:lnTo>
                    <a:pt x="4062" y="774"/>
                  </a:lnTo>
                  <a:lnTo>
                    <a:pt x="4056" y="768"/>
                  </a:lnTo>
                  <a:lnTo>
                    <a:pt x="4050" y="756"/>
                  </a:lnTo>
                  <a:lnTo>
                    <a:pt x="4044" y="750"/>
                  </a:lnTo>
                  <a:lnTo>
                    <a:pt x="4092" y="738"/>
                  </a:lnTo>
                  <a:lnTo>
                    <a:pt x="4092" y="744"/>
                  </a:lnTo>
                  <a:lnTo>
                    <a:pt x="4098" y="750"/>
                  </a:lnTo>
                  <a:lnTo>
                    <a:pt x="4104" y="762"/>
                  </a:lnTo>
                  <a:lnTo>
                    <a:pt x="4104" y="768"/>
                  </a:lnTo>
                  <a:lnTo>
                    <a:pt x="4110" y="774"/>
                  </a:lnTo>
                  <a:lnTo>
                    <a:pt x="4116" y="774"/>
                  </a:lnTo>
                  <a:lnTo>
                    <a:pt x="4122" y="780"/>
                  </a:lnTo>
                  <a:lnTo>
                    <a:pt x="4134" y="786"/>
                  </a:lnTo>
                  <a:lnTo>
                    <a:pt x="4140" y="792"/>
                  </a:lnTo>
                  <a:lnTo>
                    <a:pt x="4170" y="786"/>
                  </a:lnTo>
                  <a:lnTo>
                    <a:pt x="4170" y="792"/>
                  </a:lnTo>
                  <a:lnTo>
                    <a:pt x="4164" y="798"/>
                  </a:lnTo>
                  <a:lnTo>
                    <a:pt x="4164" y="816"/>
                  </a:lnTo>
                  <a:lnTo>
                    <a:pt x="4170" y="816"/>
                  </a:lnTo>
                  <a:lnTo>
                    <a:pt x="4182" y="822"/>
                  </a:lnTo>
                  <a:lnTo>
                    <a:pt x="4200" y="822"/>
                  </a:lnTo>
                  <a:lnTo>
                    <a:pt x="4206" y="828"/>
                  </a:lnTo>
                  <a:lnTo>
                    <a:pt x="4212" y="828"/>
                  </a:lnTo>
                  <a:lnTo>
                    <a:pt x="4194" y="846"/>
                  </a:lnTo>
                  <a:lnTo>
                    <a:pt x="4194" y="858"/>
                  </a:lnTo>
                  <a:lnTo>
                    <a:pt x="4230" y="858"/>
                  </a:lnTo>
                  <a:lnTo>
                    <a:pt x="4224" y="882"/>
                  </a:lnTo>
                  <a:lnTo>
                    <a:pt x="4236" y="882"/>
                  </a:lnTo>
                  <a:lnTo>
                    <a:pt x="4248" y="888"/>
                  </a:lnTo>
                  <a:lnTo>
                    <a:pt x="4254" y="888"/>
                  </a:lnTo>
                  <a:lnTo>
                    <a:pt x="4278" y="900"/>
                  </a:lnTo>
                  <a:lnTo>
                    <a:pt x="4278" y="924"/>
                  </a:lnTo>
                  <a:lnTo>
                    <a:pt x="4266" y="948"/>
                  </a:lnTo>
                  <a:lnTo>
                    <a:pt x="4254" y="966"/>
                  </a:lnTo>
                  <a:lnTo>
                    <a:pt x="4248" y="978"/>
                  </a:lnTo>
                  <a:lnTo>
                    <a:pt x="4236" y="990"/>
                  </a:lnTo>
                  <a:lnTo>
                    <a:pt x="4218" y="996"/>
                  </a:lnTo>
                  <a:lnTo>
                    <a:pt x="4182" y="1014"/>
                  </a:lnTo>
                  <a:lnTo>
                    <a:pt x="4140" y="1026"/>
                  </a:lnTo>
                  <a:lnTo>
                    <a:pt x="4092" y="1050"/>
                  </a:lnTo>
                  <a:lnTo>
                    <a:pt x="4098" y="1056"/>
                  </a:lnTo>
                  <a:lnTo>
                    <a:pt x="4110" y="1062"/>
                  </a:lnTo>
                  <a:lnTo>
                    <a:pt x="4122" y="1074"/>
                  </a:lnTo>
                  <a:lnTo>
                    <a:pt x="4122" y="1080"/>
                  </a:lnTo>
                  <a:lnTo>
                    <a:pt x="4116" y="1086"/>
                  </a:lnTo>
                  <a:lnTo>
                    <a:pt x="4080" y="1098"/>
                  </a:lnTo>
                  <a:lnTo>
                    <a:pt x="4062" y="1098"/>
                  </a:lnTo>
                  <a:lnTo>
                    <a:pt x="3984" y="1110"/>
                  </a:lnTo>
                  <a:lnTo>
                    <a:pt x="3978" y="1128"/>
                  </a:lnTo>
                  <a:lnTo>
                    <a:pt x="3960" y="1110"/>
                  </a:lnTo>
                  <a:lnTo>
                    <a:pt x="3954" y="1110"/>
                  </a:lnTo>
                  <a:lnTo>
                    <a:pt x="3948" y="1104"/>
                  </a:lnTo>
                  <a:lnTo>
                    <a:pt x="3930" y="1104"/>
                  </a:lnTo>
                  <a:lnTo>
                    <a:pt x="3918" y="1098"/>
                  </a:lnTo>
                  <a:lnTo>
                    <a:pt x="3900" y="1098"/>
                  </a:lnTo>
                  <a:lnTo>
                    <a:pt x="3888" y="1104"/>
                  </a:lnTo>
                  <a:lnTo>
                    <a:pt x="3882" y="1110"/>
                  </a:lnTo>
                  <a:lnTo>
                    <a:pt x="3882" y="1122"/>
                  </a:lnTo>
                  <a:lnTo>
                    <a:pt x="3870" y="1122"/>
                  </a:lnTo>
                  <a:lnTo>
                    <a:pt x="3858" y="1128"/>
                  </a:lnTo>
                  <a:lnTo>
                    <a:pt x="3840" y="1134"/>
                  </a:lnTo>
                  <a:lnTo>
                    <a:pt x="3828" y="1140"/>
                  </a:lnTo>
                  <a:lnTo>
                    <a:pt x="3822" y="1146"/>
                  </a:lnTo>
                  <a:lnTo>
                    <a:pt x="3816" y="1158"/>
                  </a:lnTo>
                  <a:lnTo>
                    <a:pt x="3816" y="1170"/>
                  </a:lnTo>
                  <a:lnTo>
                    <a:pt x="3822" y="1182"/>
                  </a:lnTo>
                  <a:lnTo>
                    <a:pt x="3834" y="1188"/>
                  </a:lnTo>
                  <a:lnTo>
                    <a:pt x="3864" y="1188"/>
                  </a:lnTo>
                  <a:lnTo>
                    <a:pt x="3876" y="1182"/>
                  </a:lnTo>
                  <a:lnTo>
                    <a:pt x="3894" y="1182"/>
                  </a:lnTo>
                  <a:lnTo>
                    <a:pt x="3906" y="1176"/>
                  </a:lnTo>
                  <a:lnTo>
                    <a:pt x="3924" y="1170"/>
                  </a:lnTo>
                  <a:lnTo>
                    <a:pt x="3936" y="1164"/>
                  </a:lnTo>
                  <a:lnTo>
                    <a:pt x="3966" y="1164"/>
                  </a:lnTo>
                  <a:lnTo>
                    <a:pt x="3978" y="1176"/>
                  </a:lnTo>
                  <a:lnTo>
                    <a:pt x="3996" y="1176"/>
                  </a:lnTo>
                  <a:lnTo>
                    <a:pt x="4002" y="1170"/>
                  </a:lnTo>
                  <a:lnTo>
                    <a:pt x="4002" y="1152"/>
                  </a:lnTo>
                  <a:lnTo>
                    <a:pt x="4026" y="1128"/>
                  </a:lnTo>
                  <a:lnTo>
                    <a:pt x="4014" y="1140"/>
                  </a:lnTo>
                  <a:lnTo>
                    <a:pt x="4014" y="1146"/>
                  </a:lnTo>
                  <a:lnTo>
                    <a:pt x="4020" y="1152"/>
                  </a:lnTo>
                  <a:lnTo>
                    <a:pt x="4086" y="1152"/>
                  </a:lnTo>
                  <a:lnTo>
                    <a:pt x="4080" y="1158"/>
                  </a:lnTo>
                  <a:lnTo>
                    <a:pt x="4068" y="1164"/>
                  </a:lnTo>
                  <a:lnTo>
                    <a:pt x="4062" y="1170"/>
                  </a:lnTo>
                  <a:lnTo>
                    <a:pt x="4062" y="1176"/>
                  </a:lnTo>
                  <a:lnTo>
                    <a:pt x="4068" y="1182"/>
                  </a:lnTo>
                  <a:lnTo>
                    <a:pt x="4080" y="1182"/>
                  </a:lnTo>
                  <a:lnTo>
                    <a:pt x="4086" y="1188"/>
                  </a:lnTo>
                  <a:lnTo>
                    <a:pt x="4098" y="1188"/>
                  </a:lnTo>
                  <a:lnTo>
                    <a:pt x="4086" y="1200"/>
                  </a:lnTo>
                  <a:lnTo>
                    <a:pt x="4086" y="1206"/>
                  </a:lnTo>
                  <a:lnTo>
                    <a:pt x="4092" y="1212"/>
                  </a:lnTo>
                  <a:lnTo>
                    <a:pt x="4116" y="1224"/>
                  </a:lnTo>
                  <a:lnTo>
                    <a:pt x="4146" y="1224"/>
                  </a:lnTo>
                  <a:lnTo>
                    <a:pt x="4098" y="1242"/>
                  </a:lnTo>
                  <a:lnTo>
                    <a:pt x="4098" y="1248"/>
                  </a:lnTo>
                  <a:lnTo>
                    <a:pt x="4110" y="1260"/>
                  </a:lnTo>
                  <a:lnTo>
                    <a:pt x="4110" y="1266"/>
                  </a:lnTo>
                  <a:lnTo>
                    <a:pt x="4116" y="1272"/>
                  </a:lnTo>
                  <a:lnTo>
                    <a:pt x="4122" y="1266"/>
                  </a:lnTo>
                  <a:lnTo>
                    <a:pt x="4128" y="1266"/>
                  </a:lnTo>
                  <a:lnTo>
                    <a:pt x="4140" y="1260"/>
                  </a:lnTo>
                  <a:lnTo>
                    <a:pt x="4146" y="1272"/>
                  </a:lnTo>
                  <a:lnTo>
                    <a:pt x="4158" y="1284"/>
                  </a:lnTo>
                  <a:lnTo>
                    <a:pt x="4182" y="1284"/>
                  </a:lnTo>
                  <a:lnTo>
                    <a:pt x="4194" y="1290"/>
                  </a:lnTo>
                  <a:lnTo>
                    <a:pt x="4206" y="1290"/>
                  </a:lnTo>
                  <a:lnTo>
                    <a:pt x="4206" y="1308"/>
                  </a:lnTo>
                  <a:lnTo>
                    <a:pt x="4212" y="1314"/>
                  </a:lnTo>
                  <a:lnTo>
                    <a:pt x="4224" y="1320"/>
                  </a:lnTo>
                  <a:lnTo>
                    <a:pt x="4272" y="1320"/>
                  </a:lnTo>
                  <a:lnTo>
                    <a:pt x="4290" y="1326"/>
                  </a:lnTo>
                  <a:lnTo>
                    <a:pt x="4350" y="1356"/>
                  </a:lnTo>
                  <a:lnTo>
                    <a:pt x="4356" y="1362"/>
                  </a:lnTo>
                  <a:lnTo>
                    <a:pt x="4362" y="1362"/>
                  </a:lnTo>
                  <a:lnTo>
                    <a:pt x="4362" y="1356"/>
                  </a:lnTo>
                  <a:lnTo>
                    <a:pt x="4368" y="1350"/>
                  </a:lnTo>
                  <a:lnTo>
                    <a:pt x="4368" y="1320"/>
                  </a:lnTo>
                  <a:lnTo>
                    <a:pt x="4362" y="1308"/>
                  </a:lnTo>
                  <a:lnTo>
                    <a:pt x="4350" y="1296"/>
                  </a:lnTo>
                  <a:lnTo>
                    <a:pt x="4338" y="1290"/>
                  </a:lnTo>
                  <a:lnTo>
                    <a:pt x="4320" y="1272"/>
                  </a:lnTo>
                  <a:lnTo>
                    <a:pt x="4314" y="1272"/>
                  </a:lnTo>
                  <a:lnTo>
                    <a:pt x="4308" y="1260"/>
                  </a:lnTo>
                  <a:lnTo>
                    <a:pt x="4302" y="1254"/>
                  </a:lnTo>
                  <a:lnTo>
                    <a:pt x="4290" y="1230"/>
                  </a:lnTo>
                  <a:lnTo>
                    <a:pt x="4290" y="1224"/>
                  </a:lnTo>
                  <a:lnTo>
                    <a:pt x="4308" y="1224"/>
                  </a:lnTo>
                  <a:lnTo>
                    <a:pt x="4314" y="1230"/>
                  </a:lnTo>
                  <a:lnTo>
                    <a:pt x="4326" y="1236"/>
                  </a:lnTo>
                  <a:lnTo>
                    <a:pt x="4332" y="1242"/>
                  </a:lnTo>
                  <a:lnTo>
                    <a:pt x="4332" y="1212"/>
                  </a:lnTo>
                  <a:lnTo>
                    <a:pt x="4332" y="1218"/>
                  </a:lnTo>
                  <a:lnTo>
                    <a:pt x="4344" y="1230"/>
                  </a:lnTo>
                  <a:lnTo>
                    <a:pt x="4350" y="1242"/>
                  </a:lnTo>
                  <a:lnTo>
                    <a:pt x="4362" y="1254"/>
                  </a:lnTo>
                  <a:lnTo>
                    <a:pt x="4374" y="1254"/>
                  </a:lnTo>
                  <a:lnTo>
                    <a:pt x="4386" y="1248"/>
                  </a:lnTo>
                  <a:lnTo>
                    <a:pt x="4398" y="1248"/>
                  </a:lnTo>
                  <a:lnTo>
                    <a:pt x="4398" y="1272"/>
                  </a:lnTo>
                  <a:lnTo>
                    <a:pt x="4404" y="1278"/>
                  </a:lnTo>
                  <a:lnTo>
                    <a:pt x="4416" y="1278"/>
                  </a:lnTo>
                  <a:lnTo>
                    <a:pt x="4428" y="1290"/>
                  </a:lnTo>
                  <a:lnTo>
                    <a:pt x="4452" y="1272"/>
                  </a:lnTo>
                  <a:lnTo>
                    <a:pt x="4464" y="1284"/>
                  </a:lnTo>
                  <a:lnTo>
                    <a:pt x="4470" y="1284"/>
                  </a:lnTo>
                  <a:lnTo>
                    <a:pt x="4476" y="1278"/>
                  </a:lnTo>
                  <a:lnTo>
                    <a:pt x="4476" y="1260"/>
                  </a:lnTo>
                  <a:lnTo>
                    <a:pt x="4470" y="1254"/>
                  </a:lnTo>
                  <a:lnTo>
                    <a:pt x="4488" y="1212"/>
                  </a:lnTo>
                  <a:lnTo>
                    <a:pt x="4488" y="1236"/>
                  </a:lnTo>
                  <a:lnTo>
                    <a:pt x="4500" y="1248"/>
                  </a:lnTo>
                  <a:lnTo>
                    <a:pt x="4512" y="1236"/>
                  </a:lnTo>
                  <a:lnTo>
                    <a:pt x="4518" y="1218"/>
                  </a:lnTo>
                  <a:lnTo>
                    <a:pt x="4518" y="1206"/>
                  </a:lnTo>
                  <a:lnTo>
                    <a:pt x="4494" y="1182"/>
                  </a:lnTo>
                  <a:lnTo>
                    <a:pt x="4518" y="1176"/>
                  </a:lnTo>
                  <a:lnTo>
                    <a:pt x="4500" y="1164"/>
                  </a:lnTo>
                  <a:lnTo>
                    <a:pt x="4500" y="1146"/>
                  </a:lnTo>
                  <a:lnTo>
                    <a:pt x="4470" y="1146"/>
                  </a:lnTo>
                  <a:lnTo>
                    <a:pt x="4470" y="1134"/>
                  </a:lnTo>
                  <a:lnTo>
                    <a:pt x="4446" y="1134"/>
                  </a:lnTo>
                  <a:lnTo>
                    <a:pt x="4446" y="1080"/>
                  </a:lnTo>
                  <a:lnTo>
                    <a:pt x="4416" y="1086"/>
                  </a:lnTo>
                  <a:lnTo>
                    <a:pt x="4410" y="1080"/>
                  </a:lnTo>
                  <a:lnTo>
                    <a:pt x="4410" y="1056"/>
                  </a:lnTo>
                  <a:lnTo>
                    <a:pt x="4416" y="1050"/>
                  </a:lnTo>
                  <a:lnTo>
                    <a:pt x="4428" y="1050"/>
                  </a:lnTo>
                  <a:lnTo>
                    <a:pt x="4434" y="1056"/>
                  </a:lnTo>
                  <a:lnTo>
                    <a:pt x="4446" y="1062"/>
                  </a:lnTo>
                  <a:lnTo>
                    <a:pt x="4452" y="1068"/>
                  </a:lnTo>
                  <a:lnTo>
                    <a:pt x="4458" y="1068"/>
                  </a:lnTo>
                  <a:lnTo>
                    <a:pt x="4464" y="1062"/>
                  </a:lnTo>
                  <a:lnTo>
                    <a:pt x="4464" y="1026"/>
                  </a:lnTo>
                  <a:lnTo>
                    <a:pt x="4488" y="1032"/>
                  </a:lnTo>
                  <a:lnTo>
                    <a:pt x="4524" y="1014"/>
                  </a:lnTo>
                  <a:lnTo>
                    <a:pt x="4524" y="1026"/>
                  </a:lnTo>
                  <a:lnTo>
                    <a:pt x="4530" y="1038"/>
                  </a:lnTo>
                  <a:lnTo>
                    <a:pt x="4530" y="1044"/>
                  </a:lnTo>
                  <a:lnTo>
                    <a:pt x="4536" y="1050"/>
                  </a:lnTo>
                  <a:lnTo>
                    <a:pt x="4548" y="1044"/>
                  </a:lnTo>
                  <a:lnTo>
                    <a:pt x="4566" y="1044"/>
                  </a:lnTo>
                  <a:lnTo>
                    <a:pt x="4554" y="1062"/>
                  </a:lnTo>
                  <a:lnTo>
                    <a:pt x="4578" y="1062"/>
                  </a:lnTo>
                  <a:lnTo>
                    <a:pt x="4566" y="1092"/>
                  </a:lnTo>
                  <a:lnTo>
                    <a:pt x="4566" y="1098"/>
                  </a:lnTo>
                  <a:lnTo>
                    <a:pt x="4584" y="1116"/>
                  </a:lnTo>
                  <a:lnTo>
                    <a:pt x="4590" y="1128"/>
                  </a:lnTo>
                  <a:lnTo>
                    <a:pt x="4614" y="1140"/>
                  </a:lnTo>
                  <a:lnTo>
                    <a:pt x="4626" y="1134"/>
                  </a:lnTo>
                  <a:lnTo>
                    <a:pt x="4638" y="1122"/>
                  </a:lnTo>
                  <a:lnTo>
                    <a:pt x="4656" y="1086"/>
                  </a:lnTo>
                  <a:lnTo>
                    <a:pt x="4656" y="1080"/>
                  </a:lnTo>
                  <a:lnTo>
                    <a:pt x="4662" y="1068"/>
                  </a:lnTo>
                  <a:lnTo>
                    <a:pt x="4668" y="1074"/>
                  </a:lnTo>
                  <a:lnTo>
                    <a:pt x="4680" y="1080"/>
                  </a:lnTo>
                  <a:lnTo>
                    <a:pt x="4692" y="1080"/>
                  </a:lnTo>
                  <a:lnTo>
                    <a:pt x="4698" y="1086"/>
                  </a:lnTo>
                  <a:lnTo>
                    <a:pt x="4710" y="1080"/>
                  </a:lnTo>
                  <a:lnTo>
                    <a:pt x="4722" y="1068"/>
                  </a:lnTo>
                  <a:lnTo>
                    <a:pt x="4728" y="1056"/>
                  </a:lnTo>
                  <a:lnTo>
                    <a:pt x="4728" y="1038"/>
                  </a:lnTo>
                  <a:lnTo>
                    <a:pt x="4794" y="1038"/>
                  </a:lnTo>
                  <a:lnTo>
                    <a:pt x="4806" y="1026"/>
                  </a:lnTo>
                  <a:lnTo>
                    <a:pt x="4812" y="1014"/>
                  </a:lnTo>
                  <a:lnTo>
                    <a:pt x="4800" y="1002"/>
                  </a:lnTo>
                  <a:lnTo>
                    <a:pt x="4788" y="996"/>
                  </a:lnTo>
                  <a:lnTo>
                    <a:pt x="4758" y="996"/>
                  </a:lnTo>
                  <a:close/>
                  <a:moveTo>
                    <a:pt x="4476" y="1308"/>
                  </a:moveTo>
                  <a:lnTo>
                    <a:pt x="4446" y="1308"/>
                  </a:lnTo>
                  <a:lnTo>
                    <a:pt x="4440" y="1326"/>
                  </a:lnTo>
                  <a:lnTo>
                    <a:pt x="4476" y="1320"/>
                  </a:lnTo>
                  <a:lnTo>
                    <a:pt x="4476" y="1308"/>
                  </a:lnTo>
                  <a:close/>
                  <a:moveTo>
                    <a:pt x="4140" y="1290"/>
                  </a:moveTo>
                  <a:lnTo>
                    <a:pt x="4134" y="1290"/>
                  </a:lnTo>
                  <a:lnTo>
                    <a:pt x="4128" y="1296"/>
                  </a:lnTo>
                  <a:lnTo>
                    <a:pt x="4128" y="1308"/>
                  </a:lnTo>
                  <a:lnTo>
                    <a:pt x="4134" y="1314"/>
                  </a:lnTo>
                  <a:lnTo>
                    <a:pt x="4158" y="1314"/>
                  </a:lnTo>
                  <a:lnTo>
                    <a:pt x="4164" y="1308"/>
                  </a:lnTo>
                  <a:lnTo>
                    <a:pt x="4164" y="1296"/>
                  </a:lnTo>
                  <a:lnTo>
                    <a:pt x="4158" y="1290"/>
                  </a:lnTo>
                  <a:lnTo>
                    <a:pt x="4140" y="1290"/>
                  </a:lnTo>
                  <a:close/>
                  <a:moveTo>
                    <a:pt x="3834" y="1242"/>
                  </a:moveTo>
                  <a:lnTo>
                    <a:pt x="3840" y="1236"/>
                  </a:lnTo>
                  <a:lnTo>
                    <a:pt x="3834" y="1230"/>
                  </a:lnTo>
                  <a:lnTo>
                    <a:pt x="3828" y="1230"/>
                  </a:lnTo>
                  <a:lnTo>
                    <a:pt x="3822" y="1224"/>
                  </a:lnTo>
                  <a:lnTo>
                    <a:pt x="3810" y="1224"/>
                  </a:lnTo>
                  <a:lnTo>
                    <a:pt x="3810" y="1236"/>
                  </a:lnTo>
                  <a:lnTo>
                    <a:pt x="3816" y="1242"/>
                  </a:lnTo>
                  <a:lnTo>
                    <a:pt x="3816" y="1248"/>
                  </a:lnTo>
                  <a:lnTo>
                    <a:pt x="3828" y="1248"/>
                  </a:lnTo>
                  <a:lnTo>
                    <a:pt x="3834" y="1242"/>
                  </a:lnTo>
                  <a:close/>
                  <a:moveTo>
                    <a:pt x="4206" y="1452"/>
                  </a:moveTo>
                  <a:lnTo>
                    <a:pt x="4170" y="1452"/>
                  </a:lnTo>
                  <a:lnTo>
                    <a:pt x="4206" y="1476"/>
                  </a:lnTo>
                  <a:lnTo>
                    <a:pt x="4218" y="1470"/>
                  </a:lnTo>
                  <a:lnTo>
                    <a:pt x="4218" y="1458"/>
                  </a:lnTo>
                  <a:lnTo>
                    <a:pt x="4212" y="1458"/>
                  </a:lnTo>
                  <a:lnTo>
                    <a:pt x="4206" y="1452"/>
                  </a:lnTo>
                  <a:close/>
                  <a:moveTo>
                    <a:pt x="4170" y="870"/>
                  </a:moveTo>
                  <a:lnTo>
                    <a:pt x="4152" y="870"/>
                  </a:lnTo>
                  <a:lnTo>
                    <a:pt x="4152" y="876"/>
                  </a:lnTo>
                  <a:lnTo>
                    <a:pt x="4158" y="882"/>
                  </a:lnTo>
                  <a:lnTo>
                    <a:pt x="4164" y="882"/>
                  </a:lnTo>
                  <a:lnTo>
                    <a:pt x="4170" y="888"/>
                  </a:lnTo>
                  <a:lnTo>
                    <a:pt x="4182" y="882"/>
                  </a:lnTo>
                  <a:lnTo>
                    <a:pt x="4188" y="882"/>
                  </a:lnTo>
                  <a:lnTo>
                    <a:pt x="4194" y="876"/>
                  </a:lnTo>
                  <a:lnTo>
                    <a:pt x="4188" y="870"/>
                  </a:lnTo>
                  <a:lnTo>
                    <a:pt x="4170" y="870"/>
                  </a:lnTo>
                  <a:close/>
                  <a:moveTo>
                    <a:pt x="4170" y="936"/>
                  </a:moveTo>
                  <a:lnTo>
                    <a:pt x="4236" y="936"/>
                  </a:lnTo>
                  <a:lnTo>
                    <a:pt x="4236" y="918"/>
                  </a:lnTo>
                  <a:lnTo>
                    <a:pt x="4188" y="918"/>
                  </a:lnTo>
                  <a:lnTo>
                    <a:pt x="4170" y="936"/>
                  </a:lnTo>
                  <a:close/>
                  <a:moveTo>
                    <a:pt x="5574" y="36"/>
                  </a:moveTo>
                  <a:lnTo>
                    <a:pt x="5490" y="36"/>
                  </a:lnTo>
                  <a:lnTo>
                    <a:pt x="5496" y="24"/>
                  </a:lnTo>
                  <a:lnTo>
                    <a:pt x="5490" y="24"/>
                  </a:lnTo>
                  <a:lnTo>
                    <a:pt x="5484" y="18"/>
                  </a:lnTo>
                  <a:lnTo>
                    <a:pt x="5448" y="18"/>
                  </a:lnTo>
                  <a:lnTo>
                    <a:pt x="5430" y="12"/>
                  </a:lnTo>
                  <a:lnTo>
                    <a:pt x="5400" y="12"/>
                  </a:lnTo>
                  <a:lnTo>
                    <a:pt x="5364" y="18"/>
                  </a:lnTo>
                  <a:lnTo>
                    <a:pt x="5334" y="30"/>
                  </a:lnTo>
                  <a:lnTo>
                    <a:pt x="5304" y="36"/>
                  </a:lnTo>
                  <a:lnTo>
                    <a:pt x="5292" y="36"/>
                  </a:lnTo>
                  <a:lnTo>
                    <a:pt x="5346" y="12"/>
                  </a:lnTo>
                  <a:lnTo>
                    <a:pt x="5274" y="18"/>
                  </a:lnTo>
                  <a:lnTo>
                    <a:pt x="5268" y="18"/>
                  </a:lnTo>
                  <a:lnTo>
                    <a:pt x="5262" y="12"/>
                  </a:lnTo>
                  <a:lnTo>
                    <a:pt x="5250" y="12"/>
                  </a:lnTo>
                  <a:lnTo>
                    <a:pt x="5226" y="0"/>
                  </a:lnTo>
                  <a:lnTo>
                    <a:pt x="5196" y="0"/>
                  </a:lnTo>
                  <a:lnTo>
                    <a:pt x="5190" y="6"/>
                  </a:lnTo>
                  <a:lnTo>
                    <a:pt x="5184" y="18"/>
                  </a:lnTo>
                  <a:lnTo>
                    <a:pt x="5178" y="18"/>
                  </a:lnTo>
                  <a:lnTo>
                    <a:pt x="5172" y="12"/>
                  </a:lnTo>
                  <a:lnTo>
                    <a:pt x="5160" y="6"/>
                  </a:lnTo>
                  <a:lnTo>
                    <a:pt x="5148" y="6"/>
                  </a:lnTo>
                  <a:lnTo>
                    <a:pt x="5136" y="0"/>
                  </a:lnTo>
                  <a:lnTo>
                    <a:pt x="5124" y="0"/>
                  </a:lnTo>
                  <a:lnTo>
                    <a:pt x="5112" y="6"/>
                  </a:lnTo>
                  <a:lnTo>
                    <a:pt x="5106" y="12"/>
                  </a:lnTo>
                  <a:lnTo>
                    <a:pt x="5094" y="18"/>
                  </a:lnTo>
                  <a:lnTo>
                    <a:pt x="5088" y="24"/>
                  </a:lnTo>
                  <a:lnTo>
                    <a:pt x="5046" y="12"/>
                  </a:lnTo>
                  <a:lnTo>
                    <a:pt x="4938" y="6"/>
                  </a:lnTo>
                  <a:lnTo>
                    <a:pt x="4968" y="36"/>
                  </a:lnTo>
                  <a:lnTo>
                    <a:pt x="4902" y="12"/>
                  </a:lnTo>
                  <a:lnTo>
                    <a:pt x="4842" y="24"/>
                  </a:lnTo>
                  <a:lnTo>
                    <a:pt x="4830" y="24"/>
                  </a:lnTo>
                  <a:lnTo>
                    <a:pt x="4812" y="18"/>
                  </a:lnTo>
                  <a:lnTo>
                    <a:pt x="4746" y="18"/>
                  </a:lnTo>
                  <a:lnTo>
                    <a:pt x="4710" y="24"/>
                  </a:lnTo>
                  <a:lnTo>
                    <a:pt x="4686" y="36"/>
                  </a:lnTo>
                  <a:lnTo>
                    <a:pt x="4674" y="36"/>
                  </a:lnTo>
                  <a:lnTo>
                    <a:pt x="4764" y="60"/>
                  </a:lnTo>
                  <a:lnTo>
                    <a:pt x="4674" y="48"/>
                  </a:lnTo>
                  <a:lnTo>
                    <a:pt x="4662" y="48"/>
                  </a:lnTo>
                  <a:lnTo>
                    <a:pt x="4590" y="36"/>
                  </a:lnTo>
                  <a:lnTo>
                    <a:pt x="4542" y="36"/>
                  </a:lnTo>
                  <a:lnTo>
                    <a:pt x="4530" y="48"/>
                  </a:lnTo>
                  <a:lnTo>
                    <a:pt x="4530" y="60"/>
                  </a:lnTo>
                  <a:lnTo>
                    <a:pt x="4512" y="60"/>
                  </a:lnTo>
                  <a:lnTo>
                    <a:pt x="4482" y="54"/>
                  </a:lnTo>
                  <a:lnTo>
                    <a:pt x="4392" y="54"/>
                  </a:lnTo>
                  <a:lnTo>
                    <a:pt x="4350" y="60"/>
                  </a:lnTo>
                  <a:lnTo>
                    <a:pt x="4302" y="66"/>
                  </a:lnTo>
                  <a:lnTo>
                    <a:pt x="4260" y="66"/>
                  </a:lnTo>
                  <a:lnTo>
                    <a:pt x="4242" y="72"/>
                  </a:lnTo>
                  <a:lnTo>
                    <a:pt x="4260" y="72"/>
                  </a:lnTo>
                  <a:lnTo>
                    <a:pt x="4266" y="78"/>
                  </a:lnTo>
                  <a:lnTo>
                    <a:pt x="4278" y="78"/>
                  </a:lnTo>
                  <a:lnTo>
                    <a:pt x="4362" y="84"/>
                  </a:lnTo>
                  <a:lnTo>
                    <a:pt x="4278" y="96"/>
                  </a:lnTo>
                  <a:lnTo>
                    <a:pt x="4284" y="96"/>
                  </a:lnTo>
                  <a:lnTo>
                    <a:pt x="4290" y="102"/>
                  </a:lnTo>
                  <a:lnTo>
                    <a:pt x="4314" y="114"/>
                  </a:lnTo>
                  <a:lnTo>
                    <a:pt x="4338" y="114"/>
                  </a:lnTo>
                  <a:lnTo>
                    <a:pt x="4356" y="108"/>
                  </a:lnTo>
                  <a:lnTo>
                    <a:pt x="4392" y="108"/>
                  </a:lnTo>
                  <a:lnTo>
                    <a:pt x="4398" y="102"/>
                  </a:lnTo>
                  <a:lnTo>
                    <a:pt x="4410" y="102"/>
                  </a:lnTo>
                  <a:lnTo>
                    <a:pt x="4416" y="96"/>
                  </a:lnTo>
                  <a:lnTo>
                    <a:pt x="4440" y="96"/>
                  </a:lnTo>
                  <a:lnTo>
                    <a:pt x="4458" y="90"/>
                  </a:lnTo>
                  <a:lnTo>
                    <a:pt x="4500" y="90"/>
                  </a:lnTo>
                  <a:lnTo>
                    <a:pt x="4518" y="96"/>
                  </a:lnTo>
                  <a:lnTo>
                    <a:pt x="4536" y="96"/>
                  </a:lnTo>
                  <a:lnTo>
                    <a:pt x="4548" y="102"/>
                  </a:lnTo>
                  <a:lnTo>
                    <a:pt x="4560" y="102"/>
                  </a:lnTo>
                  <a:lnTo>
                    <a:pt x="4494" y="102"/>
                  </a:lnTo>
                  <a:lnTo>
                    <a:pt x="4482" y="108"/>
                  </a:lnTo>
                  <a:lnTo>
                    <a:pt x="4458" y="108"/>
                  </a:lnTo>
                  <a:lnTo>
                    <a:pt x="4446" y="114"/>
                  </a:lnTo>
                  <a:lnTo>
                    <a:pt x="4434" y="114"/>
                  </a:lnTo>
                  <a:lnTo>
                    <a:pt x="4422" y="120"/>
                  </a:lnTo>
                  <a:lnTo>
                    <a:pt x="4410" y="120"/>
                  </a:lnTo>
                  <a:lnTo>
                    <a:pt x="4404" y="126"/>
                  </a:lnTo>
                  <a:lnTo>
                    <a:pt x="4398" y="126"/>
                  </a:lnTo>
                  <a:lnTo>
                    <a:pt x="4434" y="126"/>
                  </a:lnTo>
                  <a:lnTo>
                    <a:pt x="4452" y="132"/>
                  </a:lnTo>
                  <a:lnTo>
                    <a:pt x="4488" y="132"/>
                  </a:lnTo>
                  <a:lnTo>
                    <a:pt x="4500" y="126"/>
                  </a:lnTo>
                  <a:lnTo>
                    <a:pt x="4506" y="126"/>
                  </a:lnTo>
                  <a:lnTo>
                    <a:pt x="4512" y="120"/>
                  </a:lnTo>
                  <a:lnTo>
                    <a:pt x="4638" y="120"/>
                  </a:lnTo>
                  <a:lnTo>
                    <a:pt x="4656" y="114"/>
                  </a:lnTo>
                  <a:lnTo>
                    <a:pt x="4680" y="114"/>
                  </a:lnTo>
                  <a:lnTo>
                    <a:pt x="4698" y="108"/>
                  </a:lnTo>
                  <a:lnTo>
                    <a:pt x="4710" y="108"/>
                  </a:lnTo>
                  <a:lnTo>
                    <a:pt x="4722" y="96"/>
                  </a:lnTo>
                  <a:lnTo>
                    <a:pt x="4734" y="96"/>
                  </a:lnTo>
                  <a:lnTo>
                    <a:pt x="4752" y="90"/>
                  </a:lnTo>
                  <a:lnTo>
                    <a:pt x="4770" y="90"/>
                  </a:lnTo>
                  <a:lnTo>
                    <a:pt x="4782" y="84"/>
                  </a:lnTo>
                  <a:lnTo>
                    <a:pt x="4830" y="84"/>
                  </a:lnTo>
                  <a:lnTo>
                    <a:pt x="4746" y="114"/>
                  </a:lnTo>
                  <a:lnTo>
                    <a:pt x="4782" y="114"/>
                  </a:lnTo>
                  <a:lnTo>
                    <a:pt x="4734" y="126"/>
                  </a:lnTo>
                  <a:lnTo>
                    <a:pt x="4716" y="126"/>
                  </a:lnTo>
                  <a:lnTo>
                    <a:pt x="4674" y="132"/>
                  </a:lnTo>
                  <a:lnTo>
                    <a:pt x="4620" y="132"/>
                  </a:lnTo>
                  <a:lnTo>
                    <a:pt x="4566" y="138"/>
                  </a:lnTo>
                  <a:lnTo>
                    <a:pt x="4536" y="138"/>
                  </a:lnTo>
                  <a:lnTo>
                    <a:pt x="4524" y="150"/>
                  </a:lnTo>
                  <a:lnTo>
                    <a:pt x="4524" y="156"/>
                  </a:lnTo>
                  <a:lnTo>
                    <a:pt x="4602" y="174"/>
                  </a:lnTo>
                  <a:lnTo>
                    <a:pt x="4596" y="174"/>
                  </a:lnTo>
                  <a:lnTo>
                    <a:pt x="4590" y="180"/>
                  </a:lnTo>
                  <a:lnTo>
                    <a:pt x="4578" y="180"/>
                  </a:lnTo>
                  <a:lnTo>
                    <a:pt x="4566" y="186"/>
                  </a:lnTo>
                  <a:lnTo>
                    <a:pt x="4542" y="186"/>
                  </a:lnTo>
                  <a:lnTo>
                    <a:pt x="4518" y="174"/>
                  </a:lnTo>
                  <a:lnTo>
                    <a:pt x="4500" y="162"/>
                  </a:lnTo>
                  <a:lnTo>
                    <a:pt x="4476" y="150"/>
                  </a:lnTo>
                  <a:lnTo>
                    <a:pt x="4470" y="144"/>
                  </a:lnTo>
                  <a:lnTo>
                    <a:pt x="4356" y="144"/>
                  </a:lnTo>
                  <a:lnTo>
                    <a:pt x="4350" y="150"/>
                  </a:lnTo>
                  <a:lnTo>
                    <a:pt x="4344" y="162"/>
                  </a:lnTo>
                  <a:lnTo>
                    <a:pt x="4338" y="168"/>
                  </a:lnTo>
                  <a:lnTo>
                    <a:pt x="4368" y="186"/>
                  </a:lnTo>
                  <a:lnTo>
                    <a:pt x="4386" y="204"/>
                  </a:lnTo>
                  <a:lnTo>
                    <a:pt x="4410" y="216"/>
                  </a:lnTo>
                  <a:lnTo>
                    <a:pt x="4458" y="216"/>
                  </a:lnTo>
                  <a:lnTo>
                    <a:pt x="4476" y="210"/>
                  </a:lnTo>
                  <a:lnTo>
                    <a:pt x="4488" y="210"/>
                  </a:lnTo>
                  <a:lnTo>
                    <a:pt x="4476" y="216"/>
                  </a:lnTo>
                  <a:lnTo>
                    <a:pt x="4470" y="228"/>
                  </a:lnTo>
                  <a:lnTo>
                    <a:pt x="4398" y="228"/>
                  </a:lnTo>
                  <a:lnTo>
                    <a:pt x="4380" y="222"/>
                  </a:lnTo>
                  <a:lnTo>
                    <a:pt x="4350" y="222"/>
                  </a:lnTo>
                  <a:lnTo>
                    <a:pt x="4314" y="228"/>
                  </a:lnTo>
                  <a:lnTo>
                    <a:pt x="4272" y="234"/>
                  </a:lnTo>
                  <a:lnTo>
                    <a:pt x="4230" y="234"/>
                  </a:lnTo>
                  <a:lnTo>
                    <a:pt x="4218" y="240"/>
                  </a:lnTo>
                  <a:lnTo>
                    <a:pt x="4200" y="246"/>
                  </a:lnTo>
                  <a:lnTo>
                    <a:pt x="4188" y="258"/>
                  </a:lnTo>
                  <a:lnTo>
                    <a:pt x="4176" y="264"/>
                  </a:lnTo>
                  <a:lnTo>
                    <a:pt x="4170" y="270"/>
                  </a:lnTo>
                  <a:lnTo>
                    <a:pt x="4164" y="270"/>
                  </a:lnTo>
                  <a:lnTo>
                    <a:pt x="4236" y="258"/>
                  </a:lnTo>
                  <a:lnTo>
                    <a:pt x="4236" y="276"/>
                  </a:lnTo>
                  <a:lnTo>
                    <a:pt x="4296" y="258"/>
                  </a:lnTo>
                  <a:lnTo>
                    <a:pt x="4224" y="288"/>
                  </a:lnTo>
                  <a:lnTo>
                    <a:pt x="4230" y="288"/>
                  </a:lnTo>
                  <a:lnTo>
                    <a:pt x="4236" y="294"/>
                  </a:lnTo>
                  <a:lnTo>
                    <a:pt x="4248" y="300"/>
                  </a:lnTo>
                  <a:lnTo>
                    <a:pt x="4278" y="300"/>
                  </a:lnTo>
                  <a:lnTo>
                    <a:pt x="4314" y="288"/>
                  </a:lnTo>
                  <a:lnTo>
                    <a:pt x="4326" y="288"/>
                  </a:lnTo>
                  <a:lnTo>
                    <a:pt x="4344" y="282"/>
                  </a:lnTo>
                  <a:lnTo>
                    <a:pt x="4350" y="276"/>
                  </a:lnTo>
                  <a:lnTo>
                    <a:pt x="4356" y="276"/>
                  </a:lnTo>
                  <a:lnTo>
                    <a:pt x="4254" y="312"/>
                  </a:lnTo>
                  <a:lnTo>
                    <a:pt x="4188" y="312"/>
                  </a:lnTo>
                  <a:lnTo>
                    <a:pt x="4176" y="288"/>
                  </a:lnTo>
                  <a:lnTo>
                    <a:pt x="4164" y="288"/>
                  </a:lnTo>
                  <a:lnTo>
                    <a:pt x="4146" y="282"/>
                  </a:lnTo>
                  <a:lnTo>
                    <a:pt x="4110" y="282"/>
                  </a:lnTo>
                  <a:lnTo>
                    <a:pt x="4104" y="288"/>
                  </a:lnTo>
                  <a:lnTo>
                    <a:pt x="4104" y="300"/>
                  </a:lnTo>
                  <a:lnTo>
                    <a:pt x="4110" y="312"/>
                  </a:lnTo>
                  <a:lnTo>
                    <a:pt x="4110" y="318"/>
                  </a:lnTo>
                  <a:lnTo>
                    <a:pt x="4116" y="324"/>
                  </a:lnTo>
                  <a:lnTo>
                    <a:pt x="4092" y="324"/>
                  </a:lnTo>
                  <a:lnTo>
                    <a:pt x="4074" y="330"/>
                  </a:lnTo>
                  <a:lnTo>
                    <a:pt x="4032" y="330"/>
                  </a:lnTo>
                  <a:lnTo>
                    <a:pt x="4020" y="336"/>
                  </a:lnTo>
                  <a:lnTo>
                    <a:pt x="4002" y="342"/>
                  </a:lnTo>
                  <a:lnTo>
                    <a:pt x="3990" y="348"/>
                  </a:lnTo>
                  <a:lnTo>
                    <a:pt x="3972" y="354"/>
                  </a:lnTo>
                  <a:lnTo>
                    <a:pt x="3936" y="354"/>
                  </a:lnTo>
                  <a:lnTo>
                    <a:pt x="3924" y="360"/>
                  </a:lnTo>
                  <a:lnTo>
                    <a:pt x="3918" y="360"/>
                  </a:lnTo>
                  <a:lnTo>
                    <a:pt x="3924" y="360"/>
                  </a:lnTo>
                  <a:lnTo>
                    <a:pt x="3936" y="366"/>
                  </a:lnTo>
                  <a:lnTo>
                    <a:pt x="3978" y="366"/>
                  </a:lnTo>
                  <a:lnTo>
                    <a:pt x="3990" y="360"/>
                  </a:lnTo>
                  <a:lnTo>
                    <a:pt x="3996" y="354"/>
                  </a:lnTo>
                  <a:lnTo>
                    <a:pt x="3984" y="372"/>
                  </a:lnTo>
                  <a:lnTo>
                    <a:pt x="4020" y="366"/>
                  </a:lnTo>
                  <a:lnTo>
                    <a:pt x="4044" y="354"/>
                  </a:lnTo>
                  <a:lnTo>
                    <a:pt x="4044" y="372"/>
                  </a:lnTo>
                  <a:lnTo>
                    <a:pt x="4074" y="366"/>
                  </a:lnTo>
                  <a:lnTo>
                    <a:pt x="4098" y="366"/>
                  </a:lnTo>
                  <a:lnTo>
                    <a:pt x="4098" y="372"/>
                  </a:lnTo>
                  <a:lnTo>
                    <a:pt x="4104" y="378"/>
                  </a:lnTo>
                  <a:lnTo>
                    <a:pt x="4122" y="378"/>
                  </a:lnTo>
                  <a:lnTo>
                    <a:pt x="4146" y="366"/>
                  </a:lnTo>
                  <a:lnTo>
                    <a:pt x="4152" y="366"/>
                  </a:lnTo>
                  <a:lnTo>
                    <a:pt x="4164" y="360"/>
                  </a:lnTo>
                  <a:lnTo>
                    <a:pt x="4170" y="372"/>
                  </a:lnTo>
                  <a:lnTo>
                    <a:pt x="4200" y="354"/>
                  </a:lnTo>
                  <a:lnTo>
                    <a:pt x="4206" y="360"/>
                  </a:lnTo>
                  <a:lnTo>
                    <a:pt x="4212" y="372"/>
                  </a:lnTo>
                  <a:lnTo>
                    <a:pt x="4224" y="372"/>
                  </a:lnTo>
                  <a:lnTo>
                    <a:pt x="4236" y="366"/>
                  </a:lnTo>
                  <a:lnTo>
                    <a:pt x="4242" y="360"/>
                  </a:lnTo>
                  <a:lnTo>
                    <a:pt x="4248" y="360"/>
                  </a:lnTo>
                  <a:lnTo>
                    <a:pt x="4254" y="366"/>
                  </a:lnTo>
                  <a:lnTo>
                    <a:pt x="4266" y="372"/>
                  </a:lnTo>
                  <a:lnTo>
                    <a:pt x="4284" y="372"/>
                  </a:lnTo>
                  <a:lnTo>
                    <a:pt x="4290" y="366"/>
                  </a:lnTo>
                  <a:lnTo>
                    <a:pt x="4290" y="360"/>
                  </a:lnTo>
                  <a:lnTo>
                    <a:pt x="4284" y="354"/>
                  </a:lnTo>
                  <a:lnTo>
                    <a:pt x="4338" y="372"/>
                  </a:lnTo>
                  <a:lnTo>
                    <a:pt x="4344" y="378"/>
                  </a:lnTo>
                  <a:lnTo>
                    <a:pt x="4350" y="390"/>
                  </a:lnTo>
                  <a:lnTo>
                    <a:pt x="4374" y="390"/>
                  </a:lnTo>
                  <a:lnTo>
                    <a:pt x="4410" y="378"/>
                  </a:lnTo>
                  <a:lnTo>
                    <a:pt x="4440" y="372"/>
                  </a:lnTo>
                  <a:lnTo>
                    <a:pt x="4476" y="372"/>
                  </a:lnTo>
                  <a:lnTo>
                    <a:pt x="4494" y="366"/>
                  </a:lnTo>
                  <a:lnTo>
                    <a:pt x="4506" y="360"/>
                  </a:lnTo>
                  <a:lnTo>
                    <a:pt x="4524" y="342"/>
                  </a:lnTo>
                  <a:lnTo>
                    <a:pt x="4464" y="342"/>
                  </a:lnTo>
                  <a:lnTo>
                    <a:pt x="4470" y="336"/>
                  </a:lnTo>
                  <a:lnTo>
                    <a:pt x="4470" y="330"/>
                  </a:lnTo>
                  <a:lnTo>
                    <a:pt x="4416" y="330"/>
                  </a:lnTo>
                  <a:lnTo>
                    <a:pt x="4362" y="318"/>
                  </a:lnTo>
                  <a:lnTo>
                    <a:pt x="4380" y="300"/>
                  </a:lnTo>
                  <a:lnTo>
                    <a:pt x="4440" y="318"/>
                  </a:lnTo>
                  <a:lnTo>
                    <a:pt x="4452" y="318"/>
                  </a:lnTo>
                  <a:lnTo>
                    <a:pt x="4488" y="312"/>
                  </a:lnTo>
                  <a:lnTo>
                    <a:pt x="4566" y="312"/>
                  </a:lnTo>
                  <a:lnTo>
                    <a:pt x="4578" y="300"/>
                  </a:lnTo>
                  <a:lnTo>
                    <a:pt x="4578" y="288"/>
                  </a:lnTo>
                  <a:lnTo>
                    <a:pt x="4584" y="288"/>
                  </a:lnTo>
                  <a:lnTo>
                    <a:pt x="4590" y="282"/>
                  </a:lnTo>
                  <a:lnTo>
                    <a:pt x="4608" y="282"/>
                  </a:lnTo>
                  <a:lnTo>
                    <a:pt x="4626" y="276"/>
                  </a:lnTo>
                  <a:lnTo>
                    <a:pt x="4662" y="276"/>
                  </a:lnTo>
                  <a:lnTo>
                    <a:pt x="4680" y="270"/>
                  </a:lnTo>
                  <a:lnTo>
                    <a:pt x="4710" y="270"/>
                  </a:lnTo>
                  <a:lnTo>
                    <a:pt x="4722" y="264"/>
                  </a:lnTo>
                  <a:lnTo>
                    <a:pt x="4728" y="264"/>
                  </a:lnTo>
                  <a:lnTo>
                    <a:pt x="4704" y="246"/>
                  </a:lnTo>
                  <a:lnTo>
                    <a:pt x="4746" y="246"/>
                  </a:lnTo>
                  <a:lnTo>
                    <a:pt x="4770" y="240"/>
                  </a:lnTo>
                  <a:lnTo>
                    <a:pt x="4782" y="234"/>
                  </a:lnTo>
                  <a:lnTo>
                    <a:pt x="4776" y="228"/>
                  </a:lnTo>
                  <a:lnTo>
                    <a:pt x="4770" y="228"/>
                  </a:lnTo>
                  <a:lnTo>
                    <a:pt x="4758" y="222"/>
                  </a:lnTo>
                  <a:lnTo>
                    <a:pt x="4746" y="222"/>
                  </a:lnTo>
                  <a:lnTo>
                    <a:pt x="4734" y="216"/>
                  </a:lnTo>
                  <a:lnTo>
                    <a:pt x="4686" y="216"/>
                  </a:lnTo>
                  <a:lnTo>
                    <a:pt x="4674" y="210"/>
                  </a:lnTo>
                  <a:lnTo>
                    <a:pt x="4662" y="210"/>
                  </a:lnTo>
                  <a:lnTo>
                    <a:pt x="4662" y="204"/>
                  </a:lnTo>
                  <a:lnTo>
                    <a:pt x="4674" y="198"/>
                  </a:lnTo>
                  <a:lnTo>
                    <a:pt x="4686" y="198"/>
                  </a:lnTo>
                  <a:lnTo>
                    <a:pt x="4704" y="192"/>
                  </a:lnTo>
                  <a:lnTo>
                    <a:pt x="4716" y="186"/>
                  </a:lnTo>
                  <a:lnTo>
                    <a:pt x="4764" y="186"/>
                  </a:lnTo>
                  <a:lnTo>
                    <a:pt x="4782" y="192"/>
                  </a:lnTo>
                  <a:lnTo>
                    <a:pt x="4860" y="192"/>
                  </a:lnTo>
                  <a:lnTo>
                    <a:pt x="4878" y="186"/>
                  </a:lnTo>
                  <a:lnTo>
                    <a:pt x="4902" y="186"/>
                  </a:lnTo>
                  <a:lnTo>
                    <a:pt x="4896" y="180"/>
                  </a:lnTo>
                  <a:lnTo>
                    <a:pt x="4878" y="180"/>
                  </a:lnTo>
                  <a:lnTo>
                    <a:pt x="4866" y="174"/>
                  </a:lnTo>
                  <a:lnTo>
                    <a:pt x="4872" y="168"/>
                  </a:lnTo>
                  <a:lnTo>
                    <a:pt x="4902" y="162"/>
                  </a:lnTo>
                  <a:lnTo>
                    <a:pt x="4944" y="168"/>
                  </a:lnTo>
                  <a:lnTo>
                    <a:pt x="4974" y="174"/>
                  </a:lnTo>
                  <a:lnTo>
                    <a:pt x="4986" y="174"/>
                  </a:lnTo>
                  <a:lnTo>
                    <a:pt x="4992" y="168"/>
                  </a:lnTo>
                  <a:lnTo>
                    <a:pt x="4992" y="150"/>
                  </a:lnTo>
                  <a:lnTo>
                    <a:pt x="5070" y="156"/>
                  </a:lnTo>
                  <a:lnTo>
                    <a:pt x="5070" y="132"/>
                  </a:lnTo>
                  <a:lnTo>
                    <a:pt x="5082" y="132"/>
                  </a:lnTo>
                  <a:lnTo>
                    <a:pt x="5094" y="138"/>
                  </a:lnTo>
                  <a:lnTo>
                    <a:pt x="5112" y="138"/>
                  </a:lnTo>
                  <a:lnTo>
                    <a:pt x="5136" y="126"/>
                  </a:lnTo>
                  <a:lnTo>
                    <a:pt x="5148" y="126"/>
                  </a:lnTo>
                  <a:lnTo>
                    <a:pt x="5154" y="120"/>
                  </a:lnTo>
                  <a:lnTo>
                    <a:pt x="5172" y="120"/>
                  </a:lnTo>
                  <a:lnTo>
                    <a:pt x="5208" y="114"/>
                  </a:lnTo>
                  <a:lnTo>
                    <a:pt x="5256" y="102"/>
                  </a:lnTo>
                  <a:lnTo>
                    <a:pt x="5298" y="96"/>
                  </a:lnTo>
                  <a:lnTo>
                    <a:pt x="5322" y="90"/>
                  </a:lnTo>
                  <a:lnTo>
                    <a:pt x="5340" y="90"/>
                  </a:lnTo>
                  <a:lnTo>
                    <a:pt x="5346" y="84"/>
                  </a:lnTo>
                  <a:lnTo>
                    <a:pt x="5238" y="84"/>
                  </a:lnTo>
                  <a:lnTo>
                    <a:pt x="5214" y="96"/>
                  </a:lnTo>
                  <a:lnTo>
                    <a:pt x="5142" y="96"/>
                  </a:lnTo>
                  <a:lnTo>
                    <a:pt x="5226" y="90"/>
                  </a:lnTo>
                  <a:lnTo>
                    <a:pt x="5220" y="78"/>
                  </a:lnTo>
                  <a:lnTo>
                    <a:pt x="5268" y="84"/>
                  </a:lnTo>
                  <a:lnTo>
                    <a:pt x="5274" y="78"/>
                  </a:lnTo>
                  <a:lnTo>
                    <a:pt x="5286" y="72"/>
                  </a:lnTo>
                  <a:lnTo>
                    <a:pt x="5358" y="72"/>
                  </a:lnTo>
                  <a:lnTo>
                    <a:pt x="5406" y="66"/>
                  </a:lnTo>
                  <a:lnTo>
                    <a:pt x="5454" y="66"/>
                  </a:lnTo>
                  <a:lnTo>
                    <a:pt x="5484" y="60"/>
                  </a:lnTo>
                  <a:lnTo>
                    <a:pt x="5496" y="60"/>
                  </a:lnTo>
                  <a:lnTo>
                    <a:pt x="5514" y="54"/>
                  </a:lnTo>
                  <a:lnTo>
                    <a:pt x="5532" y="54"/>
                  </a:lnTo>
                  <a:lnTo>
                    <a:pt x="5550" y="48"/>
                  </a:lnTo>
                  <a:lnTo>
                    <a:pt x="5562" y="42"/>
                  </a:lnTo>
                  <a:lnTo>
                    <a:pt x="5574" y="42"/>
                  </a:lnTo>
                  <a:lnTo>
                    <a:pt x="5574" y="36"/>
                  </a:lnTo>
                  <a:close/>
                  <a:moveTo>
                    <a:pt x="4032" y="966"/>
                  </a:moveTo>
                  <a:lnTo>
                    <a:pt x="4086" y="966"/>
                  </a:lnTo>
                  <a:lnTo>
                    <a:pt x="4134" y="942"/>
                  </a:lnTo>
                  <a:lnTo>
                    <a:pt x="4140" y="930"/>
                  </a:lnTo>
                  <a:lnTo>
                    <a:pt x="4134" y="918"/>
                  </a:lnTo>
                  <a:lnTo>
                    <a:pt x="4134" y="912"/>
                  </a:lnTo>
                  <a:lnTo>
                    <a:pt x="4122" y="906"/>
                  </a:lnTo>
                  <a:lnTo>
                    <a:pt x="4074" y="906"/>
                  </a:lnTo>
                  <a:lnTo>
                    <a:pt x="4062" y="912"/>
                  </a:lnTo>
                  <a:lnTo>
                    <a:pt x="4050" y="912"/>
                  </a:lnTo>
                  <a:lnTo>
                    <a:pt x="4026" y="924"/>
                  </a:lnTo>
                  <a:lnTo>
                    <a:pt x="4014" y="936"/>
                  </a:lnTo>
                  <a:lnTo>
                    <a:pt x="4002" y="942"/>
                  </a:lnTo>
                  <a:lnTo>
                    <a:pt x="4002" y="954"/>
                  </a:lnTo>
                  <a:lnTo>
                    <a:pt x="4014" y="960"/>
                  </a:lnTo>
                  <a:lnTo>
                    <a:pt x="4032" y="966"/>
                  </a:lnTo>
                  <a:close/>
                  <a:moveTo>
                    <a:pt x="4014" y="840"/>
                  </a:moveTo>
                  <a:lnTo>
                    <a:pt x="4002" y="840"/>
                  </a:lnTo>
                  <a:lnTo>
                    <a:pt x="3990" y="846"/>
                  </a:lnTo>
                  <a:lnTo>
                    <a:pt x="3984" y="852"/>
                  </a:lnTo>
                  <a:lnTo>
                    <a:pt x="3972" y="852"/>
                  </a:lnTo>
                  <a:lnTo>
                    <a:pt x="3990" y="852"/>
                  </a:lnTo>
                  <a:lnTo>
                    <a:pt x="4008" y="846"/>
                  </a:lnTo>
                  <a:lnTo>
                    <a:pt x="4026" y="846"/>
                  </a:lnTo>
                  <a:lnTo>
                    <a:pt x="4044" y="840"/>
                  </a:lnTo>
                  <a:lnTo>
                    <a:pt x="4050" y="834"/>
                  </a:lnTo>
                  <a:lnTo>
                    <a:pt x="4056" y="834"/>
                  </a:lnTo>
                  <a:lnTo>
                    <a:pt x="4068" y="822"/>
                  </a:lnTo>
                  <a:lnTo>
                    <a:pt x="4050" y="822"/>
                  </a:lnTo>
                  <a:lnTo>
                    <a:pt x="4044" y="828"/>
                  </a:lnTo>
                  <a:lnTo>
                    <a:pt x="4032" y="828"/>
                  </a:lnTo>
                  <a:lnTo>
                    <a:pt x="4020" y="834"/>
                  </a:lnTo>
                  <a:lnTo>
                    <a:pt x="4014" y="840"/>
                  </a:lnTo>
                  <a:close/>
                  <a:moveTo>
                    <a:pt x="4122" y="822"/>
                  </a:moveTo>
                  <a:lnTo>
                    <a:pt x="4104" y="822"/>
                  </a:lnTo>
                  <a:lnTo>
                    <a:pt x="4098" y="828"/>
                  </a:lnTo>
                  <a:lnTo>
                    <a:pt x="4098" y="840"/>
                  </a:lnTo>
                  <a:lnTo>
                    <a:pt x="4104" y="846"/>
                  </a:lnTo>
                  <a:lnTo>
                    <a:pt x="4110" y="840"/>
                  </a:lnTo>
                  <a:lnTo>
                    <a:pt x="4116" y="840"/>
                  </a:lnTo>
                  <a:lnTo>
                    <a:pt x="4128" y="828"/>
                  </a:lnTo>
                  <a:lnTo>
                    <a:pt x="4122" y="822"/>
                  </a:lnTo>
                  <a:close/>
                  <a:moveTo>
                    <a:pt x="3528" y="1062"/>
                  </a:moveTo>
                  <a:lnTo>
                    <a:pt x="3522" y="1062"/>
                  </a:lnTo>
                  <a:lnTo>
                    <a:pt x="3504" y="1080"/>
                  </a:lnTo>
                  <a:lnTo>
                    <a:pt x="3504" y="1086"/>
                  </a:lnTo>
                  <a:lnTo>
                    <a:pt x="3510" y="1092"/>
                  </a:lnTo>
                  <a:lnTo>
                    <a:pt x="3528" y="1092"/>
                  </a:lnTo>
                  <a:lnTo>
                    <a:pt x="3534" y="1086"/>
                  </a:lnTo>
                  <a:lnTo>
                    <a:pt x="3540" y="1074"/>
                  </a:lnTo>
                  <a:lnTo>
                    <a:pt x="3540" y="1068"/>
                  </a:lnTo>
                  <a:lnTo>
                    <a:pt x="3534" y="1062"/>
                  </a:lnTo>
                  <a:lnTo>
                    <a:pt x="3528" y="1062"/>
                  </a:lnTo>
                  <a:close/>
                  <a:moveTo>
                    <a:pt x="3588" y="1062"/>
                  </a:moveTo>
                  <a:lnTo>
                    <a:pt x="3582" y="1062"/>
                  </a:lnTo>
                  <a:lnTo>
                    <a:pt x="3576" y="1068"/>
                  </a:lnTo>
                  <a:lnTo>
                    <a:pt x="3576" y="1080"/>
                  </a:lnTo>
                  <a:lnTo>
                    <a:pt x="3582" y="1086"/>
                  </a:lnTo>
                  <a:lnTo>
                    <a:pt x="3594" y="1086"/>
                  </a:lnTo>
                  <a:lnTo>
                    <a:pt x="3600" y="1080"/>
                  </a:lnTo>
                  <a:lnTo>
                    <a:pt x="3600" y="1068"/>
                  </a:lnTo>
                  <a:lnTo>
                    <a:pt x="3588" y="1062"/>
                  </a:lnTo>
                  <a:close/>
                  <a:moveTo>
                    <a:pt x="3756" y="1242"/>
                  </a:moveTo>
                  <a:lnTo>
                    <a:pt x="3744" y="1248"/>
                  </a:lnTo>
                  <a:lnTo>
                    <a:pt x="3744" y="1260"/>
                  </a:lnTo>
                  <a:lnTo>
                    <a:pt x="3750" y="1266"/>
                  </a:lnTo>
                  <a:lnTo>
                    <a:pt x="3762" y="1272"/>
                  </a:lnTo>
                  <a:lnTo>
                    <a:pt x="3768" y="1272"/>
                  </a:lnTo>
                  <a:lnTo>
                    <a:pt x="3786" y="1254"/>
                  </a:lnTo>
                  <a:lnTo>
                    <a:pt x="3786" y="1242"/>
                  </a:lnTo>
                  <a:lnTo>
                    <a:pt x="3780" y="1236"/>
                  </a:lnTo>
                  <a:lnTo>
                    <a:pt x="3768" y="1236"/>
                  </a:lnTo>
                  <a:lnTo>
                    <a:pt x="3756" y="1242"/>
                  </a:lnTo>
                  <a:close/>
                  <a:moveTo>
                    <a:pt x="3984" y="2532"/>
                  </a:moveTo>
                  <a:lnTo>
                    <a:pt x="3948" y="2520"/>
                  </a:lnTo>
                  <a:lnTo>
                    <a:pt x="3942" y="2514"/>
                  </a:lnTo>
                  <a:lnTo>
                    <a:pt x="3936" y="2514"/>
                  </a:lnTo>
                  <a:lnTo>
                    <a:pt x="3924" y="2526"/>
                  </a:lnTo>
                  <a:lnTo>
                    <a:pt x="3930" y="2532"/>
                  </a:lnTo>
                  <a:lnTo>
                    <a:pt x="3942" y="2538"/>
                  </a:lnTo>
                  <a:lnTo>
                    <a:pt x="3948" y="2544"/>
                  </a:lnTo>
                  <a:lnTo>
                    <a:pt x="3954" y="2544"/>
                  </a:lnTo>
                  <a:lnTo>
                    <a:pt x="3960" y="2550"/>
                  </a:lnTo>
                  <a:lnTo>
                    <a:pt x="3996" y="2550"/>
                  </a:lnTo>
                  <a:lnTo>
                    <a:pt x="4008" y="2556"/>
                  </a:lnTo>
                  <a:lnTo>
                    <a:pt x="4020" y="2556"/>
                  </a:lnTo>
                  <a:lnTo>
                    <a:pt x="4038" y="2538"/>
                  </a:lnTo>
                  <a:lnTo>
                    <a:pt x="4008" y="2538"/>
                  </a:lnTo>
                  <a:lnTo>
                    <a:pt x="3984" y="2532"/>
                  </a:lnTo>
                  <a:close/>
                  <a:moveTo>
                    <a:pt x="4098" y="2280"/>
                  </a:moveTo>
                  <a:lnTo>
                    <a:pt x="4092" y="2280"/>
                  </a:lnTo>
                  <a:lnTo>
                    <a:pt x="4086" y="2274"/>
                  </a:lnTo>
                  <a:lnTo>
                    <a:pt x="4050" y="2274"/>
                  </a:lnTo>
                  <a:lnTo>
                    <a:pt x="4032" y="2268"/>
                  </a:lnTo>
                  <a:lnTo>
                    <a:pt x="3996" y="2268"/>
                  </a:lnTo>
                  <a:lnTo>
                    <a:pt x="4002" y="2274"/>
                  </a:lnTo>
                  <a:lnTo>
                    <a:pt x="4008" y="2274"/>
                  </a:lnTo>
                  <a:lnTo>
                    <a:pt x="4014" y="2280"/>
                  </a:lnTo>
                  <a:lnTo>
                    <a:pt x="4026" y="2286"/>
                  </a:lnTo>
                  <a:lnTo>
                    <a:pt x="4032" y="2286"/>
                  </a:lnTo>
                  <a:lnTo>
                    <a:pt x="4032" y="2304"/>
                  </a:lnTo>
                  <a:lnTo>
                    <a:pt x="4044" y="2304"/>
                  </a:lnTo>
                  <a:lnTo>
                    <a:pt x="4080" y="2310"/>
                  </a:lnTo>
                  <a:lnTo>
                    <a:pt x="4128" y="2316"/>
                  </a:lnTo>
                  <a:lnTo>
                    <a:pt x="4164" y="2316"/>
                  </a:lnTo>
                  <a:lnTo>
                    <a:pt x="4170" y="2310"/>
                  </a:lnTo>
                  <a:lnTo>
                    <a:pt x="4170" y="2304"/>
                  </a:lnTo>
                  <a:lnTo>
                    <a:pt x="4164" y="2304"/>
                  </a:lnTo>
                  <a:lnTo>
                    <a:pt x="4152" y="2292"/>
                  </a:lnTo>
                  <a:lnTo>
                    <a:pt x="4128" y="2286"/>
                  </a:lnTo>
                  <a:lnTo>
                    <a:pt x="4098" y="2280"/>
                  </a:lnTo>
                  <a:close/>
                  <a:moveTo>
                    <a:pt x="4194" y="2550"/>
                  </a:moveTo>
                  <a:lnTo>
                    <a:pt x="4164" y="2550"/>
                  </a:lnTo>
                  <a:lnTo>
                    <a:pt x="4152" y="2556"/>
                  </a:lnTo>
                  <a:lnTo>
                    <a:pt x="4146" y="2562"/>
                  </a:lnTo>
                  <a:lnTo>
                    <a:pt x="4182" y="2526"/>
                  </a:lnTo>
                  <a:lnTo>
                    <a:pt x="4176" y="2520"/>
                  </a:lnTo>
                  <a:lnTo>
                    <a:pt x="4152" y="2520"/>
                  </a:lnTo>
                  <a:lnTo>
                    <a:pt x="4140" y="2526"/>
                  </a:lnTo>
                  <a:lnTo>
                    <a:pt x="4128" y="2538"/>
                  </a:lnTo>
                  <a:lnTo>
                    <a:pt x="4104" y="2574"/>
                  </a:lnTo>
                  <a:lnTo>
                    <a:pt x="4164" y="2568"/>
                  </a:lnTo>
                  <a:lnTo>
                    <a:pt x="4176" y="2568"/>
                  </a:lnTo>
                  <a:lnTo>
                    <a:pt x="4182" y="2562"/>
                  </a:lnTo>
                  <a:lnTo>
                    <a:pt x="4194" y="2562"/>
                  </a:lnTo>
                  <a:lnTo>
                    <a:pt x="4200" y="2556"/>
                  </a:lnTo>
                  <a:lnTo>
                    <a:pt x="4200" y="2550"/>
                  </a:lnTo>
                  <a:lnTo>
                    <a:pt x="4194" y="2550"/>
                  </a:lnTo>
                  <a:close/>
                  <a:moveTo>
                    <a:pt x="4590" y="1962"/>
                  </a:moveTo>
                  <a:lnTo>
                    <a:pt x="4578" y="1974"/>
                  </a:lnTo>
                  <a:lnTo>
                    <a:pt x="4578" y="1980"/>
                  </a:lnTo>
                  <a:lnTo>
                    <a:pt x="4572" y="1986"/>
                  </a:lnTo>
                  <a:lnTo>
                    <a:pt x="4566" y="1986"/>
                  </a:lnTo>
                  <a:lnTo>
                    <a:pt x="4554" y="1974"/>
                  </a:lnTo>
                  <a:lnTo>
                    <a:pt x="4554" y="1962"/>
                  </a:lnTo>
                  <a:lnTo>
                    <a:pt x="4566" y="1962"/>
                  </a:lnTo>
                  <a:lnTo>
                    <a:pt x="4572" y="1956"/>
                  </a:lnTo>
                  <a:lnTo>
                    <a:pt x="4566" y="1932"/>
                  </a:lnTo>
                  <a:lnTo>
                    <a:pt x="4536" y="1926"/>
                  </a:lnTo>
                  <a:lnTo>
                    <a:pt x="4530" y="1926"/>
                  </a:lnTo>
                  <a:lnTo>
                    <a:pt x="4524" y="1932"/>
                  </a:lnTo>
                  <a:lnTo>
                    <a:pt x="4512" y="1938"/>
                  </a:lnTo>
                  <a:lnTo>
                    <a:pt x="4494" y="1944"/>
                  </a:lnTo>
                  <a:lnTo>
                    <a:pt x="4470" y="1956"/>
                  </a:lnTo>
                  <a:lnTo>
                    <a:pt x="4464" y="1962"/>
                  </a:lnTo>
                  <a:lnTo>
                    <a:pt x="4458" y="1962"/>
                  </a:lnTo>
                  <a:lnTo>
                    <a:pt x="4446" y="1968"/>
                  </a:lnTo>
                  <a:lnTo>
                    <a:pt x="4434" y="1968"/>
                  </a:lnTo>
                  <a:lnTo>
                    <a:pt x="4416" y="1974"/>
                  </a:lnTo>
                  <a:lnTo>
                    <a:pt x="4404" y="1974"/>
                  </a:lnTo>
                  <a:lnTo>
                    <a:pt x="4374" y="1998"/>
                  </a:lnTo>
                  <a:lnTo>
                    <a:pt x="4386" y="1974"/>
                  </a:lnTo>
                  <a:lnTo>
                    <a:pt x="4362" y="1956"/>
                  </a:lnTo>
                  <a:lnTo>
                    <a:pt x="4398" y="1968"/>
                  </a:lnTo>
                  <a:lnTo>
                    <a:pt x="4410" y="1956"/>
                  </a:lnTo>
                  <a:lnTo>
                    <a:pt x="4440" y="1950"/>
                  </a:lnTo>
                  <a:lnTo>
                    <a:pt x="4440" y="1932"/>
                  </a:lnTo>
                  <a:lnTo>
                    <a:pt x="4494" y="1932"/>
                  </a:lnTo>
                  <a:lnTo>
                    <a:pt x="4518" y="1920"/>
                  </a:lnTo>
                  <a:lnTo>
                    <a:pt x="4524" y="1914"/>
                  </a:lnTo>
                  <a:lnTo>
                    <a:pt x="4536" y="1908"/>
                  </a:lnTo>
                  <a:lnTo>
                    <a:pt x="4608" y="1908"/>
                  </a:lnTo>
                  <a:lnTo>
                    <a:pt x="4602" y="1902"/>
                  </a:lnTo>
                  <a:lnTo>
                    <a:pt x="4596" y="1902"/>
                  </a:lnTo>
                  <a:lnTo>
                    <a:pt x="4584" y="1896"/>
                  </a:lnTo>
                  <a:lnTo>
                    <a:pt x="4578" y="1890"/>
                  </a:lnTo>
                  <a:lnTo>
                    <a:pt x="4578" y="1866"/>
                  </a:lnTo>
                  <a:lnTo>
                    <a:pt x="4572" y="1866"/>
                  </a:lnTo>
                  <a:lnTo>
                    <a:pt x="4566" y="1872"/>
                  </a:lnTo>
                  <a:lnTo>
                    <a:pt x="4542" y="1872"/>
                  </a:lnTo>
                  <a:lnTo>
                    <a:pt x="4530" y="1878"/>
                  </a:lnTo>
                  <a:lnTo>
                    <a:pt x="4518" y="1878"/>
                  </a:lnTo>
                  <a:lnTo>
                    <a:pt x="4518" y="1866"/>
                  </a:lnTo>
                  <a:lnTo>
                    <a:pt x="4512" y="1860"/>
                  </a:lnTo>
                  <a:lnTo>
                    <a:pt x="4452" y="1878"/>
                  </a:lnTo>
                  <a:lnTo>
                    <a:pt x="4458" y="1848"/>
                  </a:lnTo>
                  <a:lnTo>
                    <a:pt x="4410" y="1860"/>
                  </a:lnTo>
                  <a:lnTo>
                    <a:pt x="4416" y="1854"/>
                  </a:lnTo>
                  <a:lnTo>
                    <a:pt x="4422" y="1842"/>
                  </a:lnTo>
                  <a:lnTo>
                    <a:pt x="4440" y="1824"/>
                  </a:lnTo>
                  <a:lnTo>
                    <a:pt x="4446" y="1812"/>
                  </a:lnTo>
                  <a:lnTo>
                    <a:pt x="4446" y="1800"/>
                  </a:lnTo>
                  <a:lnTo>
                    <a:pt x="4434" y="1800"/>
                  </a:lnTo>
                  <a:lnTo>
                    <a:pt x="4422" y="1794"/>
                  </a:lnTo>
                  <a:lnTo>
                    <a:pt x="4398" y="1794"/>
                  </a:lnTo>
                  <a:lnTo>
                    <a:pt x="4404" y="1770"/>
                  </a:lnTo>
                  <a:lnTo>
                    <a:pt x="4368" y="1770"/>
                  </a:lnTo>
                  <a:lnTo>
                    <a:pt x="4380" y="1752"/>
                  </a:lnTo>
                  <a:lnTo>
                    <a:pt x="4356" y="1728"/>
                  </a:lnTo>
                  <a:lnTo>
                    <a:pt x="4368" y="1728"/>
                  </a:lnTo>
                  <a:lnTo>
                    <a:pt x="4380" y="1734"/>
                  </a:lnTo>
                  <a:lnTo>
                    <a:pt x="4404" y="1734"/>
                  </a:lnTo>
                  <a:lnTo>
                    <a:pt x="4410" y="1728"/>
                  </a:lnTo>
                  <a:lnTo>
                    <a:pt x="4422" y="1722"/>
                  </a:lnTo>
                  <a:lnTo>
                    <a:pt x="4434" y="1710"/>
                  </a:lnTo>
                  <a:lnTo>
                    <a:pt x="4440" y="1710"/>
                  </a:lnTo>
                  <a:lnTo>
                    <a:pt x="4398" y="1686"/>
                  </a:lnTo>
                  <a:lnTo>
                    <a:pt x="4446" y="1656"/>
                  </a:lnTo>
                  <a:lnTo>
                    <a:pt x="4398" y="1632"/>
                  </a:lnTo>
                  <a:lnTo>
                    <a:pt x="4350" y="1638"/>
                  </a:lnTo>
                  <a:lnTo>
                    <a:pt x="4404" y="1614"/>
                  </a:lnTo>
                  <a:lnTo>
                    <a:pt x="4368" y="1608"/>
                  </a:lnTo>
                  <a:lnTo>
                    <a:pt x="4410" y="1584"/>
                  </a:lnTo>
                  <a:lnTo>
                    <a:pt x="4404" y="1560"/>
                  </a:lnTo>
                  <a:lnTo>
                    <a:pt x="4374" y="1560"/>
                  </a:lnTo>
                  <a:lnTo>
                    <a:pt x="4380" y="1554"/>
                  </a:lnTo>
                  <a:lnTo>
                    <a:pt x="4392" y="1530"/>
                  </a:lnTo>
                  <a:lnTo>
                    <a:pt x="4374" y="1494"/>
                  </a:lnTo>
                  <a:lnTo>
                    <a:pt x="4362" y="1494"/>
                  </a:lnTo>
                  <a:lnTo>
                    <a:pt x="4374" y="1470"/>
                  </a:lnTo>
                  <a:lnTo>
                    <a:pt x="4362" y="1476"/>
                  </a:lnTo>
                  <a:lnTo>
                    <a:pt x="4356" y="1482"/>
                  </a:lnTo>
                  <a:lnTo>
                    <a:pt x="4344" y="1488"/>
                  </a:lnTo>
                  <a:lnTo>
                    <a:pt x="4332" y="1500"/>
                  </a:lnTo>
                  <a:lnTo>
                    <a:pt x="4332" y="1518"/>
                  </a:lnTo>
                  <a:lnTo>
                    <a:pt x="4302" y="1506"/>
                  </a:lnTo>
                  <a:lnTo>
                    <a:pt x="4308" y="1542"/>
                  </a:lnTo>
                  <a:lnTo>
                    <a:pt x="4284" y="1542"/>
                  </a:lnTo>
                  <a:lnTo>
                    <a:pt x="4272" y="1560"/>
                  </a:lnTo>
                  <a:lnTo>
                    <a:pt x="4278" y="1572"/>
                  </a:lnTo>
                  <a:lnTo>
                    <a:pt x="4254" y="1572"/>
                  </a:lnTo>
                  <a:lnTo>
                    <a:pt x="4230" y="1614"/>
                  </a:lnTo>
                  <a:lnTo>
                    <a:pt x="4218" y="1614"/>
                  </a:lnTo>
                  <a:lnTo>
                    <a:pt x="4236" y="1578"/>
                  </a:lnTo>
                  <a:lnTo>
                    <a:pt x="4224" y="1566"/>
                  </a:lnTo>
                  <a:lnTo>
                    <a:pt x="4212" y="1566"/>
                  </a:lnTo>
                  <a:lnTo>
                    <a:pt x="4194" y="1584"/>
                  </a:lnTo>
                  <a:lnTo>
                    <a:pt x="4182" y="1590"/>
                  </a:lnTo>
                  <a:lnTo>
                    <a:pt x="4176" y="1596"/>
                  </a:lnTo>
                  <a:lnTo>
                    <a:pt x="4164" y="1602"/>
                  </a:lnTo>
                  <a:lnTo>
                    <a:pt x="4158" y="1608"/>
                  </a:lnTo>
                  <a:lnTo>
                    <a:pt x="4146" y="1614"/>
                  </a:lnTo>
                  <a:lnTo>
                    <a:pt x="4140" y="1620"/>
                  </a:lnTo>
                  <a:lnTo>
                    <a:pt x="4116" y="1632"/>
                  </a:lnTo>
                  <a:lnTo>
                    <a:pt x="4110" y="1638"/>
                  </a:lnTo>
                  <a:lnTo>
                    <a:pt x="4116" y="1614"/>
                  </a:lnTo>
                  <a:lnTo>
                    <a:pt x="4116" y="1596"/>
                  </a:lnTo>
                  <a:lnTo>
                    <a:pt x="4080" y="1632"/>
                  </a:lnTo>
                  <a:lnTo>
                    <a:pt x="4014" y="1644"/>
                  </a:lnTo>
                  <a:lnTo>
                    <a:pt x="4074" y="1626"/>
                  </a:lnTo>
                  <a:lnTo>
                    <a:pt x="4080" y="1620"/>
                  </a:lnTo>
                  <a:lnTo>
                    <a:pt x="4092" y="1596"/>
                  </a:lnTo>
                  <a:lnTo>
                    <a:pt x="4098" y="1590"/>
                  </a:lnTo>
                  <a:lnTo>
                    <a:pt x="4098" y="1578"/>
                  </a:lnTo>
                  <a:lnTo>
                    <a:pt x="4092" y="1572"/>
                  </a:lnTo>
                  <a:lnTo>
                    <a:pt x="4050" y="1572"/>
                  </a:lnTo>
                  <a:lnTo>
                    <a:pt x="4038" y="1578"/>
                  </a:lnTo>
                  <a:lnTo>
                    <a:pt x="4032" y="1578"/>
                  </a:lnTo>
                  <a:lnTo>
                    <a:pt x="4020" y="1584"/>
                  </a:lnTo>
                  <a:lnTo>
                    <a:pt x="4002" y="1584"/>
                  </a:lnTo>
                  <a:lnTo>
                    <a:pt x="4002" y="1578"/>
                  </a:lnTo>
                  <a:lnTo>
                    <a:pt x="4008" y="1572"/>
                  </a:lnTo>
                  <a:lnTo>
                    <a:pt x="4020" y="1566"/>
                  </a:lnTo>
                  <a:lnTo>
                    <a:pt x="4026" y="1560"/>
                  </a:lnTo>
                  <a:lnTo>
                    <a:pt x="4032" y="1560"/>
                  </a:lnTo>
                  <a:lnTo>
                    <a:pt x="4032" y="1572"/>
                  </a:lnTo>
                  <a:lnTo>
                    <a:pt x="4050" y="1560"/>
                  </a:lnTo>
                  <a:lnTo>
                    <a:pt x="4044" y="1536"/>
                  </a:lnTo>
                  <a:lnTo>
                    <a:pt x="4050" y="1530"/>
                  </a:lnTo>
                  <a:lnTo>
                    <a:pt x="4062" y="1524"/>
                  </a:lnTo>
                  <a:lnTo>
                    <a:pt x="4074" y="1512"/>
                  </a:lnTo>
                  <a:lnTo>
                    <a:pt x="4074" y="1506"/>
                  </a:lnTo>
                  <a:lnTo>
                    <a:pt x="4068" y="1500"/>
                  </a:lnTo>
                  <a:lnTo>
                    <a:pt x="4056" y="1494"/>
                  </a:lnTo>
                  <a:lnTo>
                    <a:pt x="4044" y="1494"/>
                  </a:lnTo>
                  <a:lnTo>
                    <a:pt x="4032" y="1488"/>
                  </a:lnTo>
                  <a:lnTo>
                    <a:pt x="4014" y="1488"/>
                  </a:lnTo>
                  <a:lnTo>
                    <a:pt x="4044" y="1488"/>
                  </a:lnTo>
                  <a:lnTo>
                    <a:pt x="4056" y="1482"/>
                  </a:lnTo>
                  <a:lnTo>
                    <a:pt x="4074" y="1482"/>
                  </a:lnTo>
                  <a:lnTo>
                    <a:pt x="4086" y="1470"/>
                  </a:lnTo>
                  <a:lnTo>
                    <a:pt x="4098" y="1446"/>
                  </a:lnTo>
                  <a:lnTo>
                    <a:pt x="4104" y="1440"/>
                  </a:lnTo>
                  <a:lnTo>
                    <a:pt x="4110" y="1440"/>
                  </a:lnTo>
                  <a:lnTo>
                    <a:pt x="4122" y="1434"/>
                  </a:lnTo>
                  <a:lnTo>
                    <a:pt x="4128" y="1434"/>
                  </a:lnTo>
                  <a:lnTo>
                    <a:pt x="4134" y="1428"/>
                  </a:lnTo>
                  <a:lnTo>
                    <a:pt x="4122" y="1416"/>
                  </a:lnTo>
                  <a:lnTo>
                    <a:pt x="4110" y="1422"/>
                  </a:lnTo>
                  <a:lnTo>
                    <a:pt x="4098" y="1434"/>
                  </a:lnTo>
                  <a:lnTo>
                    <a:pt x="4092" y="1404"/>
                  </a:lnTo>
                  <a:lnTo>
                    <a:pt x="4068" y="1404"/>
                  </a:lnTo>
                  <a:lnTo>
                    <a:pt x="4050" y="1410"/>
                  </a:lnTo>
                  <a:lnTo>
                    <a:pt x="4026" y="1410"/>
                  </a:lnTo>
                  <a:lnTo>
                    <a:pt x="4020" y="1404"/>
                  </a:lnTo>
                  <a:lnTo>
                    <a:pt x="4020" y="1386"/>
                  </a:lnTo>
                  <a:lnTo>
                    <a:pt x="4038" y="1368"/>
                  </a:lnTo>
                  <a:lnTo>
                    <a:pt x="4032" y="1362"/>
                  </a:lnTo>
                  <a:lnTo>
                    <a:pt x="4014" y="1362"/>
                  </a:lnTo>
                  <a:lnTo>
                    <a:pt x="4008" y="1368"/>
                  </a:lnTo>
                  <a:lnTo>
                    <a:pt x="4020" y="1344"/>
                  </a:lnTo>
                  <a:lnTo>
                    <a:pt x="3984" y="1350"/>
                  </a:lnTo>
                  <a:lnTo>
                    <a:pt x="3984" y="1326"/>
                  </a:lnTo>
                  <a:lnTo>
                    <a:pt x="3978" y="1314"/>
                  </a:lnTo>
                  <a:lnTo>
                    <a:pt x="3972" y="1308"/>
                  </a:lnTo>
                  <a:lnTo>
                    <a:pt x="3948" y="1308"/>
                  </a:lnTo>
                  <a:lnTo>
                    <a:pt x="3930" y="1314"/>
                  </a:lnTo>
                  <a:lnTo>
                    <a:pt x="3906" y="1326"/>
                  </a:lnTo>
                  <a:lnTo>
                    <a:pt x="3900" y="1332"/>
                  </a:lnTo>
                  <a:lnTo>
                    <a:pt x="3894" y="1332"/>
                  </a:lnTo>
                  <a:lnTo>
                    <a:pt x="3888" y="1326"/>
                  </a:lnTo>
                  <a:lnTo>
                    <a:pt x="3876" y="1320"/>
                  </a:lnTo>
                  <a:lnTo>
                    <a:pt x="3864" y="1320"/>
                  </a:lnTo>
                  <a:lnTo>
                    <a:pt x="3852" y="1326"/>
                  </a:lnTo>
                  <a:lnTo>
                    <a:pt x="3846" y="1326"/>
                  </a:lnTo>
                  <a:lnTo>
                    <a:pt x="3834" y="1332"/>
                  </a:lnTo>
                  <a:lnTo>
                    <a:pt x="3822" y="1326"/>
                  </a:lnTo>
                  <a:lnTo>
                    <a:pt x="3762" y="1302"/>
                  </a:lnTo>
                  <a:lnTo>
                    <a:pt x="3738" y="1302"/>
                  </a:lnTo>
                  <a:lnTo>
                    <a:pt x="3714" y="1314"/>
                  </a:lnTo>
                  <a:lnTo>
                    <a:pt x="3708" y="1326"/>
                  </a:lnTo>
                  <a:lnTo>
                    <a:pt x="3702" y="1326"/>
                  </a:lnTo>
                  <a:lnTo>
                    <a:pt x="3684" y="1344"/>
                  </a:lnTo>
                  <a:lnTo>
                    <a:pt x="3684" y="1350"/>
                  </a:lnTo>
                  <a:lnTo>
                    <a:pt x="3696" y="1356"/>
                  </a:lnTo>
                  <a:lnTo>
                    <a:pt x="3702" y="1362"/>
                  </a:lnTo>
                  <a:lnTo>
                    <a:pt x="3708" y="1374"/>
                  </a:lnTo>
                  <a:lnTo>
                    <a:pt x="3708" y="1380"/>
                  </a:lnTo>
                  <a:lnTo>
                    <a:pt x="3702" y="1386"/>
                  </a:lnTo>
                  <a:lnTo>
                    <a:pt x="3690" y="1392"/>
                  </a:lnTo>
                  <a:lnTo>
                    <a:pt x="3672" y="1410"/>
                  </a:lnTo>
                  <a:lnTo>
                    <a:pt x="3660" y="1416"/>
                  </a:lnTo>
                  <a:lnTo>
                    <a:pt x="3636" y="1422"/>
                  </a:lnTo>
                  <a:lnTo>
                    <a:pt x="3660" y="1440"/>
                  </a:lnTo>
                  <a:lnTo>
                    <a:pt x="3654" y="1446"/>
                  </a:lnTo>
                  <a:lnTo>
                    <a:pt x="3642" y="1446"/>
                  </a:lnTo>
                  <a:lnTo>
                    <a:pt x="3636" y="1452"/>
                  </a:lnTo>
                  <a:lnTo>
                    <a:pt x="3636" y="1470"/>
                  </a:lnTo>
                  <a:lnTo>
                    <a:pt x="3642" y="1482"/>
                  </a:lnTo>
                  <a:lnTo>
                    <a:pt x="3642" y="1488"/>
                  </a:lnTo>
                  <a:lnTo>
                    <a:pt x="3636" y="1500"/>
                  </a:lnTo>
                  <a:lnTo>
                    <a:pt x="3624" y="1506"/>
                  </a:lnTo>
                  <a:lnTo>
                    <a:pt x="3618" y="1512"/>
                  </a:lnTo>
                  <a:lnTo>
                    <a:pt x="3606" y="1512"/>
                  </a:lnTo>
                  <a:lnTo>
                    <a:pt x="3582" y="1524"/>
                  </a:lnTo>
                  <a:lnTo>
                    <a:pt x="3576" y="1536"/>
                  </a:lnTo>
                  <a:lnTo>
                    <a:pt x="3576" y="1548"/>
                  </a:lnTo>
                  <a:lnTo>
                    <a:pt x="3570" y="1548"/>
                  </a:lnTo>
                  <a:lnTo>
                    <a:pt x="3564" y="1554"/>
                  </a:lnTo>
                  <a:lnTo>
                    <a:pt x="3552" y="1554"/>
                  </a:lnTo>
                  <a:lnTo>
                    <a:pt x="3540" y="1560"/>
                  </a:lnTo>
                  <a:lnTo>
                    <a:pt x="3534" y="1566"/>
                  </a:lnTo>
                  <a:lnTo>
                    <a:pt x="3522" y="1572"/>
                  </a:lnTo>
                  <a:lnTo>
                    <a:pt x="3504" y="1590"/>
                  </a:lnTo>
                  <a:lnTo>
                    <a:pt x="3510" y="1596"/>
                  </a:lnTo>
                  <a:lnTo>
                    <a:pt x="3522" y="1602"/>
                  </a:lnTo>
                  <a:lnTo>
                    <a:pt x="3534" y="1614"/>
                  </a:lnTo>
                  <a:lnTo>
                    <a:pt x="3552" y="1620"/>
                  </a:lnTo>
                  <a:lnTo>
                    <a:pt x="3558" y="1632"/>
                  </a:lnTo>
                  <a:lnTo>
                    <a:pt x="3564" y="1638"/>
                  </a:lnTo>
                  <a:lnTo>
                    <a:pt x="3564" y="1662"/>
                  </a:lnTo>
                  <a:lnTo>
                    <a:pt x="3558" y="1698"/>
                  </a:lnTo>
                  <a:lnTo>
                    <a:pt x="3540" y="1746"/>
                  </a:lnTo>
                  <a:lnTo>
                    <a:pt x="3510" y="1776"/>
                  </a:lnTo>
                  <a:lnTo>
                    <a:pt x="3468" y="1800"/>
                  </a:lnTo>
                  <a:lnTo>
                    <a:pt x="3426" y="1830"/>
                  </a:lnTo>
                  <a:lnTo>
                    <a:pt x="3390" y="1854"/>
                  </a:lnTo>
                  <a:lnTo>
                    <a:pt x="3366" y="1860"/>
                  </a:lnTo>
                  <a:lnTo>
                    <a:pt x="3336" y="1860"/>
                  </a:lnTo>
                  <a:lnTo>
                    <a:pt x="3300" y="1866"/>
                  </a:lnTo>
                  <a:lnTo>
                    <a:pt x="3276" y="1872"/>
                  </a:lnTo>
                  <a:lnTo>
                    <a:pt x="3258" y="1878"/>
                  </a:lnTo>
                  <a:lnTo>
                    <a:pt x="3258" y="1902"/>
                  </a:lnTo>
                  <a:lnTo>
                    <a:pt x="3264" y="1914"/>
                  </a:lnTo>
                  <a:lnTo>
                    <a:pt x="3264" y="1926"/>
                  </a:lnTo>
                  <a:lnTo>
                    <a:pt x="3270" y="1938"/>
                  </a:lnTo>
                  <a:lnTo>
                    <a:pt x="3270" y="1950"/>
                  </a:lnTo>
                  <a:lnTo>
                    <a:pt x="3252" y="1968"/>
                  </a:lnTo>
                  <a:lnTo>
                    <a:pt x="3234" y="2004"/>
                  </a:lnTo>
                  <a:lnTo>
                    <a:pt x="3234" y="2076"/>
                  </a:lnTo>
                  <a:lnTo>
                    <a:pt x="3210" y="2088"/>
                  </a:lnTo>
                  <a:lnTo>
                    <a:pt x="3204" y="2094"/>
                  </a:lnTo>
                  <a:lnTo>
                    <a:pt x="3180" y="2106"/>
                  </a:lnTo>
                  <a:lnTo>
                    <a:pt x="3180" y="2142"/>
                  </a:lnTo>
                  <a:lnTo>
                    <a:pt x="3156" y="2166"/>
                  </a:lnTo>
                  <a:lnTo>
                    <a:pt x="3156" y="2154"/>
                  </a:lnTo>
                  <a:lnTo>
                    <a:pt x="3162" y="2148"/>
                  </a:lnTo>
                  <a:lnTo>
                    <a:pt x="3162" y="2142"/>
                  </a:lnTo>
                  <a:lnTo>
                    <a:pt x="3156" y="2130"/>
                  </a:lnTo>
                  <a:lnTo>
                    <a:pt x="3138" y="2130"/>
                  </a:lnTo>
                  <a:lnTo>
                    <a:pt x="3126" y="2136"/>
                  </a:lnTo>
                  <a:lnTo>
                    <a:pt x="3108" y="2154"/>
                  </a:lnTo>
                  <a:lnTo>
                    <a:pt x="3108" y="2166"/>
                  </a:lnTo>
                  <a:lnTo>
                    <a:pt x="3114" y="2178"/>
                  </a:lnTo>
                  <a:lnTo>
                    <a:pt x="3114" y="2190"/>
                  </a:lnTo>
                  <a:lnTo>
                    <a:pt x="3108" y="2196"/>
                  </a:lnTo>
                  <a:lnTo>
                    <a:pt x="3108" y="2178"/>
                  </a:lnTo>
                  <a:lnTo>
                    <a:pt x="3102" y="2166"/>
                  </a:lnTo>
                  <a:lnTo>
                    <a:pt x="3090" y="2154"/>
                  </a:lnTo>
                  <a:lnTo>
                    <a:pt x="3078" y="2154"/>
                  </a:lnTo>
                  <a:lnTo>
                    <a:pt x="3066" y="2160"/>
                  </a:lnTo>
                  <a:lnTo>
                    <a:pt x="3042" y="2160"/>
                  </a:lnTo>
                  <a:lnTo>
                    <a:pt x="3036" y="2166"/>
                  </a:lnTo>
                  <a:lnTo>
                    <a:pt x="3030" y="2166"/>
                  </a:lnTo>
                  <a:lnTo>
                    <a:pt x="3042" y="2160"/>
                  </a:lnTo>
                  <a:lnTo>
                    <a:pt x="3060" y="2142"/>
                  </a:lnTo>
                  <a:lnTo>
                    <a:pt x="3072" y="2136"/>
                  </a:lnTo>
                  <a:lnTo>
                    <a:pt x="3078" y="2124"/>
                  </a:lnTo>
                  <a:lnTo>
                    <a:pt x="3078" y="2118"/>
                  </a:lnTo>
                  <a:lnTo>
                    <a:pt x="3072" y="2106"/>
                  </a:lnTo>
                  <a:lnTo>
                    <a:pt x="3060" y="2100"/>
                  </a:lnTo>
                  <a:lnTo>
                    <a:pt x="3048" y="2088"/>
                  </a:lnTo>
                  <a:lnTo>
                    <a:pt x="3030" y="2088"/>
                  </a:lnTo>
                  <a:lnTo>
                    <a:pt x="3024" y="2082"/>
                  </a:lnTo>
                  <a:lnTo>
                    <a:pt x="3018" y="2082"/>
                  </a:lnTo>
                  <a:lnTo>
                    <a:pt x="3024" y="2082"/>
                  </a:lnTo>
                  <a:lnTo>
                    <a:pt x="3042" y="2064"/>
                  </a:lnTo>
                  <a:lnTo>
                    <a:pt x="3042" y="2058"/>
                  </a:lnTo>
                  <a:lnTo>
                    <a:pt x="3030" y="2034"/>
                  </a:lnTo>
                  <a:lnTo>
                    <a:pt x="3030" y="2028"/>
                  </a:lnTo>
                  <a:lnTo>
                    <a:pt x="3024" y="2016"/>
                  </a:lnTo>
                  <a:lnTo>
                    <a:pt x="3060" y="1992"/>
                  </a:lnTo>
                  <a:lnTo>
                    <a:pt x="3060" y="1968"/>
                  </a:lnTo>
                  <a:lnTo>
                    <a:pt x="3084" y="1956"/>
                  </a:lnTo>
                  <a:lnTo>
                    <a:pt x="3084" y="1914"/>
                  </a:lnTo>
                  <a:lnTo>
                    <a:pt x="3090" y="1914"/>
                  </a:lnTo>
                  <a:lnTo>
                    <a:pt x="3102" y="1902"/>
                  </a:lnTo>
                  <a:lnTo>
                    <a:pt x="3114" y="1896"/>
                  </a:lnTo>
                  <a:lnTo>
                    <a:pt x="3132" y="1878"/>
                  </a:lnTo>
                  <a:lnTo>
                    <a:pt x="3126" y="1866"/>
                  </a:lnTo>
                  <a:lnTo>
                    <a:pt x="3120" y="1860"/>
                  </a:lnTo>
                  <a:lnTo>
                    <a:pt x="3084" y="1848"/>
                  </a:lnTo>
                  <a:lnTo>
                    <a:pt x="2976" y="1848"/>
                  </a:lnTo>
                  <a:lnTo>
                    <a:pt x="2940" y="1860"/>
                  </a:lnTo>
                  <a:lnTo>
                    <a:pt x="2946" y="1848"/>
                  </a:lnTo>
                  <a:lnTo>
                    <a:pt x="2952" y="1842"/>
                  </a:lnTo>
                  <a:lnTo>
                    <a:pt x="2952" y="1830"/>
                  </a:lnTo>
                  <a:lnTo>
                    <a:pt x="2958" y="1824"/>
                  </a:lnTo>
                  <a:lnTo>
                    <a:pt x="2952" y="1818"/>
                  </a:lnTo>
                  <a:lnTo>
                    <a:pt x="2940" y="1812"/>
                  </a:lnTo>
                  <a:lnTo>
                    <a:pt x="2928" y="1812"/>
                  </a:lnTo>
                  <a:lnTo>
                    <a:pt x="2892" y="1800"/>
                  </a:lnTo>
                  <a:lnTo>
                    <a:pt x="2874" y="1800"/>
                  </a:lnTo>
                  <a:lnTo>
                    <a:pt x="2868" y="1794"/>
                  </a:lnTo>
                  <a:lnTo>
                    <a:pt x="2862" y="1794"/>
                  </a:lnTo>
                  <a:lnTo>
                    <a:pt x="2862" y="1770"/>
                  </a:lnTo>
                  <a:lnTo>
                    <a:pt x="2856" y="1752"/>
                  </a:lnTo>
                  <a:lnTo>
                    <a:pt x="2844" y="1740"/>
                  </a:lnTo>
                  <a:lnTo>
                    <a:pt x="2790" y="1722"/>
                  </a:lnTo>
                  <a:lnTo>
                    <a:pt x="2778" y="1722"/>
                  </a:lnTo>
                  <a:lnTo>
                    <a:pt x="2778" y="1716"/>
                  </a:lnTo>
                  <a:lnTo>
                    <a:pt x="2766" y="1704"/>
                  </a:lnTo>
                  <a:lnTo>
                    <a:pt x="2754" y="1704"/>
                  </a:lnTo>
                  <a:lnTo>
                    <a:pt x="2736" y="1698"/>
                  </a:lnTo>
                  <a:lnTo>
                    <a:pt x="2694" y="1698"/>
                  </a:lnTo>
                  <a:lnTo>
                    <a:pt x="2646" y="1704"/>
                  </a:lnTo>
                  <a:lnTo>
                    <a:pt x="2610" y="1716"/>
                  </a:lnTo>
                  <a:lnTo>
                    <a:pt x="2592" y="1716"/>
                  </a:lnTo>
                  <a:lnTo>
                    <a:pt x="2598" y="1716"/>
                  </a:lnTo>
                  <a:lnTo>
                    <a:pt x="2604" y="1710"/>
                  </a:lnTo>
                  <a:lnTo>
                    <a:pt x="2616" y="1710"/>
                  </a:lnTo>
                  <a:lnTo>
                    <a:pt x="2628" y="1704"/>
                  </a:lnTo>
                  <a:lnTo>
                    <a:pt x="2634" y="1692"/>
                  </a:lnTo>
                  <a:lnTo>
                    <a:pt x="2640" y="1686"/>
                  </a:lnTo>
                  <a:lnTo>
                    <a:pt x="2646" y="1662"/>
                  </a:lnTo>
                  <a:lnTo>
                    <a:pt x="2658" y="1632"/>
                  </a:lnTo>
                  <a:lnTo>
                    <a:pt x="2664" y="1602"/>
                  </a:lnTo>
                  <a:lnTo>
                    <a:pt x="2670" y="1590"/>
                  </a:lnTo>
                  <a:lnTo>
                    <a:pt x="2658" y="1590"/>
                  </a:lnTo>
                  <a:lnTo>
                    <a:pt x="2646" y="1584"/>
                  </a:lnTo>
                  <a:lnTo>
                    <a:pt x="2616" y="1584"/>
                  </a:lnTo>
                  <a:lnTo>
                    <a:pt x="2610" y="1590"/>
                  </a:lnTo>
                  <a:lnTo>
                    <a:pt x="2598" y="1596"/>
                  </a:lnTo>
                  <a:lnTo>
                    <a:pt x="2592" y="1602"/>
                  </a:lnTo>
                  <a:lnTo>
                    <a:pt x="2580" y="1608"/>
                  </a:lnTo>
                  <a:lnTo>
                    <a:pt x="2598" y="1578"/>
                  </a:lnTo>
                  <a:lnTo>
                    <a:pt x="2592" y="1560"/>
                  </a:lnTo>
                  <a:lnTo>
                    <a:pt x="2610" y="1542"/>
                  </a:lnTo>
                  <a:lnTo>
                    <a:pt x="2616" y="1530"/>
                  </a:lnTo>
                  <a:lnTo>
                    <a:pt x="2640" y="1506"/>
                  </a:lnTo>
                  <a:lnTo>
                    <a:pt x="2646" y="1494"/>
                  </a:lnTo>
                  <a:lnTo>
                    <a:pt x="2664" y="1476"/>
                  </a:lnTo>
                  <a:lnTo>
                    <a:pt x="2694" y="1452"/>
                  </a:lnTo>
                  <a:lnTo>
                    <a:pt x="2730" y="1428"/>
                  </a:lnTo>
                  <a:lnTo>
                    <a:pt x="2754" y="1410"/>
                  </a:lnTo>
                  <a:lnTo>
                    <a:pt x="2766" y="1404"/>
                  </a:lnTo>
                  <a:lnTo>
                    <a:pt x="2760" y="1392"/>
                  </a:lnTo>
                  <a:lnTo>
                    <a:pt x="2826" y="1368"/>
                  </a:lnTo>
                  <a:lnTo>
                    <a:pt x="2826" y="1350"/>
                  </a:lnTo>
                  <a:lnTo>
                    <a:pt x="2868" y="1344"/>
                  </a:lnTo>
                  <a:lnTo>
                    <a:pt x="2868" y="1326"/>
                  </a:lnTo>
                  <a:lnTo>
                    <a:pt x="2898" y="1320"/>
                  </a:lnTo>
                  <a:lnTo>
                    <a:pt x="2952" y="1284"/>
                  </a:lnTo>
                  <a:lnTo>
                    <a:pt x="3006" y="1284"/>
                  </a:lnTo>
                  <a:lnTo>
                    <a:pt x="3042" y="1278"/>
                  </a:lnTo>
                  <a:lnTo>
                    <a:pt x="3060" y="1266"/>
                  </a:lnTo>
                  <a:lnTo>
                    <a:pt x="3060" y="1254"/>
                  </a:lnTo>
                  <a:lnTo>
                    <a:pt x="3030" y="1224"/>
                  </a:lnTo>
                  <a:lnTo>
                    <a:pt x="2970" y="1230"/>
                  </a:lnTo>
                  <a:lnTo>
                    <a:pt x="2982" y="1218"/>
                  </a:lnTo>
                  <a:lnTo>
                    <a:pt x="2928" y="1194"/>
                  </a:lnTo>
                  <a:lnTo>
                    <a:pt x="2952" y="1188"/>
                  </a:lnTo>
                  <a:lnTo>
                    <a:pt x="3036" y="1212"/>
                  </a:lnTo>
                  <a:lnTo>
                    <a:pt x="3054" y="1230"/>
                  </a:lnTo>
                  <a:lnTo>
                    <a:pt x="3066" y="1236"/>
                  </a:lnTo>
                  <a:lnTo>
                    <a:pt x="3096" y="1236"/>
                  </a:lnTo>
                  <a:lnTo>
                    <a:pt x="3108" y="1230"/>
                  </a:lnTo>
                  <a:lnTo>
                    <a:pt x="3114" y="1218"/>
                  </a:lnTo>
                  <a:lnTo>
                    <a:pt x="3126" y="1206"/>
                  </a:lnTo>
                  <a:lnTo>
                    <a:pt x="3132" y="1194"/>
                  </a:lnTo>
                  <a:lnTo>
                    <a:pt x="3144" y="1188"/>
                  </a:lnTo>
                  <a:lnTo>
                    <a:pt x="3150" y="1182"/>
                  </a:lnTo>
                  <a:lnTo>
                    <a:pt x="3156" y="1182"/>
                  </a:lnTo>
                  <a:lnTo>
                    <a:pt x="3180" y="1194"/>
                  </a:lnTo>
                  <a:lnTo>
                    <a:pt x="3198" y="1200"/>
                  </a:lnTo>
                  <a:lnTo>
                    <a:pt x="3210" y="1200"/>
                  </a:lnTo>
                  <a:lnTo>
                    <a:pt x="3246" y="1182"/>
                  </a:lnTo>
                  <a:lnTo>
                    <a:pt x="3282" y="1170"/>
                  </a:lnTo>
                  <a:lnTo>
                    <a:pt x="3318" y="1152"/>
                  </a:lnTo>
                  <a:lnTo>
                    <a:pt x="3336" y="1146"/>
                  </a:lnTo>
                  <a:lnTo>
                    <a:pt x="3360" y="1134"/>
                  </a:lnTo>
                  <a:lnTo>
                    <a:pt x="3372" y="1122"/>
                  </a:lnTo>
                  <a:lnTo>
                    <a:pt x="3366" y="1116"/>
                  </a:lnTo>
                  <a:lnTo>
                    <a:pt x="3342" y="1110"/>
                  </a:lnTo>
                  <a:lnTo>
                    <a:pt x="3264" y="1110"/>
                  </a:lnTo>
                  <a:lnTo>
                    <a:pt x="3258" y="1086"/>
                  </a:lnTo>
                  <a:lnTo>
                    <a:pt x="3174" y="1056"/>
                  </a:lnTo>
                  <a:lnTo>
                    <a:pt x="3186" y="1056"/>
                  </a:lnTo>
                  <a:lnTo>
                    <a:pt x="3216" y="1050"/>
                  </a:lnTo>
                  <a:lnTo>
                    <a:pt x="3252" y="1050"/>
                  </a:lnTo>
                  <a:lnTo>
                    <a:pt x="3282" y="1056"/>
                  </a:lnTo>
                  <a:lnTo>
                    <a:pt x="3294" y="1062"/>
                  </a:lnTo>
                  <a:lnTo>
                    <a:pt x="3306" y="1074"/>
                  </a:lnTo>
                  <a:lnTo>
                    <a:pt x="3324" y="1086"/>
                  </a:lnTo>
                  <a:lnTo>
                    <a:pt x="3336" y="1098"/>
                  </a:lnTo>
                  <a:lnTo>
                    <a:pt x="3348" y="1104"/>
                  </a:lnTo>
                  <a:lnTo>
                    <a:pt x="3372" y="1098"/>
                  </a:lnTo>
                  <a:lnTo>
                    <a:pt x="3408" y="1080"/>
                  </a:lnTo>
                  <a:lnTo>
                    <a:pt x="3444" y="1068"/>
                  </a:lnTo>
                  <a:lnTo>
                    <a:pt x="3474" y="1050"/>
                  </a:lnTo>
                  <a:lnTo>
                    <a:pt x="3486" y="1044"/>
                  </a:lnTo>
                  <a:lnTo>
                    <a:pt x="3462" y="1032"/>
                  </a:lnTo>
                  <a:lnTo>
                    <a:pt x="3468" y="1026"/>
                  </a:lnTo>
                  <a:lnTo>
                    <a:pt x="3492" y="1014"/>
                  </a:lnTo>
                  <a:lnTo>
                    <a:pt x="3522" y="1014"/>
                  </a:lnTo>
                  <a:lnTo>
                    <a:pt x="3528" y="1020"/>
                  </a:lnTo>
                  <a:lnTo>
                    <a:pt x="3534" y="1032"/>
                  </a:lnTo>
                  <a:lnTo>
                    <a:pt x="3540" y="1038"/>
                  </a:lnTo>
                  <a:lnTo>
                    <a:pt x="3570" y="1050"/>
                  </a:lnTo>
                  <a:lnTo>
                    <a:pt x="3576" y="1026"/>
                  </a:lnTo>
                  <a:lnTo>
                    <a:pt x="3594" y="1044"/>
                  </a:lnTo>
                  <a:lnTo>
                    <a:pt x="3600" y="1038"/>
                  </a:lnTo>
                  <a:lnTo>
                    <a:pt x="3600" y="1026"/>
                  </a:lnTo>
                  <a:lnTo>
                    <a:pt x="3594" y="1014"/>
                  </a:lnTo>
                  <a:lnTo>
                    <a:pt x="3582" y="1002"/>
                  </a:lnTo>
                  <a:lnTo>
                    <a:pt x="3564" y="990"/>
                  </a:lnTo>
                  <a:lnTo>
                    <a:pt x="3606" y="984"/>
                  </a:lnTo>
                  <a:lnTo>
                    <a:pt x="3606" y="990"/>
                  </a:lnTo>
                  <a:lnTo>
                    <a:pt x="3612" y="996"/>
                  </a:lnTo>
                  <a:lnTo>
                    <a:pt x="3612" y="1008"/>
                  </a:lnTo>
                  <a:lnTo>
                    <a:pt x="3624" y="1032"/>
                  </a:lnTo>
                  <a:lnTo>
                    <a:pt x="3630" y="1038"/>
                  </a:lnTo>
                  <a:lnTo>
                    <a:pt x="3636" y="1038"/>
                  </a:lnTo>
                  <a:lnTo>
                    <a:pt x="3654" y="1032"/>
                  </a:lnTo>
                  <a:lnTo>
                    <a:pt x="3690" y="1026"/>
                  </a:lnTo>
                  <a:lnTo>
                    <a:pt x="3732" y="1008"/>
                  </a:lnTo>
                  <a:lnTo>
                    <a:pt x="3768" y="990"/>
                  </a:lnTo>
                  <a:lnTo>
                    <a:pt x="3798" y="972"/>
                  </a:lnTo>
                  <a:lnTo>
                    <a:pt x="3798" y="960"/>
                  </a:lnTo>
                  <a:lnTo>
                    <a:pt x="3786" y="942"/>
                  </a:lnTo>
                  <a:lnTo>
                    <a:pt x="3780" y="930"/>
                  </a:lnTo>
                  <a:lnTo>
                    <a:pt x="3774" y="912"/>
                  </a:lnTo>
                  <a:lnTo>
                    <a:pt x="3774" y="900"/>
                  </a:lnTo>
                  <a:lnTo>
                    <a:pt x="3780" y="894"/>
                  </a:lnTo>
                  <a:lnTo>
                    <a:pt x="3792" y="894"/>
                  </a:lnTo>
                  <a:lnTo>
                    <a:pt x="3804" y="888"/>
                  </a:lnTo>
                  <a:lnTo>
                    <a:pt x="3822" y="888"/>
                  </a:lnTo>
                  <a:lnTo>
                    <a:pt x="3840" y="882"/>
                  </a:lnTo>
                  <a:lnTo>
                    <a:pt x="3858" y="882"/>
                  </a:lnTo>
                  <a:lnTo>
                    <a:pt x="3864" y="876"/>
                  </a:lnTo>
                  <a:lnTo>
                    <a:pt x="3870" y="876"/>
                  </a:lnTo>
                  <a:lnTo>
                    <a:pt x="3870" y="858"/>
                  </a:lnTo>
                  <a:lnTo>
                    <a:pt x="3864" y="846"/>
                  </a:lnTo>
                  <a:lnTo>
                    <a:pt x="3864" y="840"/>
                  </a:lnTo>
                  <a:lnTo>
                    <a:pt x="3858" y="828"/>
                  </a:lnTo>
                  <a:lnTo>
                    <a:pt x="3840" y="804"/>
                  </a:lnTo>
                  <a:lnTo>
                    <a:pt x="3822" y="798"/>
                  </a:lnTo>
                  <a:lnTo>
                    <a:pt x="3786" y="792"/>
                  </a:lnTo>
                  <a:lnTo>
                    <a:pt x="3744" y="792"/>
                  </a:lnTo>
                  <a:lnTo>
                    <a:pt x="3708" y="804"/>
                  </a:lnTo>
                  <a:lnTo>
                    <a:pt x="3690" y="822"/>
                  </a:lnTo>
                  <a:lnTo>
                    <a:pt x="3690" y="840"/>
                  </a:lnTo>
                  <a:lnTo>
                    <a:pt x="3696" y="840"/>
                  </a:lnTo>
                  <a:lnTo>
                    <a:pt x="3702" y="846"/>
                  </a:lnTo>
                  <a:lnTo>
                    <a:pt x="3666" y="870"/>
                  </a:lnTo>
                  <a:lnTo>
                    <a:pt x="3642" y="870"/>
                  </a:lnTo>
                  <a:lnTo>
                    <a:pt x="3576" y="918"/>
                  </a:lnTo>
                  <a:lnTo>
                    <a:pt x="3552" y="930"/>
                  </a:lnTo>
                  <a:lnTo>
                    <a:pt x="3546" y="936"/>
                  </a:lnTo>
                  <a:lnTo>
                    <a:pt x="3540" y="948"/>
                  </a:lnTo>
                  <a:lnTo>
                    <a:pt x="3522" y="966"/>
                  </a:lnTo>
                  <a:lnTo>
                    <a:pt x="3492" y="966"/>
                  </a:lnTo>
                  <a:lnTo>
                    <a:pt x="3456" y="984"/>
                  </a:lnTo>
                  <a:lnTo>
                    <a:pt x="3456" y="972"/>
                  </a:lnTo>
                  <a:lnTo>
                    <a:pt x="3450" y="954"/>
                  </a:lnTo>
                  <a:lnTo>
                    <a:pt x="3450" y="918"/>
                  </a:lnTo>
                  <a:lnTo>
                    <a:pt x="3456" y="912"/>
                  </a:lnTo>
                  <a:lnTo>
                    <a:pt x="3480" y="900"/>
                  </a:lnTo>
                  <a:lnTo>
                    <a:pt x="3498" y="900"/>
                  </a:lnTo>
                  <a:lnTo>
                    <a:pt x="3510" y="894"/>
                  </a:lnTo>
                  <a:lnTo>
                    <a:pt x="3516" y="882"/>
                  </a:lnTo>
                  <a:lnTo>
                    <a:pt x="3516" y="870"/>
                  </a:lnTo>
                  <a:lnTo>
                    <a:pt x="3510" y="852"/>
                  </a:lnTo>
                  <a:lnTo>
                    <a:pt x="3504" y="846"/>
                  </a:lnTo>
                  <a:lnTo>
                    <a:pt x="3498" y="834"/>
                  </a:lnTo>
                  <a:lnTo>
                    <a:pt x="3486" y="834"/>
                  </a:lnTo>
                  <a:lnTo>
                    <a:pt x="3450" y="852"/>
                  </a:lnTo>
                  <a:lnTo>
                    <a:pt x="3432" y="858"/>
                  </a:lnTo>
                  <a:lnTo>
                    <a:pt x="3420" y="864"/>
                  </a:lnTo>
                  <a:lnTo>
                    <a:pt x="3414" y="870"/>
                  </a:lnTo>
                  <a:lnTo>
                    <a:pt x="3408" y="870"/>
                  </a:lnTo>
                  <a:lnTo>
                    <a:pt x="3378" y="900"/>
                  </a:lnTo>
                  <a:lnTo>
                    <a:pt x="3372" y="888"/>
                  </a:lnTo>
                  <a:lnTo>
                    <a:pt x="3396" y="858"/>
                  </a:lnTo>
                  <a:lnTo>
                    <a:pt x="3396" y="840"/>
                  </a:lnTo>
                  <a:lnTo>
                    <a:pt x="3438" y="822"/>
                  </a:lnTo>
                  <a:lnTo>
                    <a:pt x="3402" y="816"/>
                  </a:lnTo>
                  <a:lnTo>
                    <a:pt x="3408" y="804"/>
                  </a:lnTo>
                  <a:lnTo>
                    <a:pt x="3360" y="816"/>
                  </a:lnTo>
                  <a:lnTo>
                    <a:pt x="3336" y="804"/>
                  </a:lnTo>
                  <a:lnTo>
                    <a:pt x="3378" y="792"/>
                  </a:lnTo>
                  <a:lnTo>
                    <a:pt x="3378" y="774"/>
                  </a:lnTo>
                  <a:lnTo>
                    <a:pt x="3390" y="774"/>
                  </a:lnTo>
                  <a:lnTo>
                    <a:pt x="3396" y="780"/>
                  </a:lnTo>
                  <a:lnTo>
                    <a:pt x="3420" y="780"/>
                  </a:lnTo>
                  <a:lnTo>
                    <a:pt x="3426" y="774"/>
                  </a:lnTo>
                  <a:lnTo>
                    <a:pt x="3426" y="762"/>
                  </a:lnTo>
                  <a:lnTo>
                    <a:pt x="3420" y="756"/>
                  </a:lnTo>
                  <a:lnTo>
                    <a:pt x="3408" y="756"/>
                  </a:lnTo>
                  <a:lnTo>
                    <a:pt x="3396" y="744"/>
                  </a:lnTo>
                  <a:lnTo>
                    <a:pt x="3396" y="738"/>
                  </a:lnTo>
                  <a:lnTo>
                    <a:pt x="3420" y="690"/>
                  </a:lnTo>
                  <a:lnTo>
                    <a:pt x="3426" y="684"/>
                  </a:lnTo>
                  <a:lnTo>
                    <a:pt x="3426" y="672"/>
                  </a:lnTo>
                  <a:lnTo>
                    <a:pt x="3420" y="666"/>
                  </a:lnTo>
                  <a:lnTo>
                    <a:pt x="3414" y="666"/>
                  </a:lnTo>
                  <a:lnTo>
                    <a:pt x="3372" y="648"/>
                  </a:lnTo>
                  <a:lnTo>
                    <a:pt x="3348" y="660"/>
                  </a:lnTo>
                  <a:lnTo>
                    <a:pt x="3336" y="660"/>
                  </a:lnTo>
                  <a:lnTo>
                    <a:pt x="3318" y="666"/>
                  </a:lnTo>
                  <a:lnTo>
                    <a:pt x="3312" y="666"/>
                  </a:lnTo>
                  <a:lnTo>
                    <a:pt x="3306" y="672"/>
                  </a:lnTo>
                  <a:lnTo>
                    <a:pt x="3306" y="690"/>
                  </a:lnTo>
                  <a:lnTo>
                    <a:pt x="3240" y="690"/>
                  </a:lnTo>
                  <a:lnTo>
                    <a:pt x="3228" y="696"/>
                  </a:lnTo>
                  <a:lnTo>
                    <a:pt x="3222" y="702"/>
                  </a:lnTo>
                  <a:lnTo>
                    <a:pt x="3210" y="708"/>
                  </a:lnTo>
                  <a:lnTo>
                    <a:pt x="3198" y="720"/>
                  </a:lnTo>
                  <a:lnTo>
                    <a:pt x="3204" y="726"/>
                  </a:lnTo>
                  <a:lnTo>
                    <a:pt x="3216" y="732"/>
                  </a:lnTo>
                  <a:lnTo>
                    <a:pt x="3228" y="732"/>
                  </a:lnTo>
                  <a:lnTo>
                    <a:pt x="3234" y="738"/>
                  </a:lnTo>
                  <a:lnTo>
                    <a:pt x="3228" y="738"/>
                  </a:lnTo>
                  <a:lnTo>
                    <a:pt x="3222" y="744"/>
                  </a:lnTo>
                  <a:lnTo>
                    <a:pt x="3204" y="744"/>
                  </a:lnTo>
                  <a:lnTo>
                    <a:pt x="3180" y="756"/>
                  </a:lnTo>
                  <a:lnTo>
                    <a:pt x="3168" y="768"/>
                  </a:lnTo>
                  <a:lnTo>
                    <a:pt x="3168" y="774"/>
                  </a:lnTo>
                  <a:lnTo>
                    <a:pt x="3174" y="786"/>
                  </a:lnTo>
                  <a:lnTo>
                    <a:pt x="3186" y="798"/>
                  </a:lnTo>
                  <a:lnTo>
                    <a:pt x="3198" y="804"/>
                  </a:lnTo>
                  <a:lnTo>
                    <a:pt x="3204" y="810"/>
                  </a:lnTo>
                  <a:lnTo>
                    <a:pt x="3210" y="810"/>
                  </a:lnTo>
                  <a:lnTo>
                    <a:pt x="3234" y="798"/>
                  </a:lnTo>
                  <a:lnTo>
                    <a:pt x="3234" y="822"/>
                  </a:lnTo>
                  <a:lnTo>
                    <a:pt x="3240" y="828"/>
                  </a:lnTo>
                  <a:lnTo>
                    <a:pt x="3246" y="828"/>
                  </a:lnTo>
                  <a:lnTo>
                    <a:pt x="3258" y="822"/>
                  </a:lnTo>
                  <a:lnTo>
                    <a:pt x="3282" y="822"/>
                  </a:lnTo>
                  <a:lnTo>
                    <a:pt x="3276" y="828"/>
                  </a:lnTo>
                  <a:lnTo>
                    <a:pt x="3252" y="840"/>
                  </a:lnTo>
                  <a:lnTo>
                    <a:pt x="3246" y="840"/>
                  </a:lnTo>
                  <a:lnTo>
                    <a:pt x="3228" y="828"/>
                  </a:lnTo>
                  <a:lnTo>
                    <a:pt x="3222" y="846"/>
                  </a:lnTo>
                  <a:lnTo>
                    <a:pt x="3204" y="846"/>
                  </a:lnTo>
                  <a:lnTo>
                    <a:pt x="3192" y="852"/>
                  </a:lnTo>
                  <a:lnTo>
                    <a:pt x="3186" y="852"/>
                  </a:lnTo>
                  <a:lnTo>
                    <a:pt x="3180" y="858"/>
                  </a:lnTo>
                  <a:lnTo>
                    <a:pt x="3204" y="858"/>
                  </a:lnTo>
                  <a:lnTo>
                    <a:pt x="3228" y="846"/>
                  </a:lnTo>
                  <a:lnTo>
                    <a:pt x="3240" y="846"/>
                  </a:lnTo>
                  <a:lnTo>
                    <a:pt x="3240" y="852"/>
                  </a:lnTo>
                  <a:lnTo>
                    <a:pt x="3228" y="870"/>
                  </a:lnTo>
                  <a:lnTo>
                    <a:pt x="3210" y="882"/>
                  </a:lnTo>
                  <a:lnTo>
                    <a:pt x="3198" y="888"/>
                  </a:lnTo>
                  <a:lnTo>
                    <a:pt x="3180" y="894"/>
                  </a:lnTo>
                  <a:lnTo>
                    <a:pt x="3168" y="900"/>
                  </a:lnTo>
                  <a:lnTo>
                    <a:pt x="3162" y="906"/>
                  </a:lnTo>
                  <a:lnTo>
                    <a:pt x="3138" y="918"/>
                  </a:lnTo>
                  <a:lnTo>
                    <a:pt x="3132" y="924"/>
                  </a:lnTo>
                  <a:lnTo>
                    <a:pt x="3120" y="918"/>
                  </a:lnTo>
                  <a:lnTo>
                    <a:pt x="3114" y="918"/>
                  </a:lnTo>
                  <a:lnTo>
                    <a:pt x="3102" y="912"/>
                  </a:lnTo>
                  <a:lnTo>
                    <a:pt x="3090" y="912"/>
                  </a:lnTo>
                  <a:lnTo>
                    <a:pt x="3072" y="930"/>
                  </a:lnTo>
                  <a:lnTo>
                    <a:pt x="3060" y="936"/>
                  </a:lnTo>
                  <a:lnTo>
                    <a:pt x="3054" y="948"/>
                  </a:lnTo>
                  <a:lnTo>
                    <a:pt x="3054" y="972"/>
                  </a:lnTo>
                  <a:lnTo>
                    <a:pt x="3048" y="978"/>
                  </a:lnTo>
                  <a:lnTo>
                    <a:pt x="3042" y="966"/>
                  </a:lnTo>
                  <a:lnTo>
                    <a:pt x="3030" y="966"/>
                  </a:lnTo>
                  <a:lnTo>
                    <a:pt x="3018" y="960"/>
                  </a:lnTo>
                  <a:lnTo>
                    <a:pt x="3012" y="960"/>
                  </a:lnTo>
                  <a:lnTo>
                    <a:pt x="3006" y="954"/>
                  </a:lnTo>
                  <a:lnTo>
                    <a:pt x="3030" y="930"/>
                  </a:lnTo>
                  <a:lnTo>
                    <a:pt x="3042" y="924"/>
                  </a:lnTo>
                  <a:lnTo>
                    <a:pt x="3060" y="906"/>
                  </a:lnTo>
                  <a:lnTo>
                    <a:pt x="3072" y="900"/>
                  </a:lnTo>
                  <a:lnTo>
                    <a:pt x="3036" y="900"/>
                  </a:lnTo>
                  <a:lnTo>
                    <a:pt x="3030" y="888"/>
                  </a:lnTo>
                  <a:lnTo>
                    <a:pt x="3018" y="882"/>
                  </a:lnTo>
                  <a:lnTo>
                    <a:pt x="2994" y="882"/>
                  </a:lnTo>
                  <a:lnTo>
                    <a:pt x="2988" y="888"/>
                  </a:lnTo>
                  <a:lnTo>
                    <a:pt x="2946" y="888"/>
                  </a:lnTo>
                  <a:lnTo>
                    <a:pt x="2946" y="894"/>
                  </a:lnTo>
                  <a:lnTo>
                    <a:pt x="2940" y="906"/>
                  </a:lnTo>
                  <a:lnTo>
                    <a:pt x="2940" y="918"/>
                  </a:lnTo>
                  <a:lnTo>
                    <a:pt x="2946" y="918"/>
                  </a:lnTo>
                  <a:lnTo>
                    <a:pt x="2952" y="924"/>
                  </a:lnTo>
                  <a:lnTo>
                    <a:pt x="2964" y="924"/>
                  </a:lnTo>
                  <a:lnTo>
                    <a:pt x="2976" y="936"/>
                  </a:lnTo>
                  <a:lnTo>
                    <a:pt x="2982" y="936"/>
                  </a:lnTo>
                  <a:lnTo>
                    <a:pt x="2976" y="942"/>
                  </a:lnTo>
                  <a:lnTo>
                    <a:pt x="2958" y="942"/>
                  </a:lnTo>
                  <a:lnTo>
                    <a:pt x="2952" y="936"/>
                  </a:lnTo>
                  <a:lnTo>
                    <a:pt x="2940" y="930"/>
                  </a:lnTo>
                  <a:lnTo>
                    <a:pt x="2934" y="924"/>
                  </a:lnTo>
                  <a:lnTo>
                    <a:pt x="2916" y="912"/>
                  </a:lnTo>
                  <a:lnTo>
                    <a:pt x="2910" y="942"/>
                  </a:lnTo>
                  <a:lnTo>
                    <a:pt x="2904" y="942"/>
                  </a:lnTo>
                  <a:lnTo>
                    <a:pt x="2898" y="948"/>
                  </a:lnTo>
                  <a:lnTo>
                    <a:pt x="2862" y="948"/>
                  </a:lnTo>
                  <a:lnTo>
                    <a:pt x="2844" y="942"/>
                  </a:lnTo>
                  <a:lnTo>
                    <a:pt x="2826" y="942"/>
                  </a:lnTo>
                  <a:lnTo>
                    <a:pt x="2808" y="936"/>
                  </a:lnTo>
                  <a:lnTo>
                    <a:pt x="2718" y="936"/>
                  </a:lnTo>
                  <a:lnTo>
                    <a:pt x="2706" y="930"/>
                  </a:lnTo>
                  <a:lnTo>
                    <a:pt x="2700" y="918"/>
                  </a:lnTo>
                  <a:lnTo>
                    <a:pt x="2688" y="912"/>
                  </a:lnTo>
                  <a:lnTo>
                    <a:pt x="2628" y="918"/>
                  </a:lnTo>
                  <a:lnTo>
                    <a:pt x="2622" y="912"/>
                  </a:lnTo>
                  <a:lnTo>
                    <a:pt x="2616" y="900"/>
                  </a:lnTo>
                  <a:lnTo>
                    <a:pt x="2604" y="894"/>
                  </a:lnTo>
                  <a:lnTo>
                    <a:pt x="2598" y="894"/>
                  </a:lnTo>
                  <a:lnTo>
                    <a:pt x="2586" y="888"/>
                  </a:lnTo>
                  <a:lnTo>
                    <a:pt x="2568" y="888"/>
                  </a:lnTo>
                  <a:lnTo>
                    <a:pt x="2556" y="894"/>
                  </a:lnTo>
                  <a:lnTo>
                    <a:pt x="2538" y="900"/>
                  </a:lnTo>
                  <a:lnTo>
                    <a:pt x="2532" y="906"/>
                  </a:lnTo>
                  <a:lnTo>
                    <a:pt x="2526" y="906"/>
                  </a:lnTo>
                  <a:lnTo>
                    <a:pt x="2526" y="912"/>
                  </a:lnTo>
                  <a:lnTo>
                    <a:pt x="2484" y="912"/>
                  </a:lnTo>
                  <a:lnTo>
                    <a:pt x="2472" y="906"/>
                  </a:lnTo>
                  <a:lnTo>
                    <a:pt x="2442" y="906"/>
                  </a:lnTo>
                  <a:lnTo>
                    <a:pt x="2430" y="918"/>
                  </a:lnTo>
                  <a:lnTo>
                    <a:pt x="2430" y="930"/>
                  </a:lnTo>
                  <a:lnTo>
                    <a:pt x="2418" y="954"/>
                  </a:lnTo>
                  <a:lnTo>
                    <a:pt x="2412" y="960"/>
                  </a:lnTo>
                  <a:lnTo>
                    <a:pt x="2412" y="966"/>
                  </a:lnTo>
                  <a:lnTo>
                    <a:pt x="2400" y="996"/>
                  </a:lnTo>
                  <a:lnTo>
                    <a:pt x="2364" y="996"/>
                  </a:lnTo>
                  <a:lnTo>
                    <a:pt x="2358" y="1026"/>
                  </a:lnTo>
                  <a:lnTo>
                    <a:pt x="2334" y="978"/>
                  </a:lnTo>
                  <a:lnTo>
                    <a:pt x="2340" y="978"/>
                  </a:lnTo>
                  <a:lnTo>
                    <a:pt x="2352" y="984"/>
                  </a:lnTo>
                  <a:lnTo>
                    <a:pt x="2376" y="984"/>
                  </a:lnTo>
                  <a:lnTo>
                    <a:pt x="2388" y="972"/>
                  </a:lnTo>
                  <a:lnTo>
                    <a:pt x="2358" y="942"/>
                  </a:lnTo>
                  <a:lnTo>
                    <a:pt x="2340" y="942"/>
                  </a:lnTo>
                  <a:lnTo>
                    <a:pt x="2328" y="936"/>
                  </a:lnTo>
                  <a:lnTo>
                    <a:pt x="2316" y="936"/>
                  </a:lnTo>
                  <a:lnTo>
                    <a:pt x="2322" y="918"/>
                  </a:lnTo>
                  <a:lnTo>
                    <a:pt x="2304" y="924"/>
                  </a:lnTo>
                  <a:lnTo>
                    <a:pt x="2262" y="930"/>
                  </a:lnTo>
                  <a:lnTo>
                    <a:pt x="2208" y="936"/>
                  </a:lnTo>
                  <a:lnTo>
                    <a:pt x="2160" y="942"/>
                  </a:lnTo>
                  <a:lnTo>
                    <a:pt x="2112" y="942"/>
                  </a:lnTo>
                  <a:lnTo>
                    <a:pt x="2064" y="936"/>
                  </a:lnTo>
                  <a:lnTo>
                    <a:pt x="2034" y="930"/>
                  </a:lnTo>
                  <a:lnTo>
                    <a:pt x="2028" y="924"/>
                  </a:lnTo>
                  <a:lnTo>
                    <a:pt x="2052" y="918"/>
                  </a:lnTo>
                  <a:lnTo>
                    <a:pt x="2082" y="918"/>
                  </a:lnTo>
                  <a:lnTo>
                    <a:pt x="2118" y="912"/>
                  </a:lnTo>
                  <a:lnTo>
                    <a:pt x="2142" y="900"/>
                  </a:lnTo>
                  <a:lnTo>
                    <a:pt x="2142" y="888"/>
                  </a:lnTo>
                  <a:lnTo>
                    <a:pt x="2112" y="864"/>
                  </a:lnTo>
                  <a:lnTo>
                    <a:pt x="2082" y="852"/>
                  </a:lnTo>
                  <a:lnTo>
                    <a:pt x="2004" y="852"/>
                  </a:lnTo>
                  <a:lnTo>
                    <a:pt x="1968" y="840"/>
                  </a:lnTo>
                  <a:lnTo>
                    <a:pt x="1944" y="834"/>
                  </a:lnTo>
                  <a:lnTo>
                    <a:pt x="1938" y="828"/>
                  </a:lnTo>
                  <a:lnTo>
                    <a:pt x="1908" y="828"/>
                  </a:lnTo>
                  <a:lnTo>
                    <a:pt x="1896" y="822"/>
                  </a:lnTo>
                  <a:lnTo>
                    <a:pt x="1866" y="804"/>
                  </a:lnTo>
                  <a:lnTo>
                    <a:pt x="1836" y="792"/>
                  </a:lnTo>
                  <a:lnTo>
                    <a:pt x="1812" y="786"/>
                  </a:lnTo>
                  <a:lnTo>
                    <a:pt x="1800" y="792"/>
                  </a:lnTo>
                  <a:lnTo>
                    <a:pt x="1782" y="798"/>
                  </a:lnTo>
                  <a:lnTo>
                    <a:pt x="1770" y="804"/>
                  </a:lnTo>
                  <a:lnTo>
                    <a:pt x="1758" y="816"/>
                  </a:lnTo>
                  <a:lnTo>
                    <a:pt x="1734" y="828"/>
                  </a:lnTo>
                  <a:lnTo>
                    <a:pt x="1680" y="828"/>
                  </a:lnTo>
                  <a:lnTo>
                    <a:pt x="1710" y="810"/>
                  </a:lnTo>
                  <a:lnTo>
                    <a:pt x="1710" y="798"/>
                  </a:lnTo>
                  <a:lnTo>
                    <a:pt x="1734" y="768"/>
                  </a:lnTo>
                  <a:lnTo>
                    <a:pt x="1728" y="768"/>
                  </a:lnTo>
                  <a:lnTo>
                    <a:pt x="1722" y="774"/>
                  </a:lnTo>
                  <a:lnTo>
                    <a:pt x="1674" y="798"/>
                  </a:lnTo>
                  <a:lnTo>
                    <a:pt x="1650" y="822"/>
                  </a:lnTo>
                  <a:lnTo>
                    <a:pt x="1638" y="828"/>
                  </a:lnTo>
                  <a:lnTo>
                    <a:pt x="1620" y="834"/>
                  </a:lnTo>
                  <a:lnTo>
                    <a:pt x="1608" y="828"/>
                  </a:lnTo>
                  <a:lnTo>
                    <a:pt x="1602" y="816"/>
                  </a:lnTo>
                  <a:lnTo>
                    <a:pt x="1602" y="798"/>
                  </a:lnTo>
                  <a:lnTo>
                    <a:pt x="1614" y="774"/>
                  </a:lnTo>
                  <a:lnTo>
                    <a:pt x="1614" y="762"/>
                  </a:lnTo>
                  <a:lnTo>
                    <a:pt x="1608" y="750"/>
                  </a:lnTo>
                  <a:lnTo>
                    <a:pt x="1596" y="744"/>
                  </a:lnTo>
                  <a:lnTo>
                    <a:pt x="1590" y="738"/>
                  </a:lnTo>
                  <a:lnTo>
                    <a:pt x="1578" y="738"/>
                  </a:lnTo>
                  <a:lnTo>
                    <a:pt x="1572" y="744"/>
                  </a:lnTo>
                  <a:lnTo>
                    <a:pt x="1572" y="750"/>
                  </a:lnTo>
                  <a:lnTo>
                    <a:pt x="1578" y="762"/>
                  </a:lnTo>
                  <a:lnTo>
                    <a:pt x="1584" y="768"/>
                  </a:lnTo>
                  <a:lnTo>
                    <a:pt x="1542" y="768"/>
                  </a:lnTo>
                  <a:lnTo>
                    <a:pt x="1530" y="774"/>
                  </a:lnTo>
                  <a:lnTo>
                    <a:pt x="1512" y="780"/>
                  </a:lnTo>
                  <a:lnTo>
                    <a:pt x="1494" y="798"/>
                  </a:lnTo>
                  <a:lnTo>
                    <a:pt x="1446" y="798"/>
                  </a:lnTo>
                  <a:lnTo>
                    <a:pt x="1428" y="804"/>
                  </a:lnTo>
                  <a:lnTo>
                    <a:pt x="1416" y="804"/>
                  </a:lnTo>
                  <a:lnTo>
                    <a:pt x="1398" y="810"/>
                  </a:lnTo>
                  <a:lnTo>
                    <a:pt x="1380" y="810"/>
                  </a:lnTo>
                  <a:lnTo>
                    <a:pt x="1374" y="816"/>
                  </a:lnTo>
                  <a:lnTo>
                    <a:pt x="1368" y="816"/>
                  </a:lnTo>
                  <a:lnTo>
                    <a:pt x="1356" y="822"/>
                  </a:lnTo>
                  <a:lnTo>
                    <a:pt x="1350" y="828"/>
                  </a:lnTo>
                  <a:lnTo>
                    <a:pt x="1338" y="834"/>
                  </a:lnTo>
                  <a:lnTo>
                    <a:pt x="1314" y="816"/>
                  </a:lnTo>
                  <a:lnTo>
                    <a:pt x="1302" y="822"/>
                  </a:lnTo>
                  <a:lnTo>
                    <a:pt x="1296" y="828"/>
                  </a:lnTo>
                  <a:lnTo>
                    <a:pt x="1272" y="840"/>
                  </a:lnTo>
                  <a:lnTo>
                    <a:pt x="1260" y="840"/>
                  </a:lnTo>
                  <a:lnTo>
                    <a:pt x="1254" y="846"/>
                  </a:lnTo>
                  <a:lnTo>
                    <a:pt x="1242" y="846"/>
                  </a:lnTo>
                  <a:lnTo>
                    <a:pt x="1230" y="852"/>
                  </a:lnTo>
                  <a:lnTo>
                    <a:pt x="1224" y="858"/>
                  </a:lnTo>
                  <a:lnTo>
                    <a:pt x="1212" y="864"/>
                  </a:lnTo>
                  <a:lnTo>
                    <a:pt x="1176" y="864"/>
                  </a:lnTo>
                  <a:lnTo>
                    <a:pt x="1188" y="858"/>
                  </a:lnTo>
                  <a:lnTo>
                    <a:pt x="1194" y="846"/>
                  </a:lnTo>
                  <a:lnTo>
                    <a:pt x="1212" y="840"/>
                  </a:lnTo>
                  <a:lnTo>
                    <a:pt x="1236" y="828"/>
                  </a:lnTo>
                  <a:lnTo>
                    <a:pt x="1254" y="828"/>
                  </a:lnTo>
                  <a:lnTo>
                    <a:pt x="1266" y="822"/>
                  </a:lnTo>
                  <a:lnTo>
                    <a:pt x="1284" y="816"/>
                  </a:lnTo>
                  <a:lnTo>
                    <a:pt x="1290" y="810"/>
                  </a:lnTo>
                  <a:lnTo>
                    <a:pt x="1362" y="810"/>
                  </a:lnTo>
                  <a:lnTo>
                    <a:pt x="1386" y="798"/>
                  </a:lnTo>
                  <a:lnTo>
                    <a:pt x="1422" y="792"/>
                  </a:lnTo>
                  <a:lnTo>
                    <a:pt x="1458" y="780"/>
                  </a:lnTo>
                  <a:lnTo>
                    <a:pt x="1470" y="780"/>
                  </a:lnTo>
                  <a:lnTo>
                    <a:pt x="1476" y="774"/>
                  </a:lnTo>
                  <a:lnTo>
                    <a:pt x="1482" y="774"/>
                  </a:lnTo>
                  <a:lnTo>
                    <a:pt x="1476" y="768"/>
                  </a:lnTo>
                  <a:lnTo>
                    <a:pt x="1410" y="768"/>
                  </a:lnTo>
                  <a:lnTo>
                    <a:pt x="1398" y="774"/>
                  </a:lnTo>
                  <a:lnTo>
                    <a:pt x="1392" y="774"/>
                  </a:lnTo>
                  <a:lnTo>
                    <a:pt x="1380" y="780"/>
                  </a:lnTo>
                  <a:lnTo>
                    <a:pt x="1374" y="786"/>
                  </a:lnTo>
                  <a:lnTo>
                    <a:pt x="1368" y="786"/>
                  </a:lnTo>
                  <a:lnTo>
                    <a:pt x="1362" y="792"/>
                  </a:lnTo>
                  <a:lnTo>
                    <a:pt x="1278" y="792"/>
                  </a:lnTo>
                  <a:lnTo>
                    <a:pt x="1254" y="804"/>
                  </a:lnTo>
                  <a:lnTo>
                    <a:pt x="1248" y="810"/>
                  </a:lnTo>
                  <a:lnTo>
                    <a:pt x="1236" y="816"/>
                  </a:lnTo>
                  <a:lnTo>
                    <a:pt x="1230" y="822"/>
                  </a:lnTo>
                  <a:lnTo>
                    <a:pt x="1212" y="822"/>
                  </a:lnTo>
                  <a:lnTo>
                    <a:pt x="1158" y="846"/>
                  </a:lnTo>
                  <a:lnTo>
                    <a:pt x="1140" y="846"/>
                  </a:lnTo>
                  <a:lnTo>
                    <a:pt x="1128" y="858"/>
                  </a:lnTo>
                  <a:lnTo>
                    <a:pt x="1122" y="870"/>
                  </a:lnTo>
                  <a:lnTo>
                    <a:pt x="1122" y="876"/>
                  </a:lnTo>
                  <a:lnTo>
                    <a:pt x="1116" y="876"/>
                  </a:lnTo>
                  <a:lnTo>
                    <a:pt x="1110" y="870"/>
                  </a:lnTo>
                  <a:lnTo>
                    <a:pt x="1110" y="846"/>
                  </a:lnTo>
                  <a:lnTo>
                    <a:pt x="1116" y="846"/>
                  </a:lnTo>
                  <a:lnTo>
                    <a:pt x="1152" y="834"/>
                  </a:lnTo>
                  <a:lnTo>
                    <a:pt x="1176" y="822"/>
                  </a:lnTo>
                  <a:lnTo>
                    <a:pt x="1194" y="816"/>
                  </a:lnTo>
                  <a:lnTo>
                    <a:pt x="1188" y="810"/>
                  </a:lnTo>
                  <a:lnTo>
                    <a:pt x="1176" y="810"/>
                  </a:lnTo>
                  <a:lnTo>
                    <a:pt x="1164" y="804"/>
                  </a:lnTo>
                  <a:lnTo>
                    <a:pt x="1140" y="804"/>
                  </a:lnTo>
                  <a:lnTo>
                    <a:pt x="1122" y="822"/>
                  </a:lnTo>
                  <a:lnTo>
                    <a:pt x="1110" y="828"/>
                  </a:lnTo>
                  <a:lnTo>
                    <a:pt x="1092" y="828"/>
                  </a:lnTo>
                  <a:lnTo>
                    <a:pt x="1080" y="834"/>
                  </a:lnTo>
                  <a:lnTo>
                    <a:pt x="1068" y="834"/>
                  </a:lnTo>
                  <a:lnTo>
                    <a:pt x="1068" y="840"/>
                  </a:lnTo>
                  <a:lnTo>
                    <a:pt x="1062" y="846"/>
                  </a:lnTo>
                  <a:lnTo>
                    <a:pt x="1062" y="876"/>
                  </a:lnTo>
                  <a:lnTo>
                    <a:pt x="1038" y="858"/>
                  </a:lnTo>
                  <a:lnTo>
                    <a:pt x="972" y="852"/>
                  </a:lnTo>
                  <a:lnTo>
                    <a:pt x="960" y="846"/>
                  </a:lnTo>
                  <a:lnTo>
                    <a:pt x="948" y="834"/>
                  </a:lnTo>
                  <a:lnTo>
                    <a:pt x="936" y="834"/>
                  </a:lnTo>
                  <a:lnTo>
                    <a:pt x="936" y="828"/>
                  </a:lnTo>
                  <a:lnTo>
                    <a:pt x="942" y="822"/>
                  </a:lnTo>
                  <a:lnTo>
                    <a:pt x="942" y="810"/>
                  </a:lnTo>
                  <a:lnTo>
                    <a:pt x="948" y="804"/>
                  </a:lnTo>
                  <a:lnTo>
                    <a:pt x="834" y="804"/>
                  </a:lnTo>
                  <a:lnTo>
                    <a:pt x="852" y="804"/>
                  </a:lnTo>
                  <a:lnTo>
                    <a:pt x="78" y="1440"/>
                  </a:lnTo>
                  <a:lnTo>
                    <a:pt x="72" y="1446"/>
                  </a:lnTo>
                  <a:lnTo>
                    <a:pt x="60" y="1452"/>
                  </a:lnTo>
                  <a:lnTo>
                    <a:pt x="54" y="1464"/>
                  </a:lnTo>
                  <a:lnTo>
                    <a:pt x="54" y="1476"/>
                  </a:lnTo>
                  <a:lnTo>
                    <a:pt x="108" y="1476"/>
                  </a:lnTo>
                  <a:lnTo>
                    <a:pt x="120" y="1464"/>
                  </a:lnTo>
                  <a:lnTo>
                    <a:pt x="156" y="1464"/>
                  </a:lnTo>
                  <a:lnTo>
                    <a:pt x="132" y="1488"/>
                  </a:lnTo>
                  <a:lnTo>
                    <a:pt x="132" y="1494"/>
                  </a:lnTo>
                  <a:lnTo>
                    <a:pt x="138" y="1506"/>
                  </a:lnTo>
                  <a:lnTo>
                    <a:pt x="138" y="1524"/>
                  </a:lnTo>
                  <a:lnTo>
                    <a:pt x="144" y="1530"/>
                  </a:lnTo>
                  <a:lnTo>
                    <a:pt x="156" y="1536"/>
                  </a:lnTo>
                  <a:lnTo>
                    <a:pt x="162" y="1542"/>
                  </a:lnTo>
                  <a:lnTo>
                    <a:pt x="144" y="1560"/>
                  </a:lnTo>
                  <a:lnTo>
                    <a:pt x="144" y="1572"/>
                  </a:lnTo>
                  <a:lnTo>
                    <a:pt x="150" y="1572"/>
                  </a:lnTo>
                  <a:lnTo>
                    <a:pt x="156" y="1566"/>
                  </a:lnTo>
                  <a:lnTo>
                    <a:pt x="168" y="1560"/>
                  </a:lnTo>
                  <a:lnTo>
                    <a:pt x="174" y="1554"/>
                  </a:lnTo>
                  <a:lnTo>
                    <a:pt x="180" y="1554"/>
                  </a:lnTo>
                  <a:lnTo>
                    <a:pt x="186" y="1548"/>
                  </a:lnTo>
                  <a:lnTo>
                    <a:pt x="198" y="1548"/>
                  </a:lnTo>
                  <a:lnTo>
                    <a:pt x="210" y="1542"/>
                  </a:lnTo>
                  <a:lnTo>
                    <a:pt x="222" y="1542"/>
                  </a:lnTo>
                  <a:lnTo>
                    <a:pt x="234" y="1536"/>
                  </a:lnTo>
                  <a:lnTo>
                    <a:pt x="240" y="1530"/>
                  </a:lnTo>
                  <a:lnTo>
                    <a:pt x="258" y="1530"/>
                  </a:lnTo>
                  <a:lnTo>
                    <a:pt x="258" y="1518"/>
                  </a:lnTo>
                  <a:lnTo>
                    <a:pt x="264" y="1518"/>
                  </a:lnTo>
                  <a:lnTo>
                    <a:pt x="270" y="1512"/>
                  </a:lnTo>
                  <a:lnTo>
                    <a:pt x="282" y="1512"/>
                  </a:lnTo>
                  <a:lnTo>
                    <a:pt x="300" y="1506"/>
                  </a:lnTo>
                  <a:lnTo>
                    <a:pt x="312" y="1506"/>
                  </a:lnTo>
                  <a:lnTo>
                    <a:pt x="330" y="1512"/>
                  </a:lnTo>
                  <a:lnTo>
                    <a:pt x="336" y="1518"/>
                  </a:lnTo>
                  <a:lnTo>
                    <a:pt x="330" y="1524"/>
                  </a:lnTo>
                  <a:lnTo>
                    <a:pt x="324" y="1524"/>
                  </a:lnTo>
                  <a:lnTo>
                    <a:pt x="318" y="1530"/>
                  </a:lnTo>
                  <a:lnTo>
                    <a:pt x="318" y="1560"/>
                  </a:lnTo>
                  <a:lnTo>
                    <a:pt x="306" y="1572"/>
                  </a:lnTo>
                  <a:lnTo>
                    <a:pt x="324" y="1590"/>
                  </a:lnTo>
                  <a:lnTo>
                    <a:pt x="330" y="1602"/>
                  </a:lnTo>
                  <a:lnTo>
                    <a:pt x="330" y="1620"/>
                  </a:lnTo>
                  <a:lnTo>
                    <a:pt x="312" y="1656"/>
                  </a:lnTo>
                  <a:lnTo>
                    <a:pt x="312" y="1698"/>
                  </a:lnTo>
                  <a:lnTo>
                    <a:pt x="306" y="1704"/>
                  </a:lnTo>
                  <a:lnTo>
                    <a:pt x="300" y="1716"/>
                  </a:lnTo>
                  <a:lnTo>
                    <a:pt x="300" y="1728"/>
                  </a:lnTo>
                  <a:lnTo>
                    <a:pt x="294" y="1740"/>
                  </a:lnTo>
                  <a:lnTo>
                    <a:pt x="294" y="1746"/>
                  </a:lnTo>
                  <a:lnTo>
                    <a:pt x="300" y="1752"/>
                  </a:lnTo>
                  <a:lnTo>
                    <a:pt x="312" y="1758"/>
                  </a:lnTo>
                  <a:lnTo>
                    <a:pt x="318" y="1764"/>
                  </a:lnTo>
                  <a:lnTo>
                    <a:pt x="324" y="1764"/>
                  </a:lnTo>
                  <a:lnTo>
                    <a:pt x="330" y="1770"/>
                  </a:lnTo>
                  <a:lnTo>
                    <a:pt x="330" y="1776"/>
                  </a:lnTo>
                  <a:lnTo>
                    <a:pt x="348" y="1776"/>
                  </a:lnTo>
                  <a:lnTo>
                    <a:pt x="354" y="1782"/>
                  </a:lnTo>
                  <a:lnTo>
                    <a:pt x="354" y="1794"/>
                  </a:lnTo>
                  <a:lnTo>
                    <a:pt x="342" y="1800"/>
                  </a:lnTo>
                  <a:lnTo>
                    <a:pt x="330" y="1812"/>
                  </a:lnTo>
                  <a:lnTo>
                    <a:pt x="318" y="1818"/>
                  </a:lnTo>
                  <a:lnTo>
                    <a:pt x="318" y="1830"/>
                  </a:lnTo>
                  <a:lnTo>
                    <a:pt x="312" y="1842"/>
                  </a:lnTo>
                  <a:lnTo>
                    <a:pt x="294" y="1860"/>
                  </a:lnTo>
                  <a:lnTo>
                    <a:pt x="282" y="1866"/>
                  </a:lnTo>
                  <a:lnTo>
                    <a:pt x="270" y="1878"/>
                  </a:lnTo>
                  <a:lnTo>
                    <a:pt x="252" y="1884"/>
                  </a:lnTo>
                  <a:lnTo>
                    <a:pt x="234" y="1896"/>
                  </a:lnTo>
                  <a:lnTo>
                    <a:pt x="228" y="1902"/>
                  </a:lnTo>
                  <a:lnTo>
                    <a:pt x="222" y="1914"/>
                  </a:lnTo>
                  <a:lnTo>
                    <a:pt x="222" y="1926"/>
                  </a:lnTo>
                  <a:lnTo>
                    <a:pt x="216" y="1932"/>
                  </a:lnTo>
                  <a:lnTo>
                    <a:pt x="216" y="1944"/>
                  </a:lnTo>
                  <a:lnTo>
                    <a:pt x="204" y="1956"/>
                  </a:lnTo>
                  <a:lnTo>
                    <a:pt x="210" y="1962"/>
                  </a:lnTo>
                  <a:lnTo>
                    <a:pt x="216" y="1962"/>
                  </a:lnTo>
                  <a:lnTo>
                    <a:pt x="216" y="1974"/>
                  </a:lnTo>
                  <a:lnTo>
                    <a:pt x="228" y="1986"/>
                  </a:lnTo>
                  <a:lnTo>
                    <a:pt x="240" y="1980"/>
                  </a:lnTo>
                  <a:lnTo>
                    <a:pt x="246" y="1968"/>
                  </a:lnTo>
                  <a:lnTo>
                    <a:pt x="258" y="1962"/>
                  </a:lnTo>
                  <a:lnTo>
                    <a:pt x="276" y="1956"/>
                  </a:lnTo>
                  <a:lnTo>
                    <a:pt x="294" y="1938"/>
                  </a:lnTo>
                  <a:lnTo>
                    <a:pt x="306" y="1938"/>
                  </a:lnTo>
                  <a:lnTo>
                    <a:pt x="306" y="1944"/>
                  </a:lnTo>
                  <a:lnTo>
                    <a:pt x="300" y="1950"/>
                  </a:lnTo>
                  <a:lnTo>
                    <a:pt x="288" y="1956"/>
                  </a:lnTo>
                  <a:lnTo>
                    <a:pt x="282" y="1956"/>
                  </a:lnTo>
                  <a:lnTo>
                    <a:pt x="276" y="1962"/>
                  </a:lnTo>
                  <a:lnTo>
                    <a:pt x="276" y="1974"/>
                  </a:lnTo>
                  <a:lnTo>
                    <a:pt x="282" y="1986"/>
                  </a:lnTo>
                  <a:lnTo>
                    <a:pt x="294" y="1998"/>
                  </a:lnTo>
                  <a:lnTo>
                    <a:pt x="252" y="1992"/>
                  </a:lnTo>
                  <a:lnTo>
                    <a:pt x="246" y="1998"/>
                  </a:lnTo>
                  <a:lnTo>
                    <a:pt x="240" y="2010"/>
                  </a:lnTo>
                  <a:lnTo>
                    <a:pt x="234" y="2016"/>
                  </a:lnTo>
                  <a:lnTo>
                    <a:pt x="228" y="2028"/>
                  </a:lnTo>
                  <a:lnTo>
                    <a:pt x="228" y="2034"/>
                  </a:lnTo>
                  <a:lnTo>
                    <a:pt x="234" y="2034"/>
                  </a:lnTo>
                  <a:lnTo>
                    <a:pt x="240" y="2040"/>
                  </a:lnTo>
                  <a:lnTo>
                    <a:pt x="252" y="2040"/>
                  </a:lnTo>
                  <a:lnTo>
                    <a:pt x="258" y="2046"/>
                  </a:lnTo>
                  <a:lnTo>
                    <a:pt x="252" y="2052"/>
                  </a:lnTo>
                  <a:lnTo>
                    <a:pt x="252" y="2058"/>
                  </a:lnTo>
                  <a:lnTo>
                    <a:pt x="246" y="2070"/>
                  </a:lnTo>
                  <a:lnTo>
                    <a:pt x="246" y="2076"/>
                  </a:lnTo>
                  <a:lnTo>
                    <a:pt x="252" y="2070"/>
                  </a:lnTo>
                  <a:lnTo>
                    <a:pt x="288" y="2052"/>
                  </a:lnTo>
                  <a:lnTo>
                    <a:pt x="306" y="2034"/>
                  </a:lnTo>
                  <a:lnTo>
                    <a:pt x="318" y="2028"/>
                  </a:lnTo>
                  <a:lnTo>
                    <a:pt x="318" y="2040"/>
                  </a:lnTo>
                  <a:lnTo>
                    <a:pt x="288" y="2058"/>
                  </a:lnTo>
                  <a:lnTo>
                    <a:pt x="312" y="2064"/>
                  </a:lnTo>
                  <a:lnTo>
                    <a:pt x="312" y="2076"/>
                  </a:lnTo>
                  <a:lnTo>
                    <a:pt x="294" y="2094"/>
                  </a:lnTo>
                  <a:lnTo>
                    <a:pt x="276" y="2076"/>
                  </a:lnTo>
                  <a:lnTo>
                    <a:pt x="270" y="2076"/>
                  </a:lnTo>
                  <a:lnTo>
                    <a:pt x="264" y="2082"/>
                  </a:lnTo>
                  <a:lnTo>
                    <a:pt x="240" y="2094"/>
                  </a:lnTo>
                  <a:lnTo>
                    <a:pt x="228" y="2094"/>
                  </a:lnTo>
                  <a:lnTo>
                    <a:pt x="216" y="2106"/>
                  </a:lnTo>
                  <a:lnTo>
                    <a:pt x="210" y="2118"/>
                  </a:lnTo>
                  <a:lnTo>
                    <a:pt x="204" y="2124"/>
                  </a:lnTo>
                  <a:lnTo>
                    <a:pt x="210" y="2118"/>
                  </a:lnTo>
                  <a:lnTo>
                    <a:pt x="222" y="2118"/>
                  </a:lnTo>
                  <a:lnTo>
                    <a:pt x="228" y="2112"/>
                  </a:lnTo>
                  <a:lnTo>
                    <a:pt x="276" y="2112"/>
                  </a:lnTo>
                  <a:lnTo>
                    <a:pt x="270" y="2112"/>
                  </a:lnTo>
                  <a:lnTo>
                    <a:pt x="264" y="2118"/>
                  </a:lnTo>
                  <a:lnTo>
                    <a:pt x="252" y="2118"/>
                  </a:lnTo>
                  <a:lnTo>
                    <a:pt x="240" y="2124"/>
                  </a:lnTo>
                  <a:lnTo>
                    <a:pt x="228" y="2124"/>
                  </a:lnTo>
                  <a:lnTo>
                    <a:pt x="216" y="2130"/>
                  </a:lnTo>
                  <a:lnTo>
                    <a:pt x="210" y="2130"/>
                  </a:lnTo>
                  <a:lnTo>
                    <a:pt x="210" y="2148"/>
                  </a:lnTo>
                  <a:lnTo>
                    <a:pt x="204" y="2148"/>
                  </a:lnTo>
                  <a:lnTo>
                    <a:pt x="198" y="2142"/>
                  </a:lnTo>
                  <a:lnTo>
                    <a:pt x="174" y="2142"/>
                  </a:lnTo>
                  <a:lnTo>
                    <a:pt x="174" y="2154"/>
                  </a:lnTo>
                  <a:lnTo>
                    <a:pt x="180" y="2166"/>
                  </a:lnTo>
                  <a:lnTo>
                    <a:pt x="192" y="2172"/>
                  </a:lnTo>
                  <a:lnTo>
                    <a:pt x="198" y="2178"/>
                  </a:lnTo>
                  <a:lnTo>
                    <a:pt x="246" y="2160"/>
                  </a:lnTo>
                  <a:lnTo>
                    <a:pt x="264" y="2184"/>
                  </a:lnTo>
                  <a:lnTo>
                    <a:pt x="300" y="2166"/>
                  </a:lnTo>
                  <a:lnTo>
                    <a:pt x="294" y="2172"/>
                  </a:lnTo>
                  <a:lnTo>
                    <a:pt x="288" y="2184"/>
                  </a:lnTo>
                  <a:lnTo>
                    <a:pt x="276" y="2190"/>
                  </a:lnTo>
                  <a:lnTo>
                    <a:pt x="270" y="2196"/>
                  </a:lnTo>
                  <a:lnTo>
                    <a:pt x="264" y="2208"/>
                  </a:lnTo>
                  <a:lnTo>
                    <a:pt x="264" y="2214"/>
                  </a:lnTo>
                  <a:lnTo>
                    <a:pt x="276" y="2214"/>
                  </a:lnTo>
                  <a:lnTo>
                    <a:pt x="282" y="2208"/>
                  </a:lnTo>
                  <a:lnTo>
                    <a:pt x="300" y="2202"/>
                  </a:lnTo>
                  <a:lnTo>
                    <a:pt x="318" y="2184"/>
                  </a:lnTo>
                  <a:lnTo>
                    <a:pt x="330" y="2178"/>
                  </a:lnTo>
                  <a:lnTo>
                    <a:pt x="306" y="2202"/>
                  </a:lnTo>
                  <a:lnTo>
                    <a:pt x="300" y="2214"/>
                  </a:lnTo>
                  <a:lnTo>
                    <a:pt x="294" y="2220"/>
                  </a:lnTo>
                  <a:lnTo>
                    <a:pt x="300" y="2220"/>
                  </a:lnTo>
                  <a:lnTo>
                    <a:pt x="312" y="2214"/>
                  </a:lnTo>
                  <a:lnTo>
                    <a:pt x="324" y="2214"/>
                  </a:lnTo>
                  <a:lnTo>
                    <a:pt x="318" y="2220"/>
                  </a:lnTo>
                  <a:lnTo>
                    <a:pt x="306" y="2226"/>
                  </a:lnTo>
                  <a:lnTo>
                    <a:pt x="300" y="2238"/>
                  </a:lnTo>
                  <a:lnTo>
                    <a:pt x="282" y="2256"/>
                  </a:lnTo>
                  <a:lnTo>
                    <a:pt x="288" y="2262"/>
                  </a:lnTo>
                  <a:lnTo>
                    <a:pt x="294" y="2262"/>
                  </a:lnTo>
                  <a:lnTo>
                    <a:pt x="342" y="2238"/>
                  </a:lnTo>
                  <a:lnTo>
                    <a:pt x="348" y="2232"/>
                  </a:lnTo>
                  <a:lnTo>
                    <a:pt x="324" y="2256"/>
                  </a:lnTo>
                  <a:lnTo>
                    <a:pt x="318" y="2268"/>
                  </a:lnTo>
                  <a:lnTo>
                    <a:pt x="318" y="2274"/>
                  </a:lnTo>
                  <a:lnTo>
                    <a:pt x="330" y="2280"/>
                  </a:lnTo>
                  <a:lnTo>
                    <a:pt x="342" y="2280"/>
                  </a:lnTo>
                  <a:lnTo>
                    <a:pt x="354" y="2292"/>
                  </a:lnTo>
                  <a:lnTo>
                    <a:pt x="354" y="2298"/>
                  </a:lnTo>
                  <a:lnTo>
                    <a:pt x="348" y="2304"/>
                  </a:lnTo>
                  <a:lnTo>
                    <a:pt x="348" y="2340"/>
                  </a:lnTo>
                  <a:lnTo>
                    <a:pt x="2058" y="2340"/>
                  </a:lnTo>
                  <a:lnTo>
                    <a:pt x="2064" y="2328"/>
                  </a:lnTo>
                  <a:lnTo>
                    <a:pt x="2064" y="2322"/>
                  </a:lnTo>
                  <a:lnTo>
                    <a:pt x="2070" y="2310"/>
                  </a:lnTo>
                  <a:lnTo>
                    <a:pt x="2076" y="2304"/>
                  </a:lnTo>
                  <a:lnTo>
                    <a:pt x="2088" y="2298"/>
                  </a:lnTo>
                  <a:lnTo>
                    <a:pt x="2100" y="2310"/>
                  </a:lnTo>
                  <a:lnTo>
                    <a:pt x="2088" y="2322"/>
                  </a:lnTo>
                  <a:lnTo>
                    <a:pt x="2082" y="2334"/>
                  </a:lnTo>
                  <a:lnTo>
                    <a:pt x="2082" y="2346"/>
                  </a:lnTo>
                  <a:lnTo>
                    <a:pt x="2094" y="2352"/>
                  </a:lnTo>
                  <a:lnTo>
                    <a:pt x="2112" y="2358"/>
                  </a:lnTo>
                  <a:lnTo>
                    <a:pt x="2124" y="2358"/>
                  </a:lnTo>
                  <a:lnTo>
                    <a:pt x="2142" y="2376"/>
                  </a:lnTo>
                  <a:lnTo>
                    <a:pt x="2154" y="2376"/>
                  </a:lnTo>
                  <a:lnTo>
                    <a:pt x="2154" y="2370"/>
                  </a:lnTo>
                  <a:lnTo>
                    <a:pt x="2166" y="2358"/>
                  </a:lnTo>
                  <a:lnTo>
                    <a:pt x="2178" y="2358"/>
                  </a:lnTo>
                  <a:lnTo>
                    <a:pt x="2190" y="2364"/>
                  </a:lnTo>
                  <a:lnTo>
                    <a:pt x="2202" y="2376"/>
                  </a:lnTo>
                  <a:lnTo>
                    <a:pt x="2202" y="2382"/>
                  </a:lnTo>
                  <a:lnTo>
                    <a:pt x="2208" y="2388"/>
                  </a:lnTo>
                  <a:lnTo>
                    <a:pt x="2238" y="2388"/>
                  </a:lnTo>
                  <a:lnTo>
                    <a:pt x="2256" y="2406"/>
                  </a:lnTo>
                  <a:lnTo>
                    <a:pt x="2268" y="2406"/>
                  </a:lnTo>
                  <a:lnTo>
                    <a:pt x="2280" y="2394"/>
                  </a:lnTo>
                  <a:lnTo>
                    <a:pt x="2292" y="2388"/>
                  </a:lnTo>
                  <a:lnTo>
                    <a:pt x="2298" y="2382"/>
                  </a:lnTo>
                  <a:lnTo>
                    <a:pt x="2298" y="2400"/>
                  </a:lnTo>
                  <a:lnTo>
                    <a:pt x="2346" y="2394"/>
                  </a:lnTo>
                  <a:lnTo>
                    <a:pt x="2346" y="2400"/>
                  </a:lnTo>
                  <a:lnTo>
                    <a:pt x="2352" y="2400"/>
                  </a:lnTo>
                  <a:lnTo>
                    <a:pt x="2364" y="2406"/>
                  </a:lnTo>
                  <a:lnTo>
                    <a:pt x="2382" y="2406"/>
                  </a:lnTo>
                  <a:lnTo>
                    <a:pt x="2394" y="2394"/>
                  </a:lnTo>
                  <a:lnTo>
                    <a:pt x="2406" y="2388"/>
                  </a:lnTo>
                  <a:lnTo>
                    <a:pt x="2412" y="2376"/>
                  </a:lnTo>
                  <a:lnTo>
                    <a:pt x="2412" y="2370"/>
                  </a:lnTo>
                  <a:lnTo>
                    <a:pt x="2430" y="2370"/>
                  </a:lnTo>
                  <a:lnTo>
                    <a:pt x="2436" y="2376"/>
                  </a:lnTo>
                  <a:lnTo>
                    <a:pt x="2442" y="2376"/>
                  </a:lnTo>
                  <a:lnTo>
                    <a:pt x="2454" y="2364"/>
                  </a:lnTo>
                  <a:lnTo>
                    <a:pt x="2460" y="2352"/>
                  </a:lnTo>
                  <a:lnTo>
                    <a:pt x="2466" y="2346"/>
                  </a:lnTo>
                  <a:lnTo>
                    <a:pt x="2472" y="2346"/>
                  </a:lnTo>
                  <a:lnTo>
                    <a:pt x="2472" y="2352"/>
                  </a:lnTo>
                  <a:lnTo>
                    <a:pt x="2478" y="2358"/>
                  </a:lnTo>
                  <a:lnTo>
                    <a:pt x="2502" y="2352"/>
                  </a:lnTo>
                  <a:lnTo>
                    <a:pt x="2496" y="2346"/>
                  </a:lnTo>
                  <a:lnTo>
                    <a:pt x="2496" y="2334"/>
                  </a:lnTo>
                  <a:lnTo>
                    <a:pt x="2502" y="2328"/>
                  </a:lnTo>
                  <a:lnTo>
                    <a:pt x="2514" y="2322"/>
                  </a:lnTo>
                  <a:lnTo>
                    <a:pt x="2532" y="2340"/>
                  </a:lnTo>
                  <a:lnTo>
                    <a:pt x="2556" y="2340"/>
                  </a:lnTo>
                  <a:lnTo>
                    <a:pt x="2562" y="2346"/>
                  </a:lnTo>
                  <a:lnTo>
                    <a:pt x="2580" y="2346"/>
                  </a:lnTo>
                  <a:lnTo>
                    <a:pt x="2604" y="2358"/>
                  </a:lnTo>
                  <a:lnTo>
                    <a:pt x="2604" y="2370"/>
                  </a:lnTo>
                  <a:lnTo>
                    <a:pt x="2598" y="2382"/>
                  </a:lnTo>
                  <a:lnTo>
                    <a:pt x="2598" y="2388"/>
                  </a:lnTo>
                  <a:lnTo>
                    <a:pt x="2592" y="2400"/>
                  </a:lnTo>
                  <a:lnTo>
                    <a:pt x="2604" y="2412"/>
                  </a:lnTo>
                  <a:lnTo>
                    <a:pt x="2592" y="2436"/>
                  </a:lnTo>
                  <a:lnTo>
                    <a:pt x="2598" y="2436"/>
                  </a:lnTo>
                  <a:lnTo>
                    <a:pt x="2604" y="2430"/>
                  </a:lnTo>
                  <a:lnTo>
                    <a:pt x="2616" y="2424"/>
                  </a:lnTo>
                  <a:lnTo>
                    <a:pt x="2634" y="2418"/>
                  </a:lnTo>
                  <a:lnTo>
                    <a:pt x="2646" y="2412"/>
                  </a:lnTo>
                  <a:lnTo>
                    <a:pt x="2670" y="2412"/>
                  </a:lnTo>
                  <a:lnTo>
                    <a:pt x="2670" y="2424"/>
                  </a:lnTo>
                  <a:lnTo>
                    <a:pt x="2658" y="2430"/>
                  </a:lnTo>
                  <a:lnTo>
                    <a:pt x="2652" y="2436"/>
                  </a:lnTo>
                  <a:lnTo>
                    <a:pt x="2646" y="2436"/>
                  </a:lnTo>
                  <a:lnTo>
                    <a:pt x="2640" y="2442"/>
                  </a:lnTo>
                  <a:lnTo>
                    <a:pt x="2646" y="2448"/>
                  </a:lnTo>
                  <a:lnTo>
                    <a:pt x="2652" y="2448"/>
                  </a:lnTo>
                  <a:lnTo>
                    <a:pt x="2664" y="2460"/>
                  </a:lnTo>
                  <a:lnTo>
                    <a:pt x="2640" y="2484"/>
                  </a:lnTo>
                  <a:lnTo>
                    <a:pt x="2640" y="2490"/>
                  </a:lnTo>
                  <a:lnTo>
                    <a:pt x="2652" y="2490"/>
                  </a:lnTo>
                  <a:lnTo>
                    <a:pt x="2652" y="2502"/>
                  </a:lnTo>
                  <a:lnTo>
                    <a:pt x="2640" y="2514"/>
                  </a:lnTo>
                  <a:lnTo>
                    <a:pt x="2640" y="2526"/>
                  </a:lnTo>
                  <a:lnTo>
                    <a:pt x="2658" y="2526"/>
                  </a:lnTo>
                  <a:lnTo>
                    <a:pt x="2652" y="2544"/>
                  </a:lnTo>
                  <a:lnTo>
                    <a:pt x="2658" y="2544"/>
                  </a:lnTo>
                  <a:lnTo>
                    <a:pt x="2670" y="2550"/>
                  </a:lnTo>
                  <a:lnTo>
                    <a:pt x="2754" y="2550"/>
                  </a:lnTo>
                  <a:lnTo>
                    <a:pt x="2766" y="2556"/>
                  </a:lnTo>
                  <a:lnTo>
                    <a:pt x="2784" y="2568"/>
                  </a:lnTo>
                  <a:lnTo>
                    <a:pt x="2838" y="2568"/>
                  </a:lnTo>
                  <a:lnTo>
                    <a:pt x="2850" y="2574"/>
                  </a:lnTo>
                  <a:lnTo>
                    <a:pt x="2856" y="2580"/>
                  </a:lnTo>
                  <a:lnTo>
                    <a:pt x="2856" y="2610"/>
                  </a:lnTo>
                  <a:lnTo>
                    <a:pt x="2874" y="2610"/>
                  </a:lnTo>
                  <a:lnTo>
                    <a:pt x="2874" y="2628"/>
                  </a:lnTo>
                  <a:lnTo>
                    <a:pt x="2862" y="2640"/>
                  </a:lnTo>
                  <a:lnTo>
                    <a:pt x="2862" y="2652"/>
                  </a:lnTo>
                  <a:lnTo>
                    <a:pt x="2874" y="2664"/>
                  </a:lnTo>
                  <a:lnTo>
                    <a:pt x="2880" y="2664"/>
                  </a:lnTo>
                  <a:lnTo>
                    <a:pt x="2856" y="2658"/>
                  </a:lnTo>
                  <a:lnTo>
                    <a:pt x="2856" y="2670"/>
                  </a:lnTo>
                  <a:lnTo>
                    <a:pt x="2850" y="2676"/>
                  </a:lnTo>
                  <a:lnTo>
                    <a:pt x="2844" y="2688"/>
                  </a:lnTo>
                  <a:lnTo>
                    <a:pt x="2838" y="2694"/>
                  </a:lnTo>
                  <a:lnTo>
                    <a:pt x="2832" y="2688"/>
                  </a:lnTo>
                  <a:lnTo>
                    <a:pt x="2820" y="2682"/>
                  </a:lnTo>
                  <a:lnTo>
                    <a:pt x="2802" y="2670"/>
                  </a:lnTo>
                  <a:lnTo>
                    <a:pt x="2790" y="2664"/>
                  </a:lnTo>
                  <a:lnTo>
                    <a:pt x="2784" y="2652"/>
                  </a:lnTo>
                  <a:lnTo>
                    <a:pt x="2784" y="2628"/>
                  </a:lnTo>
                  <a:lnTo>
                    <a:pt x="2766" y="2622"/>
                  </a:lnTo>
                  <a:lnTo>
                    <a:pt x="2772" y="2640"/>
                  </a:lnTo>
                  <a:lnTo>
                    <a:pt x="2772" y="2646"/>
                  </a:lnTo>
                  <a:lnTo>
                    <a:pt x="2778" y="2652"/>
                  </a:lnTo>
                  <a:lnTo>
                    <a:pt x="2778" y="2664"/>
                  </a:lnTo>
                  <a:lnTo>
                    <a:pt x="2772" y="2676"/>
                  </a:lnTo>
                  <a:lnTo>
                    <a:pt x="2760" y="2688"/>
                  </a:lnTo>
                  <a:lnTo>
                    <a:pt x="2754" y="2700"/>
                  </a:lnTo>
                  <a:lnTo>
                    <a:pt x="2736" y="2706"/>
                  </a:lnTo>
                  <a:lnTo>
                    <a:pt x="2718" y="2724"/>
                  </a:lnTo>
                  <a:lnTo>
                    <a:pt x="2712" y="2742"/>
                  </a:lnTo>
                  <a:lnTo>
                    <a:pt x="2700" y="2760"/>
                  </a:lnTo>
                  <a:lnTo>
                    <a:pt x="2694" y="2778"/>
                  </a:lnTo>
                  <a:lnTo>
                    <a:pt x="2688" y="2784"/>
                  </a:lnTo>
                  <a:lnTo>
                    <a:pt x="2664" y="2796"/>
                  </a:lnTo>
                  <a:lnTo>
                    <a:pt x="2652" y="2796"/>
                  </a:lnTo>
                  <a:lnTo>
                    <a:pt x="2646" y="2790"/>
                  </a:lnTo>
                  <a:lnTo>
                    <a:pt x="2640" y="2802"/>
                  </a:lnTo>
                  <a:lnTo>
                    <a:pt x="2634" y="2808"/>
                  </a:lnTo>
                  <a:lnTo>
                    <a:pt x="2634" y="2832"/>
                  </a:lnTo>
                  <a:lnTo>
                    <a:pt x="2628" y="2838"/>
                  </a:lnTo>
                  <a:lnTo>
                    <a:pt x="2622" y="2838"/>
                  </a:lnTo>
                  <a:lnTo>
                    <a:pt x="2586" y="2856"/>
                  </a:lnTo>
                  <a:lnTo>
                    <a:pt x="2562" y="2880"/>
                  </a:lnTo>
                  <a:lnTo>
                    <a:pt x="2562" y="2886"/>
                  </a:lnTo>
                  <a:lnTo>
                    <a:pt x="2568" y="2886"/>
                  </a:lnTo>
                  <a:lnTo>
                    <a:pt x="2580" y="2880"/>
                  </a:lnTo>
                  <a:lnTo>
                    <a:pt x="2592" y="2880"/>
                  </a:lnTo>
                  <a:lnTo>
                    <a:pt x="2598" y="2886"/>
                  </a:lnTo>
                  <a:lnTo>
                    <a:pt x="2610" y="2880"/>
                  </a:lnTo>
                  <a:lnTo>
                    <a:pt x="2616" y="2868"/>
                  </a:lnTo>
                  <a:lnTo>
                    <a:pt x="2628" y="2862"/>
                  </a:lnTo>
                  <a:lnTo>
                    <a:pt x="2658" y="2862"/>
                  </a:lnTo>
                  <a:lnTo>
                    <a:pt x="2658" y="2856"/>
                  </a:lnTo>
                  <a:lnTo>
                    <a:pt x="2664" y="2844"/>
                  </a:lnTo>
                  <a:lnTo>
                    <a:pt x="2676" y="2838"/>
                  </a:lnTo>
                  <a:lnTo>
                    <a:pt x="2682" y="2832"/>
                  </a:lnTo>
                  <a:lnTo>
                    <a:pt x="2754" y="2832"/>
                  </a:lnTo>
                  <a:lnTo>
                    <a:pt x="2766" y="2838"/>
                  </a:lnTo>
                  <a:lnTo>
                    <a:pt x="2790" y="2820"/>
                  </a:lnTo>
                  <a:lnTo>
                    <a:pt x="2856" y="2820"/>
                  </a:lnTo>
                  <a:lnTo>
                    <a:pt x="2862" y="2814"/>
                  </a:lnTo>
                  <a:lnTo>
                    <a:pt x="2862" y="2790"/>
                  </a:lnTo>
                  <a:lnTo>
                    <a:pt x="2844" y="2796"/>
                  </a:lnTo>
                  <a:lnTo>
                    <a:pt x="2832" y="2796"/>
                  </a:lnTo>
                  <a:lnTo>
                    <a:pt x="2826" y="2790"/>
                  </a:lnTo>
                  <a:lnTo>
                    <a:pt x="2826" y="2784"/>
                  </a:lnTo>
                  <a:lnTo>
                    <a:pt x="2832" y="2772"/>
                  </a:lnTo>
                  <a:lnTo>
                    <a:pt x="2850" y="2754"/>
                  </a:lnTo>
                  <a:lnTo>
                    <a:pt x="2868" y="2742"/>
                  </a:lnTo>
                  <a:lnTo>
                    <a:pt x="2880" y="2736"/>
                  </a:lnTo>
                  <a:lnTo>
                    <a:pt x="2910" y="2736"/>
                  </a:lnTo>
                  <a:lnTo>
                    <a:pt x="2928" y="2730"/>
                  </a:lnTo>
                  <a:lnTo>
                    <a:pt x="2952" y="2730"/>
                  </a:lnTo>
                  <a:lnTo>
                    <a:pt x="2964" y="2724"/>
                  </a:lnTo>
                  <a:lnTo>
                    <a:pt x="2970" y="2724"/>
                  </a:lnTo>
                  <a:lnTo>
                    <a:pt x="2976" y="2718"/>
                  </a:lnTo>
                  <a:lnTo>
                    <a:pt x="2982" y="2718"/>
                  </a:lnTo>
                  <a:lnTo>
                    <a:pt x="2994" y="2724"/>
                  </a:lnTo>
                  <a:lnTo>
                    <a:pt x="3000" y="2724"/>
                  </a:lnTo>
                  <a:lnTo>
                    <a:pt x="3012" y="2730"/>
                  </a:lnTo>
                  <a:lnTo>
                    <a:pt x="3018" y="2736"/>
                  </a:lnTo>
                  <a:lnTo>
                    <a:pt x="3024" y="2736"/>
                  </a:lnTo>
                  <a:lnTo>
                    <a:pt x="3030" y="2730"/>
                  </a:lnTo>
                  <a:lnTo>
                    <a:pt x="3030" y="2712"/>
                  </a:lnTo>
                  <a:lnTo>
                    <a:pt x="3036" y="2706"/>
                  </a:lnTo>
                  <a:lnTo>
                    <a:pt x="3048" y="2700"/>
                  </a:lnTo>
                  <a:lnTo>
                    <a:pt x="3060" y="2700"/>
                  </a:lnTo>
                  <a:lnTo>
                    <a:pt x="3066" y="2706"/>
                  </a:lnTo>
                  <a:lnTo>
                    <a:pt x="3072" y="2706"/>
                  </a:lnTo>
                  <a:lnTo>
                    <a:pt x="3072" y="2700"/>
                  </a:lnTo>
                  <a:lnTo>
                    <a:pt x="3102" y="2700"/>
                  </a:lnTo>
                  <a:lnTo>
                    <a:pt x="3114" y="2688"/>
                  </a:lnTo>
                  <a:lnTo>
                    <a:pt x="3126" y="2682"/>
                  </a:lnTo>
                  <a:lnTo>
                    <a:pt x="3150" y="2658"/>
                  </a:lnTo>
                  <a:lnTo>
                    <a:pt x="3162" y="2652"/>
                  </a:lnTo>
                  <a:lnTo>
                    <a:pt x="3174" y="2640"/>
                  </a:lnTo>
                  <a:lnTo>
                    <a:pt x="3408" y="2640"/>
                  </a:lnTo>
                  <a:lnTo>
                    <a:pt x="3408" y="2634"/>
                  </a:lnTo>
                  <a:lnTo>
                    <a:pt x="3420" y="2622"/>
                  </a:lnTo>
                  <a:lnTo>
                    <a:pt x="3438" y="2622"/>
                  </a:lnTo>
                  <a:lnTo>
                    <a:pt x="3450" y="2616"/>
                  </a:lnTo>
                  <a:lnTo>
                    <a:pt x="3456" y="2616"/>
                  </a:lnTo>
                  <a:lnTo>
                    <a:pt x="3456" y="2610"/>
                  </a:lnTo>
                  <a:lnTo>
                    <a:pt x="3468" y="2598"/>
                  </a:lnTo>
                  <a:lnTo>
                    <a:pt x="3480" y="2592"/>
                  </a:lnTo>
                  <a:lnTo>
                    <a:pt x="3486" y="2586"/>
                  </a:lnTo>
                  <a:lnTo>
                    <a:pt x="3498" y="2586"/>
                  </a:lnTo>
                  <a:lnTo>
                    <a:pt x="3504" y="2592"/>
                  </a:lnTo>
                  <a:lnTo>
                    <a:pt x="3510" y="2592"/>
                  </a:lnTo>
                  <a:lnTo>
                    <a:pt x="3510" y="2568"/>
                  </a:lnTo>
                  <a:lnTo>
                    <a:pt x="3516" y="2556"/>
                  </a:lnTo>
                  <a:lnTo>
                    <a:pt x="3528" y="2544"/>
                  </a:lnTo>
                  <a:lnTo>
                    <a:pt x="3534" y="2544"/>
                  </a:lnTo>
                  <a:lnTo>
                    <a:pt x="3546" y="2532"/>
                  </a:lnTo>
                  <a:lnTo>
                    <a:pt x="3546" y="2508"/>
                  </a:lnTo>
                  <a:lnTo>
                    <a:pt x="3588" y="2484"/>
                  </a:lnTo>
                  <a:lnTo>
                    <a:pt x="3594" y="2472"/>
                  </a:lnTo>
                  <a:lnTo>
                    <a:pt x="3618" y="2448"/>
                  </a:lnTo>
                  <a:lnTo>
                    <a:pt x="3630" y="2448"/>
                  </a:lnTo>
                  <a:lnTo>
                    <a:pt x="3636" y="2454"/>
                  </a:lnTo>
                  <a:lnTo>
                    <a:pt x="3636" y="2460"/>
                  </a:lnTo>
                  <a:lnTo>
                    <a:pt x="3642" y="2466"/>
                  </a:lnTo>
                  <a:lnTo>
                    <a:pt x="3654" y="2466"/>
                  </a:lnTo>
                  <a:lnTo>
                    <a:pt x="3666" y="2460"/>
                  </a:lnTo>
                  <a:lnTo>
                    <a:pt x="3702" y="2460"/>
                  </a:lnTo>
                  <a:lnTo>
                    <a:pt x="3708" y="2466"/>
                  </a:lnTo>
                  <a:lnTo>
                    <a:pt x="3708" y="2472"/>
                  </a:lnTo>
                  <a:lnTo>
                    <a:pt x="3702" y="2496"/>
                  </a:lnTo>
                  <a:lnTo>
                    <a:pt x="3690" y="2520"/>
                  </a:lnTo>
                  <a:lnTo>
                    <a:pt x="3678" y="2550"/>
                  </a:lnTo>
                  <a:lnTo>
                    <a:pt x="3666" y="2574"/>
                  </a:lnTo>
                  <a:lnTo>
                    <a:pt x="3666" y="2586"/>
                  </a:lnTo>
                  <a:lnTo>
                    <a:pt x="3672" y="2592"/>
                  </a:lnTo>
                  <a:lnTo>
                    <a:pt x="3678" y="2592"/>
                  </a:lnTo>
                  <a:lnTo>
                    <a:pt x="3684" y="2598"/>
                  </a:lnTo>
                  <a:lnTo>
                    <a:pt x="3672" y="2610"/>
                  </a:lnTo>
                  <a:lnTo>
                    <a:pt x="3666" y="2622"/>
                  </a:lnTo>
                  <a:lnTo>
                    <a:pt x="3666" y="2628"/>
                  </a:lnTo>
                  <a:lnTo>
                    <a:pt x="3690" y="2628"/>
                  </a:lnTo>
                  <a:lnTo>
                    <a:pt x="3690" y="2634"/>
                  </a:lnTo>
                  <a:lnTo>
                    <a:pt x="3696" y="2640"/>
                  </a:lnTo>
                  <a:lnTo>
                    <a:pt x="3714" y="2640"/>
                  </a:lnTo>
                  <a:lnTo>
                    <a:pt x="3750" y="2622"/>
                  </a:lnTo>
                  <a:lnTo>
                    <a:pt x="3768" y="2604"/>
                  </a:lnTo>
                  <a:lnTo>
                    <a:pt x="3780" y="2622"/>
                  </a:lnTo>
                  <a:lnTo>
                    <a:pt x="3786" y="2622"/>
                  </a:lnTo>
                  <a:lnTo>
                    <a:pt x="3792" y="2616"/>
                  </a:lnTo>
                  <a:lnTo>
                    <a:pt x="3816" y="2604"/>
                  </a:lnTo>
                  <a:lnTo>
                    <a:pt x="3828" y="2604"/>
                  </a:lnTo>
                  <a:lnTo>
                    <a:pt x="3840" y="2592"/>
                  </a:lnTo>
                  <a:lnTo>
                    <a:pt x="3852" y="2592"/>
                  </a:lnTo>
                  <a:lnTo>
                    <a:pt x="3864" y="2580"/>
                  </a:lnTo>
                  <a:lnTo>
                    <a:pt x="3870" y="2580"/>
                  </a:lnTo>
                  <a:lnTo>
                    <a:pt x="3888" y="2586"/>
                  </a:lnTo>
                  <a:lnTo>
                    <a:pt x="3846" y="2616"/>
                  </a:lnTo>
                  <a:lnTo>
                    <a:pt x="3936" y="2610"/>
                  </a:lnTo>
                  <a:lnTo>
                    <a:pt x="3918" y="2610"/>
                  </a:lnTo>
                  <a:lnTo>
                    <a:pt x="3906" y="2616"/>
                  </a:lnTo>
                  <a:lnTo>
                    <a:pt x="3894" y="2616"/>
                  </a:lnTo>
                  <a:lnTo>
                    <a:pt x="3888" y="2622"/>
                  </a:lnTo>
                  <a:lnTo>
                    <a:pt x="3888" y="2634"/>
                  </a:lnTo>
                  <a:lnTo>
                    <a:pt x="3882" y="2640"/>
                  </a:lnTo>
                  <a:lnTo>
                    <a:pt x="3876" y="2640"/>
                  </a:lnTo>
                  <a:lnTo>
                    <a:pt x="3870" y="2634"/>
                  </a:lnTo>
                  <a:lnTo>
                    <a:pt x="3864" y="2634"/>
                  </a:lnTo>
                  <a:lnTo>
                    <a:pt x="3852" y="2628"/>
                  </a:lnTo>
                  <a:lnTo>
                    <a:pt x="3846" y="2628"/>
                  </a:lnTo>
                  <a:lnTo>
                    <a:pt x="3828" y="2634"/>
                  </a:lnTo>
                  <a:lnTo>
                    <a:pt x="3738" y="2688"/>
                  </a:lnTo>
                  <a:lnTo>
                    <a:pt x="3726" y="2700"/>
                  </a:lnTo>
                  <a:lnTo>
                    <a:pt x="3720" y="2712"/>
                  </a:lnTo>
                  <a:lnTo>
                    <a:pt x="3720" y="2748"/>
                  </a:lnTo>
                  <a:lnTo>
                    <a:pt x="3726" y="2748"/>
                  </a:lnTo>
                  <a:lnTo>
                    <a:pt x="3732" y="2742"/>
                  </a:lnTo>
                  <a:lnTo>
                    <a:pt x="3738" y="2742"/>
                  </a:lnTo>
                  <a:lnTo>
                    <a:pt x="3738" y="2754"/>
                  </a:lnTo>
                  <a:lnTo>
                    <a:pt x="3744" y="2760"/>
                  </a:lnTo>
                  <a:lnTo>
                    <a:pt x="3756" y="2760"/>
                  </a:lnTo>
                  <a:lnTo>
                    <a:pt x="3762" y="2754"/>
                  </a:lnTo>
                  <a:lnTo>
                    <a:pt x="3768" y="2742"/>
                  </a:lnTo>
                  <a:lnTo>
                    <a:pt x="3774" y="2736"/>
                  </a:lnTo>
                  <a:lnTo>
                    <a:pt x="3786" y="2736"/>
                  </a:lnTo>
                  <a:lnTo>
                    <a:pt x="3804" y="2730"/>
                  </a:lnTo>
                  <a:lnTo>
                    <a:pt x="3816" y="2724"/>
                  </a:lnTo>
                  <a:lnTo>
                    <a:pt x="3834" y="2718"/>
                  </a:lnTo>
                  <a:lnTo>
                    <a:pt x="3846" y="2706"/>
                  </a:lnTo>
                  <a:lnTo>
                    <a:pt x="3852" y="2694"/>
                  </a:lnTo>
                  <a:lnTo>
                    <a:pt x="3870" y="2676"/>
                  </a:lnTo>
                  <a:lnTo>
                    <a:pt x="3876" y="2664"/>
                  </a:lnTo>
                  <a:lnTo>
                    <a:pt x="3876" y="2670"/>
                  </a:lnTo>
                  <a:lnTo>
                    <a:pt x="3882" y="2682"/>
                  </a:lnTo>
                  <a:lnTo>
                    <a:pt x="3888" y="2688"/>
                  </a:lnTo>
                  <a:lnTo>
                    <a:pt x="3894" y="2688"/>
                  </a:lnTo>
                  <a:lnTo>
                    <a:pt x="3930" y="2676"/>
                  </a:lnTo>
                  <a:lnTo>
                    <a:pt x="3954" y="2664"/>
                  </a:lnTo>
                  <a:lnTo>
                    <a:pt x="3972" y="2658"/>
                  </a:lnTo>
                  <a:lnTo>
                    <a:pt x="3984" y="2652"/>
                  </a:lnTo>
                  <a:lnTo>
                    <a:pt x="4008" y="2646"/>
                  </a:lnTo>
                  <a:lnTo>
                    <a:pt x="4068" y="2634"/>
                  </a:lnTo>
                  <a:lnTo>
                    <a:pt x="4080" y="2628"/>
                  </a:lnTo>
                  <a:lnTo>
                    <a:pt x="4068" y="2616"/>
                  </a:lnTo>
                  <a:lnTo>
                    <a:pt x="4074" y="2598"/>
                  </a:lnTo>
                  <a:lnTo>
                    <a:pt x="4038" y="2604"/>
                  </a:lnTo>
                  <a:lnTo>
                    <a:pt x="4038" y="2580"/>
                  </a:lnTo>
                  <a:lnTo>
                    <a:pt x="4026" y="2586"/>
                  </a:lnTo>
                  <a:lnTo>
                    <a:pt x="4020" y="2586"/>
                  </a:lnTo>
                  <a:lnTo>
                    <a:pt x="4008" y="2592"/>
                  </a:lnTo>
                  <a:lnTo>
                    <a:pt x="4002" y="2598"/>
                  </a:lnTo>
                  <a:lnTo>
                    <a:pt x="3990" y="2598"/>
                  </a:lnTo>
                  <a:lnTo>
                    <a:pt x="3990" y="2580"/>
                  </a:lnTo>
                  <a:lnTo>
                    <a:pt x="3930" y="2580"/>
                  </a:lnTo>
                  <a:lnTo>
                    <a:pt x="3924" y="2574"/>
                  </a:lnTo>
                  <a:lnTo>
                    <a:pt x="3924" y="2568"/>
                  </a:lnTo>
                  <a:lnTo>
                    <a:pt x="3918" y="2562"/>
                  </a:lnTo>
                  <a:lnTo>
                    <a:pt x="3918" y="2556"/>
                  </a:lnTo>
                  <a:lnTo>
                    <a:pt x="3930" y="2556"/>
                  </a:lnTo>
                  <a:lnTo>
                    <a:pt x="3918" y="2544"/>
                  </a:lnTo>
                  <a:lnTo>
                    <a:pt x="3888" y="2544"/>
                  </a:lnTo>
                  <a:lnTo>
                    <a:pt x="3882" y="2532"/>
                  </a:lnTo>
                  <a:lnTo>
                    <a:pt x="3882" y="2526"/>
                  </a:lnTo>
                  <a:lnTo>
                    <a:pt x="3876" y="2514"/>
                  </a:lnTo>
                  <a:lnTo>
                    <a:pt x="3876" y="2502"/>
                  </a:lnTo>
                  <a:lnTo>
                    <a:pt x="3894" y="2484"/>
                  </a:lnTo>
                  <a:lnTo>
                    <a:pt x="3870" y="2484"/>
                  </a:lnTo>
                  <a:lnTo>
                    <a:pt x="3876" y="2478"/>
                  </a:lnTo>
                  <a:lnTo>
                    <a:pt x="3888" y="2472"/>
                  </a:lnTo>
                  <a:lnTo>
                    <a:pt x="3894" y="2460"/>
                  </a:lnTo>
                  <a:lnTo>
                    <a:pt x="3906" y="2454"/>
                  </a:lnTo>
                  <a:lnTo>
                    <a:pt x="3918" y="2442"/>
                  </a:lnTo>
                  <a:lnTo>
                    <a:pt x="3924" y="2430"/>
                  </a:lnTo>
                  <a:lnTo>
                    <a:pt x="3936" y="2424"/>
                  </a:lnTo>
                  <a:lnTo>
                    <a:pt x="3942" y="2412"/>
                  </a:lnTo>
                  <a:lnTo>
                    <a:pt x="3948" y="2406"/>
                  </a:lnTo>
                  <a:lnTo>
                    <a:pt x="3936" y="2400"/>
                  </a:lnTo>
                  <a:lnTo>
                    <a:pt x="3912" y="2430"/>
                  </a:lnTo>
                  <a:lnTo>
                    <a:pt x="3894" y="2418"/>
                  </a:lnTo>
                  <a:lnTo>
                    <a:pt x="3864" y="2436"/>
                  </a:lnTo>
                  <a:lnTo>
                    <a:pt x="3858" y="2418"/>
                  </a:lnTo>
                  <a:lnTo>
                    <a:pt x="3828" y="2406"/>
                  </a:lnTo>
                  <a:lnTo>
                    <a:pt x="3810" y="2412"/>
                  </a:lnTo>
                  <a:lnTo>
                    <a:pt x="3864" y="2394"/>
                  </a:lnTo>
                  <a:lnTo>
                    <a:pt x="3870" y="2400"/>
                  </a:lnTo>
                  <a:lnTo>
                    <a:pt x="3882" y="2406"/>
                  </a:lnTo>
                  <a:lnTo>
                    <a:pt x="3900" y="2406"/>
                  </a:lnTo>
                  <a:lnTo>
                    <a:pt x="3918" y="2388"/>
                  </a:lnTo>
                  <a:lnTo>
                    <a:pt x="3930" y="2382"/>
                  </a:lnTo>
                  <a:lnTo>
                    <a:pt x="3936" y="2376"/>
                  </a:lnTo>
                  <a:lnTo>
                    <a:pt x="3978" y="2376"/>
                  </a:lnTo>
                  <a:lnTo>
                    <a:pt x="3978" y="2364"/>
                  </a:lnTo>
                  <a:lnTo>
                    <a:pt x="3972" y="2358"/>
                  </a:lnTo>
                  <a:lnTo>
                    <a:pt x="3966" y="2346"/>
                  </a:lnTo>
                  <a:lnTo>
                    <a:pt x="3990" y="2346"/>
                  </a:lnTo>
                  <a:lnTo>
                    <a:pt x="3978" y="2334"/>
                  </a:lnTo>
                  <a:lnTo>
                    <a:pt x="3972" y="2322"/>
                  </a:lnTo>
                  <a:lnTo>
                    <a:pt x="3960" y="2316"/>
                  </a:lnTo>
                  <a:lnTo>
                    <a:pt x="3942" y="2310"/>
                  </a:lnTo>
                  <a:lnTo>
                    <a:pt x="3918" y="2310"/>
                  </a:lnTo>
                  <a:lnTo>
                    <a:pt x="3852" y="2316"/>
                  </a:lnTo>
                  <a:lnTo>
                    <a:pt x="3792" y="2334"/>
                  </a:lnTo>
                  <a:lnTo>
                    <a:pt x="3744" y="2352"/>
                  </a:lnTo>
                  <a:lnTo>
                    <a:pt x="3684" y="2376"/>
                  </a:lnTo>
                  <a:lnTo>
                    <a:pt x="3660" y="2388"/>
                  </a:lnTo>
                  <a:lnTo>
                    <a:pt x="3642" y="2400"/>
                  </a:lnTo>
                  <a:lnTo>
                    <a:pt x="3624" y="2418"/>
                  </a:lnTo>
                  <a:lnTo>
                    <a:pt x="3606" y="2430"/>
                  </a:lnTo>
                  <a:lnTo>
                    <a:pt x="3594" y="2442"/>
                  </a:lnTo>
                  <a:lnTo>
                    <a:pt x="3576" y="2454"/>
                  </a:lnTo>
                  <a:lnTo>
                    <a:pt x="3564" y="2466"/>
                  </a:lnTo>
                  <a:lnTo>
                    <a:pt x="3528" y="2484"/>
                  </a:lnTo>
                  <a:lnTo>
                    <a:pt x="3516" y="2484"/>
                  </a:lnTo>
                  <a:lnTo>
                    <a:pt x="3498" y="2490"/>
                  </a:lnTo>
                  <a:lnTo>
                    <a:pt x="3486" y="2490"/>
                  </a:lnTo>
                  <a:lnTo>
                    <a:pt x="3492" y="2490"/>
                  </a:lnTo>
                  <a:lnTo>
                    <a:pt x="3498" y="2484"/>
                  </a:lnTo>
                  <a:lnTo>
                    <a:pt x="3510" y="2478"/>
                  </a:lnTo>
                  <a:lnTo>
                    <a:pt x="3522" y="2466"/>
                  </a:lnTo>
                  <a:lnTo>
                    <a:pt x="3540" y="2460"/>
                  </a:lnTo>
                  <a:lnTo>
                    <a:pt x="3552" y="2448"/>
                  </a:lnTo>
                  <a:lnTo>
                    <a:pt x="3576" y="2436"/>
                  </a:lnTo>
                  <a:lnTo>
                    <a:pt x="3600" y="2412"/>
                  </a:lnTo>
                  <a:lnTo>
                    <a:pt x="3606" y="2400"/>
                  </a:lnTo>
                  <a:lnTo>
                    <a:pt x="3582" y="2388"/>
                  </a:lnTo>
                  <a:lnTo>
                    <a:pt x="3588" y="2388"/>
                  </a:lnTo>
                  <a:lnTo>
                    <a:pt x="3594" y="2394"/>
                  </a:lnTo>
                  <a:lnTo>
                    <a:pt x="3624" y="2394"/>
                  </a:lnTo>
                  <a:lnTo>
                    <a:pt x="3642" y="2382"/>
                  </a:lnTo>
                  <a:lnTo>
                    <a:pt x="3702" y="2334"/>
                  </a:lnTo>
                  <a:lnTo>
                    <a:pt x="3750" y="2310"/>
                  </a:lnTo>
                  <a:lnTo>
                    <a:pt x="3768" y="2304"/>
                  </a:lnTo>
                  <a:lnTo>
                    <a:pt x="3804" y="2304"/>
                  </a:lnTo>
                  <a:lnTo>
                    <a:pt x="3852" y="2256"/>
                  </a:lnTo>
                  <a:lnTo>
                    <a:pt x="3870" y="2244"/>
                  </a:lnTo>
                  <a:lnTo>
                    <a:pt x="3888" y="2238"/>
                  </a:lnTo>
                  <a:lnTo>
                    <a:pt x="3936" y="2232"/>
                  </a:lnTo>
                  <a:lnTo>
                    <a:pt x="3990" y="2232"/>
                  </a:lnTo>
                  <a:lnTo>
                    <a:pt x="4044" y="2226"/>
                  </a:lnTo>
                  <a:lnTo>
                    <a:pt x="4074" y="2226"/>
                  </a:lnTo>
                  <a:lnTo>
                    <a:pt x="4104" y="2232"/>
                  </a:lnTo>
                  <a:lnTo>
                    <a:pt x="4176" y="2244"/>
                  </a:lnTo>
                  <a:lnTo>
                    <a:pt x="4200" y="2250"/>
                  </a:lnTo>
                  <a:lnTo>
                    <a:pt x="4212" y="2244"/>
                  </a:lnTo>
                  <a:lnTo>
                    <a:pt x="4248" y="2232"/>
                  </a:lnTo>
                  <a:lnTo>
                    <a:pt x="4260" y="2226"/>
                  </a:lnTo>
                  <a:lnTo>
                    <a:pt x="4278" y="2226"/>
                  </a:lnTo>
                  <a:lnTo>
                    <a:pt x="4296" y="2220"/>
                  </a:lnTo>
                  <a:lnTo>
                    <a:pt x="4320" y="2214"/>
                  </a:lnTo>
                  <a:lnTo>
                    <a:pt x="4338" y="2208"/>
                  </a:lnTo>
                  <a:lnTo>
                    <a:pt x="4374" y="2172"/>
                  </a:lnTo>
                  <a:lnTo>
                    <a:pt x="4392" y="2166"/>
                  </a:lnTo>
                  <a:lnTo>
                    <a:pt x="4404" y="2154"/>
                  </a:lnTo>
                  <a:lnTo>
                    <a:pt x="4410" y="2154"/>
                  </a:lnTo>
                  <a:lnTo>
                    <a:pt x="4422" y="2148"/>
                  </a:lnTo>
                  <a:lnTo>
                    <a:pt x="4452" y="2148"/>
                  </a:lnTo>
                  <a:lnTo>
                    <a:pt x="4458" y="2142"/>
                  </a:lnTo>
                  <a:lnTo>
                    <a:pt x="4470" y="2136"/>
                  </a:lnTo>
                  <a:lnTo>
                    <a:pt x="4476" y="2130"/>
                  </a:lnTo>
                  <a:lnTo>
                    <a:pt x="4494" y="2130"/>
                  </a:lnTo>
                  <a:lnTo>
                    <a:pt x="4500" y="2136"/>
                  </a:lnTo>
                  <a:lnTo>
                    <a:pt x="4518" y="2136"/>
                  </a:lnTo>
                  <a:lnTo>
                    <a:pt x="4530" y="2130"/>
                  </a:lnTo>
                  <a:lnTo>
                    <a:pt x="4536" y="2130"/>
                  </a:lnTo>
                  <a:lnTo>
                    <a:pt x="4542" y="2124"/>
                  </a:lnTo>
                  <a:lnTo>
                    <a:pt x="4596" y="2106"/>
                  </a:lnTo>
                  <a:lnTo>
                    <a:pt x="4620" y="2094"/>
                  </a:lnTo>
                  <a:lnTo>
                    <a:pt x="4620" y="2088"/>
                  </a:lnTo>
                  <a:lnTo>
                    <a:pt x="4614" y="2076"/>
                  </a:lnTo>
                  <a:lnTo>
                    <a:pt x="4602" y="2070"/>
                  </a:lnTo>
                  <a:lnTo>
                    <a:pt x="4584" y="2052"/>
                  </a:lnTo>
                  <a:lnTo>
                    <a:pt x="4578" y="2052"/>
                  </a:lnTo>
                  <a:lnTo>
                    <a:pt x="4602" y="2052"/>
                  </a:lnTo>
                  <a:lnTo>
                    <a:pt x="4614" y="2046"/>
                  </a:lnTo>
                  <a:lnTo>
                    <a:pt x="4614" y="2028"/>
                  </a:lnTo>
                  <a:lnTo>
                    <a:pt x="4608" y="2022"/>
                  </a:lnTo>
                  <a:lnTo>
                    <a:pt x="4608" y="2010"/>
                  </a:lnTo>
                  <a:lnTo>
                    <a:pt x="4632" y="2010"/>
                  </a:lnTo>
                  <a:lnTo>
                    <a:pt x="4644" y="1998"/>
                  </a:lnTo>
                  <a:lnTo>
                    <a:pt x="4644" y="1992"/>
                  </a:lnTo>
                  <a:lnTo>
                    <a:pt x="4632" y="1980"/>
                  </a:lnTo>
                  <a:lnTo>
                    <a:pt x="4626" y="1968"/>
                  </a:lnTo>
                  <a:lnTo>
                    <a:pt x="4608" y="1962"/>
                  </a:lnTo>
                  <a:lnTo>
                    <a:pt x="4602" y="1956"/>
                  </a:lnTo>
                  <a:lnTo>
                    <a:pt x="4590" y="196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0" name="Cameroon" descr="© INSCALE GmbH, 05.05.2010&#10;http://www.presentationload.com/">
              <a:extLst>
                <a:ext uri="{FF2B5EF4-FFF2-40B4-BE49-F238E27FC236}">
                  <a16:creationId xmlns:a16="http://schemas.microsoft.com/office/drawing/2014/main" id="{2670D692-6619-81A1-B722-E2F42D9AF747}"/>
                </a:ext>
              </a:extLst>
            </p:cNvPr>
            <p:cNvSpPr>
              <a:spLocks/>
            </p:cNvSpPr>
            <p:nvPr/>
          </p:nvSpPr>
          <p:spPr bwMode="gray">
            <a:xfrm>
              <a:off x="4465160" y="2816755"/>
              <a:ext cx="207532" cy="351324"/>
            </a:xfrm>
            <a:custGeom>
              <a:avLst/>
              <a:gdLst>
                <a:gd name="T0" fmla="*/ 2147483647 w 546"/>
                <a:gd name="T1" fmla="*/ 0 h 924"/>
                <a:gd name="T2" fmla="*/ 2147483647 w 546"/>
                <a:gd name="T3" fmla="*/ 2147483647 h 924"/>
                <a:gd name="T4" fmla="*/ 2147483647 w 546"/>
                <a:gd name="T5" fmla="*/ 2147483647 h 924"/>
                <a:gd name="T6" fmla="*/ 2147483647 w 546"/>
                <a:gd name="T7" fmla="*/ 2147483647 h 924"/>
                <a:gd name="T8" fmla="*/ 2147483647 w 546"/>
                <a:gd name="T9" fmla="*/ 2147483647 h 924"/>
                <a:gd name="T10" fmla="*/ 2147483647 w 546"/>
                <a:gd name="T11" fmla="*/ 2147483647 h 924"/>
                <a:gd name="T12" fmla="*/ 2147483647 w 546"/>
                <a:gd name="T13" fmla="*/ 2147483647 h 924"/>
                <a:gd name="T14" fmla="*/ 2147483647 w 546"/>
                <a:gd name="T15" fmla="*/ 2147483647 h 924"/>
                <a:gd name="T16" fmla="*/ 2147483647 w 546"/>
                <a:gd name="T17" fmla="*/ 2147483647 h 924"/>
                <a:gd name="T18" fmla="*/ 2147483647 w 546"/>
                <a:gd name="T19" fmla="*/ 2147483647 h 924"/>
                <a:gd name="T20" fmla="*/ 2147483647 w 546"/>
                <a:gd name="T21" fmla="*/ 2147483647 h 924"/>
                <a:gd name="T22" fmla="*/ 2147483647 w 546"/>
                <a:gd name="T23" fmla="*/ 2147483647 h 924"/>
                <a:gd name="T24" fmla="*/ 2147483647 w 546"/>
                <a:gd name="T25" fmla="*/ 2147483647 h 924"/>
                <a:gd name="T26" fmla="*/ 2147483647 w 546"/>
                <a:gd name="T27" fmla="*/ 2147483647 h 924"/>
                <a:gd name="T28" fmla="*/ 2147483647 w 546"/>
                <a:gd name="T29" fmla="*/ 2147483647 h 924"/>
                <a:gd name="T30" fmla="*/ 2147483647 w 546"/>
                <a:gd name="T31" fmla="*/ 2147483647 h 924"/>
                <a:gd name="T32" fmla="*/ 2147483647 w 546"/>
                <a:gd name="T33" fmla="*/ 2147483647 h 924"/>
                <a:gd name="T34" fmla="*/ 2147483647 w 546"/>
                <a:gd name="T35" fmla="*/ 2147483647 h 924"/>
                <a:gd name="T36" fmla="*/ 2147483647 w 546"/>
                <a:gd name="T37" fmla="*/ 2147483647 h 924"/>
                <a:gd name="T38" fmla="*/ 2147483647 w 546"/>
                <a:gd name="T39" fmla="*/ 2147483647 h 924"/>
                <a:gd name="T40" fmla="*/ 2147483647 w 546"/>
                <a:gd name="T41" fmla="*/ 2147483647 h 924"/>
                <a:gd name="T42" fmla="*/ 2147483647 w 546"/>
                <a:gd name="T43" fmla="*/ 2147483647 h 924"/>
                <a:gd name="T44" fmla="*/ 2147483647 w 546"/>
                <a:gd name="T45" fmla="*/ 2147483647 h 924"/>
                <a:gd name="T46" fmla="*/ 2147483647 w 546"/>
                <a:gd name="T47" fmla="*/ 2147483647 h 924"/>
                <a:gd name="T48" fmla="*/ 2147483647 w 546"/>
                <a:gd name="T49" fmla="*/ 2147483647 h 924"/>
                <a:gd name="T50" fmla="*/ 2147483647 w 546"/>
                <a:gd name="T51" fmla="*/ 2147483647 h 924"/>
                <a:gd name="T52" fmla="*/ 2147483647 w 546"/>
                <a:gd name="T53" fmla="*/ 2147483647 h 924"/>
                <a:gd name="T54" fmla="*/ 2147483647 w 546"/>
                <a:gd name="T55" fmla="*/ 2147483647 h 924"/>
                <a:gd name="T56" fmla="*/ 2147483647 w 546"/>
                <a:gd name="T57" fmla="*/ 2147483647 h 924"/>
                <a:gd name="T58" fmla="*/ 2147483647 w 546"/>
                <a:gd name="T59" fmla="*/ 2147483647 h 924"/>
                <a:gd name="T60" fmla="*/ 2147483647 w 546"/>
                <a:gd name="T61" fmla="*/ 2147483647 h 924"/>
                <a:gd name="T62" fmla="*/ 2147483647 w 546"/>
                <a:gd name="T63" fmla="*/ 2147483647 h 924"/>
                <a:gd name="T64" fmla="*/ 2147483647 w 546"/>
                <a:gd name="T65" fmla="*/ 2147483647 h 924"/>
                <a:gd name="T66" fmla="*/ 2147483647 w 546"/>
                <a:gd name="T67" fmla="*/ 2147483647 h 924"/>
                <a:gd name="T68" fmla="*/ 2147483647 w 546"/>
                <a:gd name="T69" fmla="*/ 2147483647 h 924"/>
                <a:gd name="T70" fmla="*/ 2147483647 w 546"/>
                <a:gd name="T71" fmla="*/ 2147483647 h 924"/>
                <a:gd name="T72" fmla="*/ 2147483647 w 546"/>
                <a:gd name="T73" fmla="*/ 2147483647 h 924"/>
                <a:gd name="T74" fmla="*/ 2147483647 w 546"/>
                <a:gd name="T75" fmla="*/ 2147483647 h 924"/>
                <a:gd name="T76" fmla="*/ 2147483647 w 546"/>
                <a:gd name="T77" fmla="*/ 2147483647 h 924"/>
                <a:gd name="T78" fmla="*/ 2147483647 w 546"/>
                <a:gd name="T79" fmla="*/ 2147483647 h 924"/>
                <a:gd name="T80" fmla="*/ 2147483647 w 546"/>
                <a:gd name="T81" fmla="*/ 2147483647 h 924"/>
                <a:gd name="T82" fmla="*/ 2147483647 w 546"/>
                <a:gd name="T83" fmla="*/ 2147483647 h 924"/>
                <a:gd name="T84" fmla="*/ 2147483647 w 546"/>
                <a:gd name="T85" fmla="*/ 2147483647 h 924"/>
                <a:gd name="T86" fmla="*/ 2147483647 w 546"/>
                <a:gd name="T87" fmla="*/ 2147483647 h 924"/>
                <a:gd name="T88" fmla="*/ 2147483647 w 546"/>
                <a:gd name="T89" fmla="*/ 2147483647 h 924"/>
                <a:gd name="T90" fmla="*/ 2147483647 w 546"/>
                <a:gd name="T91" fmla="*/ 2147483647 h 924"/>
                <a:gd name="T92" fmla="*/ 2147483647 w 546"/>
                <a:gd name="T93" fmla="*/ 2147483647 h 924"/>
                <a:gd name="T94" fmla="*/ 2147483647 w 546"/>
                <a:gd name="T95" fmla="*/ 2147483647 h 924"/>
                <a:gd name="T96" fmla="*/ 2147483647 w 546"/>
                <a:gd name="T97" fmla="*/ 2147483647 h 924"/>
                <a:gd name="T98" fmla="*/ 2147483647 w 546"/>
                <a:gd name="T99" fmla="*/ 2147483647 h 924"/>
                <a:gd name="T100" fmla="*/ 2147483647 w 546"/>
                <a:gd name="T101" fmla="*/ 2147483647 h 924"/>
                <a:gd name="T102" fmla="*/ 2147483647 w 546"/>
                <a:gd name="T103" fmla="*/ 2147483647 h 924"/>
                <a:gd name="T104" fmla="*/ 2147483647 w 546"/>
                <a:gd name="T105" fmla="*/ 2147483647 h 924"/>
                <a:gd name="T106" fmla="*/ 2147483647 w 546"/>
                <a:gd name="T107" fmla="*/ 2147483647 h 924"/>
                <a:gd name="T108" fmla="*/ 2147483647 w 546"/>
                <a:gd name="T109" fmla="*/ 2147483647 h 924"/>
                <a:gd name="T110" fmla="*/ 2147483647 w 546"/>
                <a:gd name="T111" fmla="*/ 2147483647 h 92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46"/>
                <a:gd name="T169" fmla="*/ 0 h 924"/>
                <a:gd name="T170" fmla="*/ 546 w 546"/>
                <a:gd name="T171" fmla="*/ 924 h 92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46" h="924">
                  <a:moveTo>
                    <a:pt x="420" y="30"/>
                  </a:moveTo>
                  <a:lnTo>
                    <a:pt x="414" y="18"/>
                  </a:lnTo>
                  <a:lnTo>
                    <a:pt x="414" y="0"/>
                  </a:lnTo>
                  <a:lnTo>
                    <a:pt x="390" y="6"/>
                  </a:lnTo>
                  <a:lnTo>
                    <a:pt x="390" y="54"/>
                  </a:lnTo>
                  <a:lnTo>
                    <a:pt x="396" y="60"/>
                  </a:lnTo>
                  <a:lnTo>
                    <a:pt x="396" y="66"/>
                  </a:lnTo>
                  <a:lnTo>
                    <a:pt x="426" y="66"/>
                  </a:lnTo>
                  <a:lnTo>
                    <a:pt x="426" y="96"/>
                  </a:lnTo>
                  <a:lnTo>
                    <a:pt x="420" y="102"/>
                  </a:lnTo>
                  <a:lnTo>
                    <a:pt x="420" y="108"/>
                  </a:lnTo>
                  <a:lnTo>
                    <a:pt x="426" y="114"/>
                  </a:lnTo>
                  <a:lnTo>
                    <a:pt x="426" y="126"/>
                  </a:lnTo>
                  <a:lnTo>
                    <a:pt x="408" y="144"/>
                  </a:lnTo>
                  <a:lnTo>
                    <a:pt x="396" y="150"/>
                  </a:lnTo>
                  <a:lnTo>
                    <a:pt x="384" y="150"/>
                  </a:lnTo>
                  <a:lnTo>
                    <a:pt x="384" y="156"/>
                  </a:lnTo>
                  <a:lnTo>
                    <a:pt x="378" y="162"/>
                  </a:lnTo>
                  <a:lnTo>
                    <a:pt x="378" y="168"/>
                  </a:lnTo>
                  <a:lnTo>
                    <a:pt x="372" y="174"/>
                  </a:lnTo>
                  <a:lnTo>
                    <a:pt x="372" y="180"/>
                  </a:lnTo>
                  <a:lnTo>
                    <a:pt x="360" y="192"/>
                  </a:lnTo>
                  <a:lnTo>
                    <a:pt x="354" y="204"/>
                  </a:lnTo>
                  <a:lnTo>
                    <a:pt x="348" y="234"/>
                  </a:lnTo>
                  <a:lnTo>
                    <a:pt x="342" y="240"/>
                  </a:lnTo>
                  <a:lnTo>
                    <a:pt x="342" y="270"/>
                  </a:lnTo>
                  <a:lnTo>
                    <a:pt x="336" y="288"/>
                  </a:lnTo>
                  <a:lnTo>
                    <a:pt x="330" y="294"/>
                  </a:lnTo>
                  <a:lnTo>
                    <a:pt x="312" y="294"/>
                  </a:lnTo>
                  <a:lnTo>
                    <a:pt x="312" y="324"/>
                  </a:lnTo>
                  <a:lnTo>
                    <a:pt x="306" y="342"/>
                  </a:lnTo>
                  <a:lnTo>
                    <a:pt x="306" y="354"/>
                  </a:lnTo>
                  <a:lnTo>
                    <a:pt x="300" y="360"/>
                  </a:lnTo>
                  <a:lnTo>
                    <a:pt x="288" y="366"/>
                  </a:lnTo>
                  <a:lnTo>
                    <a:pt x="282" y="372"/>
                  </a:lnTo>
                  <a:lnTo>
                    <a:pt x="270" y="378"/>
                  </a:lnTo>
                  <a:lnTo>
                    <a:pt x="258" y="426"/>
                  </a:lnTo>
                  <a:lnTo>
                    <a:pt x="234" y="456"/>
                  </a:lnTo>
                  <a:lnTo>
                    <a:pt x="234" y="486"/>
                  </a:lnTo>
                  <a:lnTo>
                    <a:pt x="228" y="492"/>
                  </a:lnTo>
                  <a:lnTo>
                    <a:pt x="216" y="498"/>
                  </a:lnTo>
                  <a:lnTo>
                    <a:pt x="210" y="510"/>
                  </a:lnTo>
                  <a:lnTo>
                    <a:pt x="210" y="522"/>
                  </a:lnTo>
                  <a:lnTo>
                    <a:pt x="192" y="540"/>
                  </a:lnTo>
                  <a:lnTo>
                    <a:pt x="186" y="540"/>
                  </a:lnTo>
                  <a:lnTo>
                    <a:pt x="180" y="534"/>
                  </a:lnTo>
                  <a:lnTo>
                    <a:pt x="174" y="522"/>
                  </a:lnTo>
                  <a:lnTo>
                    <a:pt x="174" y="516"/>
                  </a:lnTo>
                  <a:lnTo>
                    <a:pt x="168" y="504"/>
                  </a:lnTo>
                  <a:lnTo>
                    <a:pt x="156" y="492"/>
                  </a:lnTo>
                  <a:lnTo>
                    <a:pt x="150" y="480"/>
                  </a:lnTo>
                  <a:lnTo>
                    <a:pt x="138" y="480"/>
                  </a:lnTo>
                  <a:lnTo>
                    <a:pt x="144" y="486"/>
                  </a:lnTo>
                  <a:lnTo>
                    <a:pt x="144" y="498"/>
                  </a:lnTo>
                  <a:lnTo>
                    <a:pt x="138" y="504"/>
                  </a:lnTo>
                  <a:lnTo>
                    <a:pt x="132" y="504"/>
                  </a:lnTo>
                  <a:lnTo>
                    <a:pt x="120" y="498"/>
                  </a:lnTo>
                  <a:lnTo>
                    <a:pt x="114" y="492"/>
                  </a:lnTo>
                  <a:lnTo>
                    <a:pt x="108" y="492"/>
                  </a:lnTo>
                  <a:lnTo>
                    <a:pt x="102" y="498"/>
                  </a:lnTo>
                  <a:lnTo>
                    <a:pt x="90" y="522"/>
                  </a:lnTo>
                  <a:lnTo>
                    <a:pt x="84" y="528"/>
                  </a:lnTo>
                  <a:lnTo>
                    <a:pt x="84" y="534"/>
                  </a:lnTo>
                  <a:lnTo>
                    <a:pt x="18" y="588"/>
                  </a:lnTo>
                  <a:lnTo>
                    <a:pt x="18" y="642"/>
                  </a:lnTo>
                  <a:lnTo>
                    <a:pt x="12" y="654"/>
                  </a:lnTo>
                  <a:lnTo>
                    <a:pt x="12" y="666"/>
                  </a:lnTo>
                  <a:lnTo>
                    <a:pt x="6" y="672"/>
                  </a:lnTo>
                  <a:lnTo>
                    <a:pt x="6" y="678"/>
                  </a:lnTo>
                  <a:lnTo>
                    <a:pt x="0" y="690"/>
                  </a:lnTo>
                  <a:lnTo>
                    <a:pt x="24" y="684"/>
                  </a:lnTo>
                  <a:lnTo>
                    <a:pt x="24" y="708"/>
                  </a:lnTo>
                  <a:lnTo>
                    <a:pt x="36" y="732"/>
                  </a:lnTo>
                  <a:lnTo>
                    <a:pt x="60" y="744"/>
                  </a:lnTo>
                  <a:lnTo>
                    <a:pt x="66" y="750"/>
                  </a:lnTo>
                  <a:lnTo>
                    <a:pt x="84" y="726"/>
                  </a:lnTo>
                  <a:lnTo>
                    <a:pt x="66" y="756"/>
                  </a:lnTo>
                  <a:lnTo>
                    <a:pt x="84" y="786"/>
                  </a:lnTo>
                  <a:lnTo>
                    <a:pt x="102" y="792"/>
                  </a:lnTo>
                  <a:lnTo>
                    <a:pt x="102" y="840"/>
                  </a:lnTo>
                  <a:lnTo>
                    <a:pt x="90" y="840"/>
                  </a:lnTo>
                  <a:lnTo>
                    <a:pt x="90" y="870"/>
                  </a:lnTo>
                  <a:lnTo>
                    <a:pt x="102" y="882"/>
                  </a:lnTo>
                  <a:lnTo>
                    <a:pt x="198" y="882"/>
                  </a:lnTo>
                  <a:lnTo>
                    <a:pt x="216" y="864"/>
                  </a:lnTo>
                  <a:lnTo>
                    <a:pt x="228" y="882"/>
                  </a:lnTo>
                  <a:lnTo>
                    <a:pt x="258" y="882"/>
                  </a:lnTo>
                  <a:lnTo>
                    <a:pt x="270" y="870"/>
                  </a:lnTo>
                  <a:lnTo>
                    <a:pt x="276" y="870"/>
                  </a:lnTo>
                  <a:lnTo>
                    <a:pt x="288" y="876"/>
                  </a:lnTo>
                  <a:lnTo>
                    <a:pt x="294" y="876"/>
                  </a:lnTo>
                  <a:lnTo>
                    <a:pt x="342" y="870"/>
                  </a:lnTo>
                  <a:lnTo>
                    <a:pt x="342" y="888"/>
                  </a:lnTo>
                  <a:lnTo>
                    <a:pt x="372" y="888"/>
                  </a:lnTo>
                  <a:lnTo>
                    <a:pt x="390" y="882"/>
                  </a:lnTo>
                  <a:lnTo>
                    <a:pt x="438" y="882"/>
                  </a:lnTo>
                  <a:lnTo>
                    <a:pt x="450" y="888"/>
                  </a:lnTo>
                  <a:lnTo>
                    <a:pt x="456" y="894"/>
                  </a:lnTo>
                  <a:lnTo>
                    <a:pt x="468" y="894"/>
                  </a:lnTo>
                  <a:lnTo>
                    <a:pt x="474" y="900"/>
                  </a:lnTo>
                  <a:lnTo>
                    <a:pt x="510" y="900"/>
                  </a:lnTo>
                  <a:lnTo>
                    <a:pt x="534" y="924"/>
                  </a:lnTo>
                  <a:lnTo>
                    <a:pt x="540" y="882"/>
                  </a:lnTo>
                  <a:lnTo>
                    <a:pt x="546" y="876"/>
                  </a:lnTo>
                  <a:lnTo>
                    <a:pt x="534" y="864"/>
                  </a:lnTo>
                  <a:lnTo>
                    <a:pt x="534" y="834"/>
                  </a:lnTo>
                  <a:lnTo>
                    <a:pt x="528" y="816"/>
                  </a:lnTo>
                  <a:lnTo>
                    <a:pt x="516" y="810"/>
                  </a:lnTo>
                  <a:lnTo>
                    <a:pt x="510" y="798"/>
                  </a:lnTo>
                  <a:lnTo>
                    <a:pt x="498" y="792"/>
                  </a:lnTo>
                  <a:lnTo>
                    <a:pt x="486" y="780"/>
                  </a:lnTo>
                  <a:lnTo>
                    <a:pt x="474" y="756"/>
                  </a:lnTo>
                  <a:lnTo>
                    <a:pt x="468" y="750"/>
                  </a:lnTo>
                  <a:lnTo>
                    <a:pt x="468" y="708"/>
                  </a:lnTo>
                  <a:lnTo>
                    <a:pt x="462" y="708"/>
                  </a:lnTo>
                  <a:lnTo>
                    <a:pt x="444" y="690"/>
                  </a:lnTo>
                  <a:lnTo>
                    <a:pt x="438" y="690"/>
                  </a:lnTo>
                  <a:lnTo>
                    <a:pt x="438" y="642"/>
                  </a:lnTo>
                  <a:lnTo>
                    <a:pt x="420" y="630"/>
                  </a:lnTo>
                  <a:lnTo>
                    <a:pt x="432" y="618"/>
                  </a:lnTo>
                  <a:lnTo>
                    <a:pt x="432" y="582"/>
                  </a:lnTo>
                  <a:lnTo>
                    <a:pt x="426" y="582"/>
                  </a:lnTo>
                  <a:lnTo>
                    <a:pt x="414" y="576"/>
                  </a:lnTo>
                  <a:lnTo>
                    <a:pt x="414" y="570"/>
                  </a:lnTo>
                  <a:lnTo>
                    <a:pt x="426" y="558"/>
                  </a:lnTo>
                  <a:lnTo>
                    <a:pt x="438" y="552"/>
                  </a:lnTo>
                  <a:lnTo>
                    <a:pt x="444" y="546"/>
                  </a:lnTo>
                  <a:lnTo>
                    <a:pt x="450" y="546"/>
                  </a:lnTo>
                  <a:lnTo>
                    <a:pt x="456" y="510"/>
                  </a:lnTo>
                  <a:lnTo>
                    <a:pt x="462" y="510"/>
                  </a:lnTo>
                  <a:lnTo>
                    <a:pt x="468" y="498"/>
                  </a:lnTo>
                  <a:lnTo>
                    <a:pt x="468" y="480"/>
                  </a:lnTo>
                  <a:lnTo>
                    <a:pt x="474" y="474"/>
                  </a:lnTo>
                  <a:lnTo>
                    <a:pt x="480" y="462"/>
                  </a:lnTo>
                  <a:lnTo>
                    <a:pt x="492" y="450"/>
                  </a:lnTo>
                  <a:lnTo>
                    <a:pt x="498" y="450"/>
                  </a:lnTo>
                  <a:lnTo>
                    <a:pt x="498" y="438"/>
                  </a:lnTo>
                  <a:lnTo>
                    <a:pt x="492" y="420"/>
                  </a:lnTo>
                  <a:lnTo>
                    <a:pt x="486" y="408"/>
                  </a:lnTo>
                  <a:lnTo>
                    <a:pt x="486" y="390"/>
                  </a:lnTo>
                  <a:lnTo>
                    <a:pt x="474" y="366"/>
                  </a:lnTo>
                  <a:lnTo>
                    <a:pt x="462" y="354"/>
                  </a:lnTo>
                  <a:lnTo>
                    <a:pt x="450" y="348"/>
                  </a:lnTo>
                  <a:lnTo>
                    <a:pt x="432" y="336"/>
                  </a:lnTo>
                  <a:lnTo>
                    <a:pt x="420" y="324"/>
                  </a:lnTo>
                  <a:lnTo>
                    <a:pt x="414" y="312"/>
                  </a:lnTo>
                  <a:lnTo>
                    <a:pt x="402" y="300"/>
                  </a:lnTo>
                  <a:lnTo>
                    <a:pt x="390" y="276"/>
                  </a:lnTo>
                  <a:lnTo>
                    <a:pt x="390" y="264"/>
                  </a:lnTo>
                  <a:lnTo>
                    <a:pt x="396" y="258"/>
                  </a:lnTo>
                  <a:lnTo>
                    <a:pt x="408" y="252"/>
                  </a:lnTo>
                  <a:lnTo>
                    <a:pt x="504" y="252"/>
                  </a:lnTo>
                  <a:lnTo>
                    <a:pt x="486" y="234"/>
                  </a:lnTo>
                  <a:lnTo>
                    <a:pt x="480" y="222"/>
                  </a:lnTo>
                  <a:lnTo>
                    <a:pt x="468" y="216"/>
                  </a:lnTo>
                  <a:lnTo>
                    <a:pt x="462" y="204"/>
                  </a:lnTo>
                  <a:lnTo>
                    <a:pt x="462" y="186"/>
                  </a:lnTo>
                  <a:lnTo>
                    <a:pt x="456" y="168"/>
                  </a:lnTo>
                  <a:lnTo>
                    <a:pt x="456" y="132"/>
                  </a:lnTo>
                  <a:lnTo>
                    <a:pt x="462" y="132"/>
                  </a:lnTo>
                  <a:lnTo>
                    <a:pt x="462" y="96"/>
                  </a:lnTo>
                  <a:lnTo>
                    <a:pt x="456" y="84"/>
                  </a:lnTo>
                  <a:lnTo>
                    <a:pt x="444" y="78"/>
                  </a:lnTo>
                  <a:lnTo>
                    <a:pt x="450" y="42"/>
                  </a:lnTo>
                  <a:lnTo>
                    <a:pt x="444" y="42"/>
                  </a:lnTo>
                  <a:lnTo>
                    <a:pt x="438" y="36"/>
                  </a:lnTo>
                  <a:lnTo>
                    <a:pt x="426" y="36"/>
                  </a:lnTo>
                  <a:lnTo>
                    <a:pt x="420" y="3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1" name="Cambodia" descr="© INSCALE GmbH, 05.05.2010&#10;http://www.presentationload.com/">
              <a:extLst>
                <a:ext uri="{FF2B5EF4-FFF2-40B4-BE49-F238E27FC236}">
                  <a16:creationId xmlns:a16="http://schemas.microsoft.com/office/drawing/2014/main" id="{02125C0C-60FE-64FC-E9E6-9B47EBC65BAF}"/>
                </a:ext>
              </a:extLst>
            </p:cNvPr>
            <p:cNvSpPr>
              <a:spLocks/>
            </p:cNvSpPr>
            <p:nvPr/>
          </p:nvSpPr>
          <p:spPr bwMode="gray">
            <a:xfrm>
              <a:off x="6979264" y="2773765"/>
              <a:ext cx="143790" cy="127485"/>
            </a:xfrm>
            <a:custGeom>
              <a:avLst/>
              <a:gdLst>
                <a:gd name="T0" fmla="*/ 2147483647 w 378"/>
                <a:gd name="T1" fmla="*/ 2147483647 h 336"/>
                <a:gd name="T2" fmla="*/ 2147483647 w 378"/>
                <a:gd name="T3" fmla="*/ 2147483647 h 336"/>
                <a:gd name="T4" fmla="*/ 2147483647 w 378"/>
                <a:gd name="T5" fmla="*/ 2147483647 h 336"/>
                <a:gd name="T6" fmla="*/ 2147483647 w 378"/>
                <a:gd name="T7" fmla="*/ 2147483647 h 336"/>
                <a:gd name="T8" fmla="*/ 2147483647 w 378"/>
                <a:gd name="T9" fmla="*/ 2147483647 h 336"/>
                <a:gd name="T10" fmla="*/ 2147483647 w 378"/>
                <a:gd name="T11" fmla="*/ 2147483647 h 336"/>
                <a:gd name="T12" fmla="*/ 2147483647 w 378"/>
                <a:gd name="T13" fmla="*/ 2147483647 h 336"/>
                <a:gd name="T14" fmla="*/ 2147483647 w 378"/>
                <a:gd name="T15" fmla="*/ 2147483647 h 336"/>
                <a:gd name="T16" fmla="*/ 2147483647 w 378"/>
                <a:gd name="T17" fmla="*/ 2147483647 h 336"/>
                <a:gd name="T18" fmla="*/ 2147483647 w 378"/>
                <a:gd name="T19" fmla="*/ 2147483647 h 336"/>
                <a:gd name="T20" fmla="*/ 2147483647 w 378"/>
                <a:gd name="T21" fmla="*/ 2147483647 h 336"/>
                <a:gd name="T22" fmla="*/ 2147483647 w 378"/>
                <a:gd name="T23" fmla="*/ 2147483647 h 336"/>
                <a:gd name="T24" fmla="*/ 2147483647 w 378"/>
                <a:gd name="T25" fmla="*/ 2147483647 h 336"/>
                <a:gd name="T26" fmla="*/ 2147483647 w 378"/>
                <a:gd name="T27" fmla="*/ 2147483647 h 336"/>
                <a:gd name="T28" fmla="*/ 0 w 378"/>
                <a:gd name="T29" fmla="*/ 2147483647 h 336"/>
                <a:gd name="T30" fmla="*/ 2147483647 w 378"/>
                <a:gd name="T31" fmla="*/ 2147483647 h 336"/>
                <a:gd name="T32" fmla="*/ 2147483647 w 378"/>
                <a:gd name="T33" fmla="*/ 2147483647 h 336"/>
                <a:gd name="T34" fmla="*/ 2147483647 w 378"/>
                <a:gd name="T35" fmla="*/ 2147483647 h 336"/>
                <a:gd name="T36" fmla="*/ 2147483647 w 378"/>
                <a:gd name="T37" fmla="*/ 2147483647 h 336"/>
                <a:gd name="T38" fmla="*/ 2147483647 w 378"/>
                <a:gd name="T39" fmla="*/ 2147483647 h 336"/>
                <a:gd name="T40" fmla="*/ 2147483647 w 378"/>
                <a:gd name="T41" fmla="*/ 2147483647 h 336"/>
                <a:gd name="T42" fmla="*/ 2147483647 w 378"/>
                <a:gd name="T43" fmla="*/ 2147483647 h 336"/>
                <a:gd name="T44" fmla="*/ 2147483647 w 378"/>
                <a:gd name="T45" fmla="*/ 2147483647 h 336"/>
                <a:gd name="T46" fmla="*/ 2147483647 w 378"/>
                <a:gd name="T47" fmla="*/ 2147483647 h 336"/>
                <a:gd name="T48" fmla="*/ 2147483647 w 378"/>
                <a:gd name="T49" fmla="*/ 2147483647 h 336"/>
                <a:gd name="T50" fmla="*/ 2147483647 w 378"/>
                <a:gd name="T51" fmla="*/ 2147483647 h 336"/>
                <a:gd name="T52" fmla="*/ 2147483647 w 378"/>
                <a:gd name="T53" fmla="*/ 2147483647 h 336"/>
                <a:gd name="T54" fmla="*/ 2147483647 w 378"/>
                <a:gd name="T55" fmla="*/ 2147483647 h 336"/>
                <a:gd name="T56" fmla="*/ 2147483647 w 378"/>
                <a:gd name="T57" fmla="*/ 2147483647 h 336"/>
                <a:gd name="T58" fmla="*/ 2147483647 w 378"/>
                <a:gd name="T59" fmla="*/ 2147483647 h 336"/>
                <a:gd name="T60" fmla="*/ 2147483647 w 378"/>
                <a:gd name="T61" fmla="*/ 2147483647 h 336"/>
                <a:gd name="T62" fmla="*/ 2147483647 w 378"/>
                <a:gd name="T63" fmla="*/ 2147483647 h 336"/>
                <a:gd name="T64" fmla="*/ 2147483647 w 378"/>
                <a:gd name="T65" fmla="*/ 2147483647 h 336"/>
                <a:gd name="T66" fmla="*/ 2147483647 w 378"/>
                <a:gd name="T67" fmla="*/ 2147483647 h 336"/>
                <a:gd name="T68" fmla="*/ 2147483647 w 378"/>
                <a:gd name="T69" fmla="*/ 2147483647 h 336"/>
                <a:gd name="T70" fmla="*/ 2147483647 w 378"/>
                <a:gd name="T71" fmla="*/ 2147483647 h 336"/>
                <a:gd name="T72" fmla="*/ 2147483647 w 378"/>
                <a:gd name="T73" fmla="*/ 2147483647 h 336"/>
                <a:gd name="T74" fmla="*/ 2147483647 w 378"/>
                <a:gd name="T75" fmla="*/ 2147483647 h 336"/>
                <a:gd name="T76" fmla="*/ 2147483647 w 378"/>
                <a:gd name="T77" fmla="*/ 2147483647 h 336"/>
                <a:gd name="T78" fmla="*/ 2147483647 w 378"/>
                <a:gd name="T79" fmla="*/ 2147483647 h 336"/>
                <a:gd name="T80" fmla="*/ 2147483647 w 378"/>
                <a:gd name="T81" fmla="*/ 2147483647 h 336"/>
                <a:gd name="T82" fmla="*/ 2147483647 w 378"/>
                <a:gd name="T83" fmla="*/ 2147483647 h 336"/>
                <a:gd name="T84" fmla="*/ 2147483647 w 378"/>
                <a:gd name="T85" fmla="*/ 2147483647 h 336"/>
                <a:gd name="T86" fmla="*/ 2147483647 w 378"/>
                <a:gd name="T87" fmla="*/ 2147483647 h 336"/>
                <a:gd name="T88" fmla="*/ 2147483647 w 378"/>
                <a:gd name="T89" fmla="*/ 2147483647 h 336"/>
                <a:gd name="T90" fmla="*/ 2147483647 w 378"/>
                <a:gd name="T91" fmla="*/ 2147483647 h 336"/>
                <a:gd name="T92" fmla="*/ 2147483647 w 378"/>
                <a:gd name="T93" fmla="*/ 2147483647 h 336"/>
                <a:gd name="T94" fmla="*/ 2147483647 w 378"/>
                <a:gd name="T95" fmla="*/ 0 h 3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78"/>
                <a:gd name="T145" fmla="*/ 0 h 336"/>
                <a:gd name="T146" fmla="*/ 378 w 378"/>
                <a:gd name="T147" fmla="*/ 336 h 3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78" h="336">
                  <a:moveTo>
                    <a:pt x="324" y="0"/>
                  </a:moveTo>
                  <a:lnTo>
                    <a:pt x="312" y="12"/>
                  </a:lnTo>
                  <a:lnTo>
                    <a:pt x="276" y="0"/>
                  </a:lnTo>
                  <a:lnTo>
                    <a:pt x="264" y="12"/>
                  </a:lnTo>
                  <a:lnTo>
                    <a:pt x="246" y="24"/>
                  </a:lnTo>
                  <a:lnTo>
                    <a:pt x="258" y="36"/>
                  </a:lnTo>
                  <a:lnTo>
                    <a:pt x="258" y="48"/>
                  </a:lnTo>
                  <a:lnTo>
                    <a:pt x="252" y="54"/>
                  </a:lnTo>
                  <a:lnTo>
                    <a:pt x="240" y="54"/>
                  </a:lnTo>
                  <a:lnTo>
                    <a:pt x="228" y="42"/>
                  </a:lnTo>
                  <a:lnTo>
                    <a:pt x="228" y="36"/>
                  </a:lnTo>
                  <a:lnTo>
                    <a:pt x="222" y="36"/>
                  </a:lnTo>
                  <a:lnTo>
                    <a:pt x="216" y="30"/>
                  </a:lnTo>
                  <a:lnTo>
                    <a:pt x="192" y="30"/>
                  </a:lnTo>
                  <a:lnTo>
                    <a:pt x="192" y="18"/>
                  </a:lnTo>
                  <a:lnTo>
                    <a:pt x="186" y="18"/>
                  </a:lnTo>
                  <a:lnTo>
                    <a:pt x="186" y="24"/>
                  </a:lnTo>
                  <a:lnTo>
                    <a:pt x="180" y="18"/>
                  </a:lnTo>
                  <a:lnTo>
                    <a:pt x="168" y="12"/>
                  </a:lnTo>
                  <a:lnTo>
                    <a:pt x="138" y="12"/>
                  </a:lnTo>
                  <a:lnTo>
                    <a:pt x="126" y="18"/>
                  </a:lnTo>
                  <a:lnTo>
                    <a:pt x="114" y="18"/>
                  </a:lnTo>
                  <a:lnTo>
                    <a:pt x="108" y="12"/>
                  </a:lnTo>
                  <a:lnTo>
                    <a:pt x="72" y="12"/>
                  </a:lnTo>
                  <a:lnTo>
                    <a:pt x="54" y="18"/>
                  </a:lnTo>
                  <a:lnTo>
                    <a:pt x="42" y="24"/>
                  </a:lnTo>
                  <a:lnTo>
                    <a:pt x="36" y="30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0" y="78"/>
                  </a:lnTo>
                  <a:lnTo>
                    <a:pt x="6" y="114"/>
                  </a:lnTo>
                  <a:lnTo>
                    <a:pt x="18" y="126"/>
                  </a:lnTo>
                  <a:lnTo>
                    <a:pt x="18" y="156"/>
                  </a:lnTo>
                  <a:lnTo>
                    <a:pt x="30" y="168"/>
                  </a:lnTo>
                  <a:lnTo>
                    <a:pt x="30" y="198"/>
                  </a:lnTo>
                  <a:lnTo>
                    <a:pt x="42" y="210"/>
                  </a:lnTo>
                  <a:lnTo>
                    <a:pt x="48" y="222"/>
                  </a:lnTo>
                  <a:lnTo>
                    <a:pt x="54" y="228"/>
                  </a:lnTo>
                  <a:lnTo>
                    <a:pt x="54" y="234"/>
                  </a:lnTo>
                  <a:lnTo>
                    <a:pt x="42" y="246"/>
                  </a:lnTo>
                  <a:lnTo>
                    <a:pt x="54" y="270"/>
                  </a:lnTo>
                  <a:lnTo>
                    <a:pt x="60" y="276"/>
                  </a:lnTo>
                  <a:lnTo>
                    <a:pt x="72" y="282"/>
                  </a:lnTo>
                  <a:lnTo>
                    <a:pt x="78" y="282"/>
                  </a:lnTo>
                  <a:lnTo>
                    <a:pt x="90" y="270"/>
                  </a:lnTo>
                  <a:lnTo>
                    <a:pt x="90" y="264"/>
                  </a:lnTo>
                  <a:lnTo>
                    <a:pt x="90" y="288"/>
                  </a:lnTo>
                  <a:lnTo>
                    <a:pt x="96" y="300"/>
                  </a:lnTo>
                  <a:lnTo>
                    <a:pt x="102" y="306"/>
                  </a:lnTo>
                  <a:lnTo>
                    <a:pt x="114" y="306"/>
                  </a:lnTo>
                  <a:lnTo>
                    <a:pt x="120" y="300"/>
                  </a:lnTo>
                  <a:lnTo>
                    <a:pt x="132" y="300"/>
                  </a:lnTo>
                  <a:lnTo>
                    <a:pt x="138" y="306"/>
                  </a:lnTo>
                  <a:lnTo>
                    <a:pt x="138" y="312"/>
                  </a:lnTo>
                  <a:lnTo>
                    <a:pt x="150" y="336"/>
                  </a:lnTo>
                  <a:lnTo>
                    <a:pt x="168" y="336"/>
                  </a:lnTo>
                  <a:lnTo>
                    <a:pt x="180" y="324"/>
                  </a:lnTo>
                  <a:lnTo>
                    <a:pt x="192" y="318"/>
                  </a:lnTo>
                  <a:lnTo>
                    <a:pt x="210" y="318"/>
                  </a:lnTo>
                  <a:lnTo>
                    <a:pt x="222" y="312"/>
                  </a:lnTo>
                  <a:lnTo>
                    <a:pt x="222" y="306"/>
                  </a:lnTo>
                  <a:lnTo>
                    <a:pt x="216" y="300"/>
                  </a:lnTo>
                  <a:lnTo>
                    <a:pt x="210" y="300"/>
                  </a:lnTo>
                  <a:lnTo>
                    <a:pt x="204" y="294"/>
                  </a:lnTo>
                  <a:lnTo>
                    <a:pt x="240" y="294"/>
                  </a:lnTo>
                  <a:lnTo>
                    <a:pt x="240" y="288"/>
                  </a:lnTo>
                  <a:lnTo>
                    <a:pt x="246" y="282"/>
                  </a:lnTo>
                  <a:lnTo>
                    <a:pt x="258" y="282"/>
                  </a:lnTo>
                  <a:lnTo>
                    <a:pt x="270" y="288"/>
                  </a:lnTo>
                  <a:lnTo>
                    <a:pt x="276" y="294"/>
                  </a:lnTo>
                  <a:lnTo>
                    <a:pt x="288" y="300"/>
                  </a:lnTo>
                  <a:lnTo>
                    <a:pt x="294" y="306"/>
                  </a:lnTo>
                  <a:lnTo>
                    <a:pt x="294" y="294"/>
                  </a:lnTo>
                  <a:lnTo>
                    <a:pt x="276" y="276"/>
                  </a:lnTo>
                  <a:lnTo>
                    <a:pt x="264" y="252"/>
                  </a:lnTo>
                  <a:lnTo>
                    <a:pt x="264" y="228"/>
                  </a:lnTo>
                  <a:lnTo>
                    <a:pt x="306" y="228"/>
                  </a:lnTo>
                  <a:lnTo>
                    <a:pt x="306" y="204"/>
                  </a:lnTo>
                  <a:lnTo>
                    <a:pt x="336" y="204"/>
                  </a:lnTo>
                  <a:lnTo>
                    <a:pt x="336" y="186"/>
                  </a:lnTo>
                  <a:lnTo>
                    <a:pt x="342" y="180"/>
                  </a:lnTo>
                  <a:lnTo>
                    <a:pt x="360" y="180"/>
                  </a:lnTo>
                  <a:lnTo>
                    <a:pt x="372" y="186"/>
                  </a:lnTo>
                  <a:lnTo>
                    <a:pt x="372" y="156"/>
                  </a:lnTo>
                  <a:lnTo>
                    <a:pt x="366" y="150"/>
                  </a:lnTo>
                  <a:lnTo>
                    <a:pt x="366" y="120"/>
                  </a:lnTo>
                  <a:lnTo>
                    <a:pt x="360" y="114"/>
                  </a:lnTo>
                  <a:lnTo>
                    <a:pt x="360" y="102"/>
                  </a:lnTo>
                  <a:lnTo>
                    <a:pt x="366" y="102"/>
                  </a:lnTo>
                  <a:lnTo>
                    <a:pt x="378" y="90"/>
                  </a:lnTo>
                  <a:lnTo>
                    <a:pt x="378" y="84"/>
                  </a:lnTo>
                  <a:lnTo>
                    <a:pt x="366" y="60"/>
                  </a:lnTo>
                  <a:lnTo>
                    <a:pt x="354" y="48"/>
                  </a:lnTo>
                  <a:lnTo>
                    <a:pt x="348" y="48"/>
                  </a:lnTo>
                  <a:lnTo>
                    <a:pt x="348" y="6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2" name="Burundi" descr="© INSCALE GmbH, 05.05.2010&#10;http://www.presentationload.com/">
              <a:extLst>
                <a:ext uri="{FF2B5EF4-FFF2-40B4-BE49-F238E27FC236}">
                  <a16:creationId xmlns:a16="http://schemas.microsoft.com/office/drawing/2014/main" id="{1C865278-B4FF-7CF1-281D-2C6E55336FFD}"/>
                </a:ext>
              </a:extLst>
            </p:cNvPr>
            <p:cNvSpPr>
              <a:spLocks/>
            </p:cNvSpPr>
            <p:nvPr/>
          </p:nvSpPr>
          <p:spPr bwMode="gray">
            <a:xfrm>
              <a:off x="5016603" y="3292597"/>
              <a:ext cx="50401" cy="63743"/>
            </a:xfrm>
            <a:custGeom>
              <a:avLst/>
              <a:gdLst>
                <a:gd name="T0" fmla="*/ 2147483647 w 132"/>
                <a:gd name="T1" fmla="*/ 2147483647 h 168"/>
                <a:gd name="T2" fmla="*/ 2147483647 w 132"/>
                <a:gd name="T3" fmla="*/ 2147483647 h 168"/>
                <a:gd name="T4" fmla="*/ 2147483647 w 132"/>
                <a:gd name="T5" fmla="*/ 2147483647 h 168"/>
                <a:gd name="T6" fmla="*/ 2147483647 w 132"/>
                <a:gd name="T7" fmla="*/ 2147483647 h 168"/>
                <a:gd name="T8" fmla="*/ 2147483647 w 132"/>
                <a:gd name="T9" fmla="*/ 2147483647 h 168"/>
                <a:gd name="T10" fmla="*/ 2147483647 w 132"/>
                <a:gd name="T11" fmla="*/ 2147483647 h 168"/>
                <a:gd name="T12" fmla="*/ 2147483647 w 132"/>
                <a:gd name="T13" fmla="*/ 2147483647 h 168"/>
                <a:gd name="T14" fmla="*/ 2147483647 w 132"/>
                <a:gd name="T15" fmla="*/ 2147483647 h 168"/>
                <a:gd name="T16" fmla="*/ 2147483647 w 132"/>
                <a:gd name="T17" fmla="*/ 2147483647 h 168"/>
                <a:gd name="T18" fmla="*/ 2147483647 w 132"/>
                <a:gd name="T19" fmla="*/ 2147483647 h 168"/>
                <a:gd name="T20" fmla="*/ 2147483647 w 132"/>
                <a:gd name="T21" fmla="*/ 2147483647 h 168"/>
                <a:gd name="T22" fmla="*/ 2147483647 w 132"/>
                <a:gd name="T23" fmla="*/ 2147483647 h 168"/>
                <a:gd name="T24" fmla="*/ 2147483647 w 132"/>
                <a:gd name="T25" fmla="*/ 2147483647 h 168"/>
                <a:gd name="T26" fmla="*/ 2147483647 w 132"/>
                <a:gd name="T27" fmla="*/ 2147483647 h 168"/>
                <a:gd name="T28" fmla="*/ 2147483647 w 132"/>
                <a:gd name="T29" fmla="*/ 2147483647 h 168"/>
                <a:gd name="T30" fmla="*/ 2147483647 w 132"/>
                <a:gd name="T31" fmla="*/ 2147483647 h 168"/>
                <a:gd name="T32" fmla="*/ 2147483647 w 132"/>
                <a:gd name="T33" fmla="*/ 2147483647 h 168"/>
                <a:gd name="T34" fmla="*/ 2147483647 w 132"/>
                <a:gd name="T35" fmla="*/ 2147483647 h 168"/>
                <a:gd name="T36" fmla="*/ 2147483647 w 132"/>
                <a:gd name="T37" fmla="*/ 2147483647 h 168"/>
                <a:gd name="T38" fmla="*/ 2147483647 w 132"/>
                <a:gd name="T39" fmla="*/ 2147483647 h 168"/>
                <a:gd name="T40" fmla="*/ 2147483647 w 132"/>
                <a:gd name="T41" fmla="*/ 2147483647 h 168"/>
                <a:gd name="T42" fmla="*/ 2147483647 w 132"/>
                <a:gd name="T43" fmla="*/ 2147483647 h 168"/>
                <a:gd name="T44" fmla="*/ 2147483647 w 132"/>
                <a:gd name="T45" fmla="*/ 2147483647 h 168"/>
                <a:gd name="T46" fmla="*/ 2147483647 w 132"/>
                <a:gd name="T47" fmla="*/ 0 h 168"/>
                <a:gd name="T48" fmla="*/ 2147483647 w 132"/>
                <a:gd name="T49" fmla="*/ 0 h 168"/>
                <a:gd name="T50" fmla="*/ 2147483647 w 132"/>
                <a:gd name="T51" fmla="*/ 0 h 168"/>
                <a:gd name="T52" fmla="*/ 2147483647 w 132"/>
                <a:gd name="T53" fmla="*/ 2147483647 h 168"/>
                <a:gd name="T54" fmla="*/ 2147483647 w 132"/>
                <a:gd name="T55" fmla="*/ 2147483647 h 168"/>
                <a:gd name="T56" fmla="*/ 2147483647 w 132"/>
                <a:gd name="T57" fmla="*/ 2147483647 h 168"/>
                <a:gd name="T58" fmla="*/ 2147483647 w 132"/>
                <a:gd name="T59" fmla="*/ 2147483647 h 168"/>
                <a:gd name="T60" fmla="*/ 2147483647 w 132"/>
                <a:gd name="T61" fmla="*/ 2147483647 h 168"/>
                <a:gd name="T62" fmla="*/ 2147483647 w 132"/>
                <a:gd name="T63" fmla="*/ 2147483647 h 168"/>
                <a:gd name="T64" fmla="*/ 0 w 132"/>
                <a:gd name="T65" fmla="*/ 2147483647 h 168"/>
                <a:gd name="T66" fmla="*/ 2147483647 w 132"/>
                <a:gd name="T67" fmla="*/ 2147483647 h 168"/>
                <a:gd name="T68" fmla="*/ 2147483647 w 132"/>
                <a:gd name="T69" fmla="*/ 2147483647 h 168"/>
                <a:gd name="T70" fmla="*/ 2147483647 w 132"/>
                <a:gd name="T71" fmla="*/ 2147483647 h 168"/>
                <a:gd name="T72" fmla="*/ 2147483647 w 132"/>
                <a:gd name="T73" fmla="*/ 2147483647 h 168"/>
                <a:gd name="T74" fmla="*/ 2147483647 w 132"/>
                <a:gd name="T75" fmla="*/ 2147483647 h 16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2"/>
                <a:gd name="T115" fmla="*/ 0 h 168"/>
                <a:gd name="T116" fmla="*/ 132 w 132"/>
                <a:gd name="T117" fmla="*/ 168 h 16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2" h="168">
                  <a:moveTo>
                    <a:pt x="36" y="72"/>
                  </a:moveTo>
                  <a:lnTo>
                    <a:pt x="36" y="96"/>
                  </a:lnTo>
                  <a:lnTo>
                    <a:pt x="30" y="102"/>
                  </a:lnTo>
                  <a:lnTo>
                    <a:pt x="30" y="138"/>
                  </a:lnTo>
                  <a:lnTo>
                    <a:pt x="36" y="156"/>
                  </a:lnTo>
                  <a:lnTo>
                    <a:pt x="42" y="168"/>
                  </a:lnTo>
                  <a:lnTo>
                    <a:pt x="54" y="168"/>
                  </a:lnTo>
                  <a:lnTo>
                    <a:pt x="60" y="162"/>
                  </a:lnTo>
                  <a:lnTo>
                    <a:pt x="72" y="156"/>
                  </a:lnTo>
                  <a:lnTo>
                    <a:pt x="84" y="144"/>
                  </a:lnTo>
                  <a:lnTo>
                    <a:pt x="90" y="132"/>
                  </a:lnTo>
                  <a:lnTo>
                    <a:pt x="90" y="114"/>
                  </a:lnTo>
                  <a:lnTo>
                    <a:pt x="96" y="102"/>
                  </a:lnTo>
                  <a:lnTo>
                    <a:pt x="114" y="84"/>
                  </a:lnTo>
                  <a:lnTo>
                    <a:pt x="126" y="84"/>
                  </a:lnTo>
                  <a:lnTo>
                    <a:pt x="120" y="72"/>
                  </a:lnTo>
                  <a:lnTo>
                    <a:pt x="132" y="66"/>
                  </a:lnTo>
                  <a:lnTo>
                    <a:pt x="132" y="48"/>
                  </a:lnTo>
                  <a:lnTo>
                    <a:pt x="114" y="48"/>
                  </a:lnTo>
                  <a:lnTo>
                    <a:pt x="108" y="42"/>
                  </a:lnTo>
                  <a:lnTo>
                    <a:pt x="102" y="42"/>
                  </a:lnTo>
                  <a:lnTo>
                    <a:pt x="102" y="24"/>
                  </a:lnTo>
                  <a:lnTo>
                    <a:pt x="108" y="12"/>
                  </a:lnTo>
                  <a:lnTo>
                    <a:pt x="108" y="0"/>
                  </a:lnTo>
                  <a:lnTo>
                    <a:pt x="120" y="0"/>
                  </a:lnTo>
                  <a:lnTo>
                    <a:pt x="66" y="0"/>
                  </a:lnTo>
                  <a:lnTo>
                    <a:pt x="60" y="24"/>
                  </a:lnTo>
                  <a:lnTo>
                    <a:pt x="48" y="30"/>
                  </a:lnTo>
                  <a:lnTo>
                    <a:pt x="42" y="36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8" y="18"/>
                  </a:lnTo>
                  <a:lnTo>
                    <a:pt x="0" y="18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30" y="60"/>
                  </a:lnTo>
                  <a:lnTo>
                    <a:pt x="36" y="66"/>
                  </a:lnTo>
                  <a:lnTo>
                    <a:pt x="36" y="7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3" name="Burkina Faso" descr="© INSCALE GmbH, 05.05.2010&#10;http://www.presentationload.com/">
              <a:extLst>
                <a:ext uri="{FF2B5EF4-FFF2-40B4-BE49-F238E27FC236}">
                  <a16:creationId xmlns:a16="http://schemas.microsoft.com/office/drawing/2014/main" id="{34FD4BD1-54AA-57AF-036D-A4FC9D483BA8}"/>
                </a:ext>
              </a:extLst>
            </p:cNvPr>
            <p:cNvSpPr>
              <a:spLocks/>
            </p:cNvSpPr>
            <p:nvPr/>
          </p:nvSpPr>
          <p:spPr bwMode="gray">
            <a:xfrm>
              <a:off x="4085673" y="2758941"/>
              <a:ext cx="216427" cy="170474"/>
            </a:xfrm>
            <a:custGeom>
              <a:avLst/>
              <a:gdLst>
                <a:gd name="T0" fmla="*/ 2147483647 w 570"/>
                <a:gd name="T1" fmla="*/ 2147483647 h 450"/>
                <a:gd name="T2" fmla="*/ 2147483647 w 570"/>
                <a:gd name="T3" fmla="*/ 2147483647 h 450"/>
                <a:gd name="T4" fmla="*/ 2147483647 w 570"/>
                <a:gd name="T5" fmla="*/ 2147483647 h 450"/>
                <a:gd name="T6" fmla="*/ 2147483647 w 570"/>
                <a:gd name="T7" fmla="*/ 2147483647 h 450"/>
                <a:gd name="T8" fmla="*/ 2147483647 w 570"/>
                <a:gd name="T9" fmla="*/ 2147483647 h 450"/>
                <a:gd name="T10" fmla="*/ 2147483647 w 570"/>
                <a:gd name="T11" fmla="*/ 2147483647 h 450"/>
                <a:gd name="T12" fmla="*/ 2147483647 w 570"/>
                <a:gd name="T13" fmla="*/ 2147483647 h 450"/>
                <a:gd name="T14" fmla="*/ 2147483647 w 570"/>
                <a:gd name="T15" fmla="*/ 2147483647 h 450"/>
                <a:gd name="T16" fmla="*/ 2147483647 w 570"/>
                <a:gd name="T17" fmla="*/ 2147483647 h 450"/>
                <a:gd name="T18" fmla="*/ 2147483647 w 570"/>
                <a:gd name="T19" fmla="*/ 2147483647 h 450"/>
                <a:gd name="T20" fmla="*/ 2147483647 w 570"/>
                <a:gd name="T21" fmla="*/ 2147483647 h 450"/>
                <a:gd name="T22" fmla="*/ 2147483647 w 570"/>
                <a:gd name="T23" fmla="*/ 2147483647 h 450"/>
                <a:gd name="T24" fmla="*/ 2147483647 w 570"/>
                <a:gd name="T25" fmla="*/ 2147483647 h 450"/>
                <a:gd name="T26" fmla="*/ 2147483647 w 570"/>
                <a:gd name="T27" fmla="*/ 2147483647 h 450"/>
                <a:gd name="T28" fmla="*/ 2147483647 w 570"/>
                <a:gd name="T29" fmla="*/ 2147483647 h 450"/>
                <a:gd name="T30" fmla="*/ 2147483647 w 570"/>
                <a:gd name="T31" fmla="*/ 2147483647 h 450"/>
                <a:gd name="T32" fmla="*/ 2147483647 w 570"/>
                <a:gd name="T33" fmla="*/ 2147483647 h 450"/>
                <a:gd name="T34" fmla="*/ 2147483647 w 570"/>
                <a:gd name="T35" fmla="*/ 2147483647 h 450"/>
                <a:gd name="T36" fmla="*/ 2147483647 w 570"/>
                <a:gd name="T37" fmla="*/ 2147483647 h 450"/>
                <a:gd name="T38" fmla="*/ 2147483647 w 570"/>
                <a:gd name="T39" fmla="*/ 2147483647 h 450"/>
                <a:gd name="T40" fmla="*/ 2147483647 w 570"/>
                <a:gd name="T41" fmla="*/ 2147483647 h 450"/>
                <a:gd name="T42" fmla="*/ 2147483647 w 570"/>
                <a:gd name="T43" fmla="*/ 2147483647 h 450"/>
                <a:gd name="T44" fmla="*/ 2147483647 w 570"/>
                <a:gd name="T45" fmla="*/ 2147483647 h 450"/>
                <a:gd name="T46" fmla="*/ 2147483647 w 570"/>
                <a:gd name="T47" fmla="*/ 2147483647 h 450"/>
                <a:gd name="T48" fmla="*/ 2147483647 w 570"/>
                <a:gd name="T49" fmla="*/ 2147483647 h 450"/>
                <a:gd name="T50" fmla="*/ 2147483647 w 570"/>
                <a:gd name="T51" fmla="*/ 2147483647 h 450"/>
                <a:gd name="T52" fmla="*/ 2147483647 w 570"/>
                <a:gd name="T53" fmla="*/ 2147483647 h 450"/>
                <a:gd name="T54" fmla="*/ 2147483647 w 570"/>
                <a:gd name="T55" fmla="*/ 2147483647 h 450"/>
                <a:gd name="T56" fmla="*/ 2147483647 w 570"/>
                <a:gd name="T57" fmla="*/ 2147483647 h 450"/>
                <a:gd name="T58" fmla="*/ 2147483647 w 570"/>
                <a:gd name="T59" fmla="*/ 2147483647 h 450"/>
                <a:gd name="T60" fmla="*/ 2147483647 w 570"/>
                <a:gd name="T61" fmla="*/ 2147483647 h 450"/>
                <a:gd name="T62" fmla="*/ 2147483647 w 570"/>
                <a:gd name="T63" fmla="*/ 2147483647 h 450"/>
                <a:gd name="T64" fmla="*/ 2147483647 w 570"/>
                <a:gd name="T65" fmla="*/ 2147483647 h 450"/>
                <a:gd name="T66" fmla="*/ 2147483647 w 570"/>
                <a:gd name="T67" fmla="*/ 0 h 450"/>
                <a:gd name="T68" fmla="*/ 2147483647 w 570"/>
                <a:gd name="T69" fmla="*/ 2147483647 h 450"/>
                <a:gd name="T70" fmla="*/ 2147483647 w 570"/>
                <a:gd name="T71" fmla="*/ 2147483647 h 450"/>
                <a:gd name="T72" fmla="*/ 2147483647 w 570"/>
                <a:gd name="T73" fmla="*/ 2147483647 h 450"/>
                <a:gd name="T74" fmla="*/ 2147483647 w 570"/>
                <a:gd name="T75" fmla="*/ 2147483647 h 450"/>
                <a:gd name="T76" fmla="*/ 2147483647 w 570"/>
                <a:gd name="T77" fmla="*/ 2147483647 h 450"/>
                <a:gd name="T78" fmla="*/ 2147483647 w 570"/>
                <a:gd name="T79" fmla="*/ 2147483647 h 450"/>
                <a:gd name="T80" fmla="*/ 2147483647 w 570"/>
                <a:gd name="T81" fmla="*/ 2147483647 h 450"/>
                <a:gd name="T82" fmla="*/ 2147483647 w 570"/>
                <a:gd name="T83" fmla="*/ 2147483647 h 450"/>
                <a:gd name="T84" fmla="*/ 2147483647 w 570"/>
                <a:gd name="T85" fmla="*/ 2147483647 h 450"/>
                <a:gd name="T86" fmla="*/ 2147483647 w 570"/>
                <a:gd name="T87" fmla="*/ 2147483647 h 450"/>
                <a:gd name="T88" fmla="*/ 2147483647 w 570"/>
                <a:gd name="T89" fmla="*/ 2147483647 h 450"/>
                <a:gd name="T90" fmla="*/ 2147483647 w 570"/>
                <a:gd name="T91" fmla="*/ 2147483647 h 450"/>
                <a:gd name="T92" fmla="*/ 2147483647 w 570"/>
                <a:gd name="T93" fmla="*/ 2147483647 h 450"/>
                <a:gd name="T94" fmla="*/ 2147483647 w 570"/>
                <a:gd name="T95" fmla="*/ 2147483647 h 450"/>
                <a:gd name="T96" fmla="*/ 2147483647 w 570"/>
                <a:gd name="T97" fmla="*/ 2147483647 h 450"/>
                <a:gd name="T98" fmla="*/ 2147483647 w 570"/>
                <a:gd name="T99" fmla="*/ 2147483647 h 450"/>
                <a:gd name="T100" fmla="*/ 2147483647 w 570"/>
                <a:gd name="T101" fmla="*/ 2147483647 h 450"/>
                <a:gd name="T102" fmla="*/ 2147483647 w 570"/>
                <a:gd name="T103" fmla="*/ 2147483647 h 45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70"/>
                <a:gd name="T157" fmla="*/ 0 h 450"/>
                <a:gd name="T158" fmla="*/ 570 w 570"/>
                <a:gd name="T159" fmla="*/ 450 h 45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70" h="450">
                  <a:moveTo>
                    <a:pt x="0" y="312"/>
                  </a:moveTo>
                  <a:lnTo>
                    <a:pt x="6" y="366"/>
                  </a:lnTo>
                  <a:lnTo>
                    <a:pt x="6" y="390"/>
                  </a:lnTo>
                  <a:lnTo>
                    <a:pt x="30" y="384"/>
                  </a:lnTo>
                  <a:lnTo>
                    <a:pt x="30" y="390"/>
                  </a:lnTo>
                  <a:lnTo>
                    <a:pt x="36" y="396"/>
                  </a:lnTo>
                  <a:lnTo>
                    <a:pt x="36" y="408"/>
                  </a:lnTo>
                  <a:lnTo>
                    <a:pt x="42" y="420"/>
                  </a:lnTo>
                  <a:lnTo>
                    <a:pt x="54" y="426"/>
                  </a:lnTo>
                  <a:lnTo>
                    <a:pt x="60" y="432"/>
                  </a:lnTo>
                  <a:lnTo>
                    <a:pt x="72" y="432"/>
                  </a:lnTo>
                  <a:lnTo>
                    <a:pt x="78" y="438"/>
                  </a:lnTo>
                  <a:lnTo>
                    <a:pt x="90" y="438"/>
                  </a:lnTo>
                  <a:lnTo>
                    <a:pt x="96" y="432"/>
                  </a:lnTo>
                  <a:lnTo>
                    <a:pt x="96" y="426"/>
                  </a:lnTo>
                  <a:lnTo>
                    <a:pt x="120" y="414"/>
                  </a:lnTo>
                  <a:lnTo>
                    <a:pt x="150" y="414"/>
                  </a:lnTo>
                  <a:lnTo>
                    <a:pt x="168" y="420"/>
                  </a:lnTo>
                  <a:lnTo>
                    <a:pt x="186" y="438"/>
                  </a:lnTo>
                  <a:lnTo>
                    <a:pt x="186" y="450"/>
                  </a:lnTo>
                  <a:lnTo>
                    <a:pt x="204" y="444"/>
                  </a:lnTo>
                  <a:lnTo>
                    <a:pt x="198" y="450"/>
                  </a:lnTo>
                  <a:lnTo>
                    <a:pt x="198" y="396"/>
                  </a:lnTo>
                  <a:lnTo>
                    <a:pt x="192" y="366"/>
                  </a:lnTo>
                  <a:lnTo>
                    <a:pt x="186" y="366"/>
                  </a:lnTo>
                  <a:lnTo>
                    <a:pt x="186" y="348"/>
                  </a:lnTo>
                  <a:lnTo>
                    <a:pt x="192" y="336"/>
                  </a:lnTo>
                  <a:lnTo>
                    <a:pt x="198" y="330"/>
                  </a:lnTo>
                  <a:lnTo>
                    <a:pt x="354" y="330"/>
                  </a:lnTo>
                  <a:lnTo>
                    <a:pt x="378" y="318"/>
                  </a:lnTo>
                  <a:lnTo>
                    <a:pt x="396" y="324"/>
                  </a:lnTo>
                  <a:lnTo>
                    <a:pt x="414" y="324"/>
                  </a:lnTo>
                  <a:lnTo>
                    <a:pt x="438" y="330"/>
                  </a:lnTo>
                  <a:lnTo>
                    <a:pt x="456" y="330"/>
                  </a:lnTo>
                  <a:lnTo>
                    <a:pt x="462" y="318"/>
                  </a:lnTo>
                  <a:lnTo>
                    <a:pt x="474" y="318"/>
                  </a:lnTo>
                  <a:lnTo>
                    <a:pt x="480" y="306"/>
                  </a:lnTo>
                  <a:lnTo>
                    <a:pt x="498" y="288"/>
                  </a:lnTo>
                  <a:lnTo>
                    <a:pt x="528" y="288"/>
                  </a:lnTo>
                  <a:lnTo>
                    <a:pt x="534" y="294"/>
                  </a:lnTo>
                  <a:lnTo>
                    <a:pt x="534" y="282"/>
                  </a:lnTo>
                  <a:lnTo>
                    <a:pt x="540" y="282"/>
                  </a:lnTo>
                  <a:lnTo>
                    <a:pt x="546" y="276"/>
                  </a:lnTo>
                  <a:lnTo>
                    <a:pt x="558" y="276"/>
                  </a:lnTo>
                  <a:lnTo>
                    <a:pt x="564" y="258"/>
                  </a:lnTo>
                  <a:lnTo>
                    <a:pt x="570" y="252"/>
                  </a:lnTo>
                  <a:lnTo>
                    <a:pt x="564" y="252"/>
                  </a:lnTo>
                  <a:lnTo>
                    <a:pt x="540" y="216"/>
                  </a:lnTo>
                  <a:lnTo>
                    <a:pt x="564" y="210"/>
                  </a:lnTo>
                  <a:lnTo>
                    <a:pt x="558" y="198"/>
                  </a:lnTo>
                  <a:lnTo>
                    <a:pt x="546" y="186"/>
                  </a:lnTo>
                  <a:lnTo>
                    <a:pt x="534" y="186"/>
                  </a:lnTo>
                  <a:lnTo>
                    <a:pt x="522" y="198"/>
                  </a:lnTo>
                  <a:lnTo>
                    <a:pt x="504" y="198"/>
                  </a:lnTo>
                  <a:lnTo>
                    <a:pt x="498" y="186"/>
                  </a:lnTo>
                  <a:lnTo>
                    <a:pt x="486" y="180"/>
                  </a:lnTo>
                  <a:lnTo>
                    <a:pt x="462" y="156"/>
                  </a:lnTo>
                  <a:lnTo>
                    <a:pt x="462" y="150"/>
                  </a:lnTo>
                  <a:lnTo>
                    <a:pt x="480" y="132"/>
                  </a:lnTo>
                  <a:lnTo>
                    <a:pt x="468" y="132"/>
                  </a:lnTo>
                  <a:lnTo>
                    <a:pt x="468" y="114"/>
                  </a:lnTo>
                  <a:lnTo>
                    <a:pt x="444" y="114"/>
                  </a:lnTo>
                  <a:lnTo>
                    <a:pt x="432" y="108"/>
                  </a:lnTo>
                  <a:lnTo>
                    <a:pt x="420" y="84"/>
                  </a:lnTo>
                  <a:lnTo>
                    <a:pt x="420" y="60"/>
                  </a:lnTo>
                  <a:lnTo>
                    <a:pt x="414" y="48"/>
                  </a:lnTo>
                  <a:lnTo>
                    <a:pt x="414" y="12"/>
                  </a:lnTo>
                  <a:lnTo>
                    <a:pt x="390" y="0"/>
                  </a:lnTo>
                  <a:lnTo>
                    <a:pt x="342" y="0"/>
                  </a:lnTo>
                  <a:lnTo>
                    <a:pt x="324" y="18"/>
                  </a:lnTo>
                  <a:lnTo>
                    <a:pt x="300" y="18"/>
                  </a:lnTo>
                  <a:lnTo>
                    <a:pt x="282" y="42"/>
                  </a:lnTo>
                  <a:lnTo>
                    <a:pt x="258" y="42"/>
                  </a:lnTo>
                  <a:lnTo>
                    <a:pt x="258" y="60"/>
                  </a:lnTo>
                  <a:lnTo>
                    <a:pt x="252" y="66"/>
                  </a:lnTo>
                  <a:lnTo>
                    <a:pt x="252" y="72"/>
                  </a:lnTo>
                  <a:lnTo>
                    <a:pt x="240" y="72"/>
                  </a:lnTo>
                  <a:lnTo>
                    <a:pt x="228" y="60"/>
                  </a:lnTo>
                  <a:lnTo>
                    <a:pt x="222" y="60"/>
                  </a:lnTo>
                  <a:lnTo>
                    <a:pt x="216" y="66"/>
                  </a:lnTo>
                  <a:lnTo>
                    <a:pt x="210" y="78"/>
                  </a:lnTo>
                  <a:lnTo>
                    <a:pt x="198" y="84"/>
                  </a:lnTo>
                  <a:lnTo>
                    <a:pt x="192" y="96"/>
                  </a:lnTo>
                  <a:lnTo>
                    <a:pt x="186" y="102"/>
                  </a:lnTo>
                  <a:lnTo>
                    <a:pt x="186" y="108"/>
                  </a:lnTo>
                  <a:lnTo>
                    <a:pt x="168" y="108"/>
                  </a:lnTo>
                  <a:lnTo>
                    <a:pt x="168" y="144"/>
                  </a:lnTo>
                  <a:lnTo>
                    <a:pt x="144" y="150"/>
                  </a:lnTo>
                  <a:lnTo>
                    <a:pt x="114" y="120"/>
                  </a:lnTo>
                  <a:lnTo>
                    <a:pt x="96" y="150"/>
                  </a:lnTo>
                  <a:lnTo>
                    <a:pt x="102" y="156"/>
                  </a:lnTo>
                  <a:lnTo>
                    <a:pt x="102" y="186"/>
                  </a:lnTo>
                  <a:lnTo>
                    <a:pt x="84" y="186"/>
                  </a:lnTo>
                  <a:lnTo>
                    <a:pt x="84" y="216"/>
                  </a:lnTo>
                  <a:lnTo>
                    <a:pt x="78" y="222"/>
                  </a:lnTo>
                  <a:lnTo>
                    <a:pt x="72" y="222"/>
                  </a:lnTo>
                  <a:lnTo>
                    <a:pt x="78" y="228"/>
                  </a:lnTo>
                  <a:lnTo>
                    <a:pt x="78" y="240"/>
                  </a:lnTo>
                  <a:lnTo>
                    <a:pt x="42" y="240"/>
                  </a:lnTo>
                  <a:lnTo>
                    <a:pt x="36" y="246"/>
                  </a:lnTo>
                  <a:lnTo>
                    <a:pt x="30" y="246"/>
                  </a:lnTo>
                  <a:lnTo>
                    <a:pt x="12" y="258"/>
                  </a:lnTo>
                  <a:lnTo>
                    <a:pt x="36" y="288"/>
                  </a:lnTo>
                  <a:lnTo>
                    <a:pt x="24" y="312"/>
                  </a:lnTo>
                  <a:lnTo>
                    <a:pt x="0" y="31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4" name="Bulgaria" descr="© INSCALE GmbH, 05.05.2010&#10;http://www.presentationload.com/">
              <a:extLst>
                <a:ext uri="{FF2B5EF4-FFF2-40B4-BE49-F238E27FC236}">
                  <a16:creationId xmlns:a16="http://schemas.microsoft.com/office/drawing/2014/main" id="{BC815476-A9C5-5843-D238-2989440A7327}"/>
                </a:ext>
              </a:extLst>
            </p:cNvPr>
            <p:cNvSpPr>
              <a:spLocks/>
            </p:cNvSpPr>
            <p:nvPr/>
          </p:nvSpPr>
          <p:spPr bwMode="gray">
            <a:xfrm>
              <a:off x="4807587" y="1870997"/>
              <a:ext cx="149720" cy="85978"/>
            </a:xfrm>
            <a:custGeom>
              <a:avLst/>
              <a:gdLst>
                <a:gd name="T0" fmla="*/ 2147483647 w 396"/>
                <a:gd name="T1" fmla="*/ 2147483647 h 228"/>
                <a:gd name="T2" fmla="*/ 2147483647 w 396"/>
                <a:gd name="T3" fmla="*/ 2147483647 h 228"/>
                <a:gd name="T4" fmla="*/ 2147483647 w 396"/>
                <a:gd name="T5" fmla="*/ 2147483647 h 228"/>
                <a:gd name="T6" fmla="*/ 2147483647 w 396"/>
                <a:gd name="T7" fmla="*/ 2147483647 h 228"/>
                <a:gd name="T8" fmla="*/ 2147483647 w 396"/>
                <a:gd name="T9" fmla="*/ 2147483647 h 228"/>
                <a:gd name="T10" fmla="*/ 2147483647 w 396"/>
                <a:gd name="T11" fmla="*/ 2147483647 h 228"/>
                <a:gd name="T12" fmla="*/ 2147483647 w 396"/>
                <a:gd name="T13" fmla="*/ 2147483647 h 228"/>
                <a:gd name="T14" fmla="*/ 2147483647 w 396"/>
                <a:gd name="T15" fmla="*/ 0 h 228"/>
                <a:gd name="T16" fmla="*/ 2147483647 w 396"/>
                <a:gd name="T17" fmla="*/ 2147483647 h 228"/>
                <a:gd name="T18" fmla="*/ 2147483647 w 396"/>
                <a:gd name="T19" fmla="*/ 2147483647 h 228"/>
                <a:gd name="T20" fmla="*/ 2147483647 w 396"/>
                <a:gd name="T21" fmla="*/ 2147483647 h 228"/>
                <a:gd name="T22" fmla="*/ 2147483647 w 396"/>
                <a:gd name="T23" fmla="*/ 2147483647 h 228"/>
                <a:gd name="T24" fmla="*/ 2147483647 w 396"/>
                <a:gd name="T25" fmla="*/ 2147483647 h 228"/>
                <a:gd name="T26" fmla="*/ 2147483647 w 396"/>
                <a:gd name="T27" fmla="*/ 2147483647 h 228"/>
                <a:gd name="T28" fmla="*/ 2147483647 w 396"/>
                <a:gd name="T29" fmla="*/ 2147483647 h 228"/>
                <a:gd name="T30" fmla="*/ 2147483647 w 396"/>
                <a:gd name="T31" fmla="*/ 2147483647 h 228"/>
                <a:gd name="T32" fmla="*/ 2147483647 w 396"/>
                <a:gd name="T33" fmla="*/ 2147483647 h 228"/>
                <a:gd name="T34" fmla="*/ 2147483647 w 396"/>
                <a:gd name="T35" fmla="*/ 2147483647 h 228"/>
                <a:gd name="T36" fmla="*/ 2147483647 w 396"/>
                <a:gd name="T37" fmla="*/ 2147483647 h 228"/>
                <a:gd name="T38" fmla="*/ 2147483647 w 396"/>
                <a:gd name="T39" fmla="*/ 2147483647 h 228"/>
                <a:gd name="T40" fmla="*/ 2147483647 w 396"/>
                <a:gd name="T41" fmla="*/ 2147483647 h 228"/>
                <a:gd name="T42" fmla="*/ 2147483647 w 396"/>
                <a:gd name="T43" fmla="*/ 0 h 228"/>
                <a:gd name="T44" fmla="*/ 0 w 396"/>
                <a:gd name="T45" fmla="*/ 2147483647 h 228"/>
                <a:gd name="T46" fmla="*/ 2147483647 w 396"/>
                <a:gd name="T47" fmla="*/ 2147483647 h 228"/>
                <a:gd name="T48" fmla="*/ 2147483647 w 396"/>
                <a:gd name="T49" fmla="*/ 2147483647 h 228"/>
                <a:gd name="T50" fmla="*/ 2147483647 w 396"/>
                <a:gd name="T51" fmla="*/ 2147483647 h 228"/>
                <a:gd name="T52" fmla="*/ 2147483647 w 396"/>
                <a:gd name="T53" fmla="*/ 2147483647 h 228"/>
                <a:gd name="T54" fmla="*/ 2147483647 w 396"/>
                <a:gd name="T55" fmla="*/ 2147483647 h 228"/>
                <a:gd name="T56" fmla="*/ 0 w 396"/>
                <a:gd name="T57" fmla="*/ 2147483647 h 228"/>
                <a:gd name="T58" fmla="*/ 2147483647 w 396"/>
                <a:gd name="T59" fmla="*/ 2147483647 h 228"/>
                <a:gd name="T60" fmla="*/ 2147483647 w 396"/>
                <a:gd name="T61" fmla="*/ 2147483647 h 228"/>
                <a:gd name="T62" fmla="*/ 2147483647 w 396"/>
                <a:gd name="T63" fmla="*/ 2147483647 h 228"/>
                <a:gd name="T64" fmla="*/ 2147483647 w 396"/>
                <a:gd name="T65" fmla="*/ 2147483647 h 228"/>
                <a:gd name="T66" fmla="*/ 2147483647 w 396"/>
                <a:gd name="T67" fmla="*/ 2147483647 h 228"/>
                <a:gd name="T68" fmla="*/ 2147483647 w 396"/>
                <a:gd name="T69" fmla="*/ 2147483647 h 228"/>
                <a:gd name="T70" fmla="*/ 2147483647 w 396"/>
                <a:gd name="T71" fmla="*/ 2147483647 h 228"/>
                <a:gd name="T72" fmla="*/ 2147483647 w 396"/>
                <a:gd name="T73" fmla="*/ 2147483647 h 228"/>
                <a:gd name="T74" fmla="*/ 2147483647 w 396"/>
                <a:gd name="T75" fmla="*/ 2147483647 h 228"/>
                <a:gd name="T76" fmla="*/ 2147483647 w 396"/>
                <a:gd name="T77" fmla="*/ 2147483647 h 228"/>
                <a:gd name="T78" fmla="*/ 2147483647 w 396"/>
                <a:gd name="T79" fmla="*/ 2147483647 h 228"/>
                <a:gd name="T80" fmla="*/ 2147483647 w 396"/>
                <a:gd name="T81" fmla="*/ 2147483647 h 228"/>
                <a:gd name="T82" fmla="*/ 2147483647 w 396"/>
                <a:gd name="T83" fmla="*/ 2147483647 h 228"/>
                <a:gd name="T84" fmla="*/ 2147483647 w 396"/>
                <a:gd name="T85" fmla="*/ 2147483647 h 228"/>
                <a:gd name="T86" fmla="*/ 2147483647 w 396"/>
                <a:gd name="T87" fmla="*/ 2147483647 h 228"/>
                <a:gd name="T88" fmla="*/ 2147483647 w 396"/>
                <a:gd name="T89" fmla="*/ 2147483647 h 228"/>
                <a:gd name="T90" fmla="*/ 2147483647 w 396"/>
                <a:gd name="T91" fmla="*/ 2147483647 h 228"/>
                <a:gd name="T92" fmla="*/ 2147483647 w 396"/>
                <a:gd name="T93" fmla="*/ 2147483647 h 22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96"/>
                <a:gd name="T142" fmla="*/ 0 h 228"/>
                <a:gd name="T143" fmla="*/ 396 w 396"/>
                <a:gd name="T144" fmla="*/ 228 h 22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96" h="228">
                  <a:moveTo>
                    <a:pt x="372" y="168"/>
                  </a:moveTo>
                  <a:lnTo>
                    <a:pt x="336" y="126"/>
                  </a:lnTo>
                  <a:lnTo>
                    <a:pt x="354" y="108"/>
                  </a:lnTo>
                  <a:lnTo>
                    <a:pt x="354" y="78"/>
                  </a:lnTo>
                  <a:lnTo>
                    <a:pt x="360" y="72"/>
                  </a:lnTo>
                  <a:lnTo>
                    <a:pt x="372" y="66"/>
                  </a:lnTo>
                  <a:lnTo>
                    <a:pt x="396" y="66"/>
                  </a:lnTo>
                  <a:lnTo>
                    <a:pt x="396" y="48"/>
                  </a:lnTo>
                  <a:lnTo>
                    <a:pt x="390" y="36"/>
                  </a:lnTo>
                  <a:lnTo>
                    <a:pt x="372" y="36"/>
                  </a:lnTo>
                  <a:lnTo>
                    <a:pt x="348" y="12"/>
                  </a:lnTo>
                  <a:lnTo>
                    <a:pt x="324" y="12"/>
                  </a:lnTo>
                  <a:lnTo>
                    <a:pt x="312" y="6"/>
                  </a:lnTo>
                  <a:lnTo>
                    <a:pt x="300" y="6"/>
                  </a:lnTo>
                  <a:lnTo>
                    <a:pt x="288" y="0"/>
                  </a:lnTo>
                  <a:lnTo>
                    <a:pt x="282" y="0"/>
                  </a:lnTo>
                  <a:lnTo>
                    <a:pt x="282" y="12"/>
                  </a:lnTo>
                  <a:lnTo>
                    <a:pt x="252" y="6"/>
                  </a:lnTo>
                  <a:lnTo>
                    <a:pt x="252" y="12"/>
                  </a:lnTo>
                  <a:lnTo>
                    <a:pt x="246" y="12"/>
                  </a:lnTo>
                  <a:lnTo>
                    <a:pt x="234" y="18"/>
                  </a:lnTo>
                  <a:lnTo>
                    <a:pt x="228" y="18"/>
                  </a:lnTo>
                  <a:lnTo>
                    <a:pt x="222" y="24"/>
                  </a:lnTo>
                  <a:lnTo>
                    <a:pt x="222" y="36"/>
                  </a:lnTo>
                  <a:lnTo>
                    <a:pt x="216" y="42"/>
                  </a:lnTo>
                  <a:lnTo>
                    <a:pt x="198" y="42"/>
                  </a:lnTo>
                  <a:lnTo>
                    <a:pt x="186" y="36"/>
                  </a:lnTo>
                  <a:lnTo>
                    <a:pt x="180" y="30"/>
                  </a:lnTo>
                  <a:lnTo>
                    <a:pt x="156" y="30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32" y="36"/>
                  </a:lnTo>
                  <a:lnTo>
                    <a:pt x="108" y="36"/>
                  </a:lnTo>
                  <a:lnTo>
                    <a:pt x="102" y="30"/>
                  </a:lnTo>
                  <a:lnTo>
                    <a:pt x="90" y="30"/>
                  </a:lnTo>
                  <a:lnTo>
                    <a:pt x="66" y="18"/>
                  </a:lnTo>
                  <a:lnTo>
                    <a:pt x="54" y="30"/>
                  </a:lnTo>
                  <a:lnTo>
                    <a:pt x="36" y="30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36" y="12"/>
                  </a:lnTo>
                  <a:lnTo>
                    <a:pt x="42" y="6"/>
                  </a:lnTo>
                  <a:lnTo>
                    <a:pt x="36" y="0"/>
                  </a:lnTo>
                  <a:lnTo>
                    <a:pt x="12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42"/>
                  </a:lnTo>
                  <a:lnTo>
                    <a:pt x="18" y="48"/>
                  </a:lnTo>
                  <a:lnTo>
                    <a:pt x="12" y="60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96"/>
                  </a:lnTo>
                  <a:lnTo>
                    <a:pt x="30" y="102"/>
                  </a:lnTo>
                  <a:lnTo>
                    <a:pt x="6" y="102"/>
                  </a:lnTo>
                  <a:lnTo>
                    <a:pt x="6" y="108"/>
                  </a:lnTo>
                  <a:lnTo>
                    <a:pt x="12" y="114"/>
                  </a:lnTo>
                  <a:lnTo>
                    <a:pt x="12" y="138"/>
                  </a:lnTo>
                  <a:lnTo>
                    <a:pt x="0" y="138"/>
                  </a:lnTo>
                  <a:lnTo>
                    <a:pt x="12" y="156"/>
                  </a:lnTo>
                  <a:lnTo>
                    <a:pt x="18" y="156"/>
                  </a:lnTo>
                  <a:lnTo>
                    <a:pt x="18" y="168"/>
                  </a:lnTo>
                  <a:lnTo>
                    <a:pt x="36" y="180"/>
                  </a:lnTo>
                  <a:lnTo>
                    <a:pt x="42" y="186"/>
                  </a:lnTo>
                  <a:lnTo>
                    <a:pt x="48" y="198"/>
                  </a:lnTo>
                  <a:lnTo>
                    <a:pt x="48" y="210"/>
                  </a:lnTo>
                  <a:lnTo>
                    <a:pt x="42" y="222"/>
                  </a:lnTo>
                  <a:lnTo>
                    <a:pt x="48" y="222"/>
                  </a:lnTo>
                  <a:lnTo>
                    <a:pt x="54" y="228"/>
                  </a:lnTo>
                  <a:lnTo>
                    <a:pt x="66" y="228"/>
                  </a:lnTo>
                  <a:lnTo>
                    <a:pt x="78" y="222"/>
                  </a:lnTo>
                  <a:lnTo>
                    <a:pt x="84" y="216"/>
                  </a:lnTo>
                  <a:lnTo>
                    <a:pt x="108" y="222"/>
                  </a:lnTo>
                  <a:lnTo>
                    <a:pt x="114" y="204"/>
                  </a:lnTo>
                  <a:lnTo>
                    <a:pt x="144" y="198"/>
                  </a:lnTo>
                  <a:lnTo>
                    <a:pt x="144" y="204"/>
                  </a:lnTo>
                  <a:lnTo>
                    <a:pt x="162" y="222"/>
                  </a:lnTo>
                  <a:lnTo>
                    <a:pt x="174" y="222"/>
                  </a:lnTo>
                  <a:lnTo>
                    <a:pt x="180" y="216"/>
                  </a:lnTo>
                  <a:lnTo>
                    <a:pt x="192" y="228"/>
                  </a:lnTo>
                  <a:lnTo>
                    <a:pt x="204" y="228"/>
                  </a:lnTo>
                  <a:lnTo>
                    <a:pt x="216" y="216"/>
                  </a:lnTo>
                  <a:lnTo>
                    <a:pt x="228" y="228"/>
                  </a:lnTo>
                  <a:lnTo>
                    <a:pt x="246" y="228"/>
                  </a:lnTo>
                  <a:lnTo>
                    <a:pt x="252" y="222"/>
                  </a:lnTo>
                  <a:lnTo>
                    <a:pt x="252" y="204"/>
                  </a:lnTo>
                  <a:lnTo>
                    <a:pt x="246" y="198"/>
                  </a:lnTo>
                  <a:lnTo>
                    <a:pt x="264" y="192"/>
                  </a:lnTo>
                  <a:lnTo>
                    <a:pt x="282" y="168"/>
                  </a:lnTo>
                  <a:lnTo>
                    <a:pt x="312" y="174"/>
                  </a:lnTo>
                  <a:lnTo>
                    <a:pt x="324" y="156"/>
                  </a:lnTo>
                  <a:lnTo>
                    <a:pt x="336" y="174"/>
                  </a:lnTo>
                  <a:lnTo>
                    <a:pt x="348" y="174"/>
                  </a:lnTo>
                  <a:lnTo>
                    <a:pt x="360" y="180"/>
                  </a:lnTo>
                  <a:lnTo>
                    <a:pt x="372" y="180"/>
                  </a:lnTo>
                  <a:lnTo>
                    <a:pt x="372" y="16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5" name="Brazil" descr="© INSCALE GmbH, 05.05.2010&#10;http://www.presentationload.com/">
              <a:extLst>
                <a:ext uri="{FF2B5EF4-FFF2-40B4-BE49-F238E27FC236}">
                  <a16:creationId xmlns:a16="http://schemas.microsoft.com/office/drawing/2014/main" id="{5E484738-ACEE-EF15-86C0-67A18478817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243083" y="3056900"/>
              <a:ext cx="1055450" cy="1193315"/>
            </a:xfrm>
            <a:custGeom>
              <a:avLst/>
              <a:gdLst>
                <a:gd name="T0" fmla="*/ 2147483647 w 2784"/>
                <a:gd name="T1" fmla="*/ 2147483647 h 3150"/>
                <a:gd name="T2" fmla="*/ 2147483647 w 2784"/>
                <a:gd name="T3" fmla="*/ 2147483647 h 3150"/>
                <a:gd name="T4" fmla="*/ 2147483647 w 2784"/>
                <a:gd name="T5" fmla="*/ 2147483647 h 3150"/>
                <a:gd name="T6" fmla="*/ 2147483647 w 2784"/>
                <a:gd name="T7" fmla="*/ 2147483647 h 3150"/>
                <a:gd name="T8" fmla="*/ 2147483647 w 2784"/>
                <a:gd name="T9" fmla="*/ 2147483647 h 3150"/>
                <a:gd name="T10" fmla="*/ 2147483647 w 2784"/>
                <a:gd name="T11" fmla="*/ 2147483647 h 3150"/>
                <a:gd name="T12" fmla="*/ 2147483647 w 2784"/>
                <a:gd name="T13" fmla="*/ 2147483647 h 3150"/>
                <a:gd name="T14" fmla="*/ 2147483647 w 2784"/>
                <a:gd name="T15" fmla="*/ 2147483647 h 3150"/>
                <a:gd name="T16" fmla="*/ 2147483647 w 2784"/>
                <a:gd name="T17" fmla="*/ 2147483647 h 3150"/>
                <a:gd name="T18" fmla="*/ 2147483647 w 2784"/>
                <a:gd name="T19" fmla="*/ 2147483647 h 3150"/>
                <a:gd name="T20" fmla="*/ 2147483647 w 2784"/>
                <a:gd name="T21" fmla="*/ 2147483647 h 3150"/>
                <a:gd name="T22" fmla="*/ 2147483647 w 2784"/>
                <a:gd name="T23" fmla="*/ 2147483647 h 3150"/>
                <a:gd name="T24" fmla="*/ 2147483647 w 2784"/>
                <a:gd name="T25" fmla="*/ 2147483647 h 3150"/>
                <a:gd name="T26" fmla="*/ 2147483647 w 2784"/>
                <a:gd name="T27" fmla="*/ 2147483647 h 3150"/>
                <a:gd name="T28" fmla="*/ 2147483647 w 2784"/>
                <a:gd name="T29" fmla="*/ 2147483647 h 3150"/>
                <a:gd name="T30" fmla="*/ 2147483647 w 2784"/>
                <a:gd name="T31" fmla="*/ 2147483647 h 3150"/>
                <a:gd name="T32" fmla="*/ 2147483647 w 2784"/>
                <a:gd name="T33" fmla="*/ 2147483647 h 3150"/>
                <a:gd name="T34" fmla="*/ 2147483647 w 2784"/>
                <a:gd name="T35" fmla="*/ 2147483647 h 3150"/>
                <a:gd name="T36" fmla="*/ 2147483647 w 2784"/>
                <a:gd name="T37" fmla="*/ 2147483647 h 3150"/>
                <a:gd name="T38" fmla="*/ 2147483647 w 2784"/>
                <a:gd name="T39" fmla="*/ 2147483647 h 3150"/>
                <a:gd name="T40" fmla="*/ 2147483647 w 2784"/>
                <a:gd name="T41" fmla="*/ 2147483647 h 3150"/>
                <a:gd name="T42" fmla="*/ 2147483647 w 2784"/>
                <a:gd name="T43" fmla="*/ 2147483647 h 3150"/>
                <a:gd name="T44" fmla="*/ 2147483647 w 2784"/>
                <a:gd name="T45" fmla="*/ 2147483647 h 3150"/>
                <a:gd name="T46" fmla="*/ 2147483647 w 2784"/>
                <a:gd name="T47" fmla="*/ 2147483647 h 3150"/>
                <a:gd name="T48" fmla="*/ 2147483647 w 2784"/>
                <a:gd name="T49" fmla="*/ 2147483647 h 3150"/>
                <a:gd name="T50" fmla="*/ 2147483647 w 2784"/>
                <a:gd name="T51" fmla="*/ 2147483647 h 3150"/>
                <a:gd name="T52" fmla="*/ 2147483647 w 2784"/>
                <a:gd name="T53" fmla="*/ 2147483647 h 3150"/>
                <a:gd name="T54" fmla="*/ 2147483647 w 2784"/>
                <a:gd name="T55" fmla="*/ 2147483647 h 3150"/>
                <a:gd name="T56" fmla="*/ 2147483647 w 2784"/>
                <a:gd name="T57" fmla="*/ 2147483647 h 3150"/>
                <a:gd name="T58" fmla="*/ 2147483647 w 2784"/>
                <a:gd name="T59" fmla="*/ 2147483647 h 3150"/>
                <a:gd name="T60" fmla="*/ 2147483647 w 2784"/>
                <a:gd name="T61" fmla="*/ 2147483647 h 3150"/>
                <a:gd name="T62" fmla="*/ 2147483647 w 2784"/>
                <a:gd name="T63" fmla="*/ 2147483647 h 3150"/>
                <a:gd name="T64" fmla="*/ 2147483647 w 2784"/>
                <a:gd name="T65" fmla="*/ 2147483647 h 3150"/>
                <a:gd name="T66" fmla="*/ 2147483647 w 2784"/>
                <a:gd name="T67" fmla="*/ 2147483647 h 3150"/>
                <a:gd name="T68" fmla="*/ 2147483647 w 2784"/>
                <a:gd name="T69" fmla="*/ 2147483647 h 3150"/>
                <a:gd name="T70" fmla="*/ 2147483647 w 2784"/>
                <a:gd name="T71" fmla="*/ 2147483647 h 3150"/>
                <a:gd name="T72" fmla="*/ 2147483647 w 2784"/>
                <a:gd name="T73" fmla="*/ 2147483647 h 3150"/>
                <a:gd name="T74" fmla="*/ 2147483647 w 2784"/>
                <a:gd name="T75" fmla="*/ 2147483647 h 3150"/>
                <a:gd name="T76" fmla="*/ 2147483647 w 2784"/>
                <a:gd name="T77" fmla="*/ 2147483647 h 3150"/>
                <a:gd name="T78" fmla="*/ 2147483647 w 2784"/>
                <a:gd name="T79" fmla="*/ 2147483647 h 3150"/>
                <a:gd name="T80" fmla="*/ 2147483647 w 2784"/>
                <a:gd name="T81" fmla="*/ 2147483647 h 3150"/>
                <a:gd name="T82" fmla="*/ 2147483647 w 2784"/>
                <a:gd name="T83" fmla="*/ 2147483647 h 3150"/>
                <a:gd name="T84" fmla="*/ 2147483647 w 2784"/>
                <a:gd name="T85" fmla="*/ 2147483647 h 3150"/>
                <a:gd name="T86" fmla="*/ 2147483647 w 2784"/>
                <a:gd name="T87" fmla="*/ 2147483647 h 3150"/>
                <a:gd name="T88" fmla="*/ 2147483647 w 2784"/>
                <a:gd name="T89" fmla="*/ 2147483647 h 3150"/>
                <a:gd name="T90" fmla="*/ 2147483647 w 2784"/>
                <a:gd name="T91" fmla="*/ 2147483647 h 3150"/>
                <a:gd name="T92" fmla="*/ 2147483647 w 2784"/>
                <a:gd name="T93" fmla="*/ 2147483647 h 3150"/>
                <a:gd name="T94" fmla="*/ 2147483647 w 2784"/>
                <a:gd name="T95" fmla="*/ 2147483647 h 3150"/>
                <a:gd name="T96" fmla="*/ 2147483647 w 2784"/>
                <a:gd name="T97" fmla="*/ 2147483647 h 3150"/>
                <a:gd name="T98" fmla="*/ 2147483647 w 2784"/>
                <a:gd name="T99" fmla="*/ 2147483647 h 3150"/>
                <a:gd name="T100" fmla="*/ 2147483647 w 2784"/>
                <a:gd name="T101" fmla="*/ 2147483647 h 3150"/>
                <a:gd name="T102" fmla="*/ 2147483647 w 2784"/>
                <a:gd name="T103" fmla="*/ 2147483647 h 3150"/>
                <a:gd name="T104" fmla="*/ 2147483647 w 2784"/>
                <a:gd name="T105" fmla="*/ 2147483647 h 3150"/>
                <a:gd name="T106" fmla="*/ 2147483647 w 2784"/>
                <a:gd name="T107" fmla="*/ 2147483647 h 3150"/>
                <a:gd name="T108" fmla="*/ 2147483647 w 2784"/>
                <a:gd name="T109" fmla="*/ 2147483647 h 3150"/>
                <a:gd name="T110" fmla="*/ 2147483647 w 2784"/>
                <a:gd name="T111" fmla="*/ 2147483647 h 3150"/>
                <a:gd name="T112" fmla="*/ 2147483647 w 2784"/>
                <a:gd name="T113" fmla="*/ 2147483647 h 3150"/>
                <a:gd name="T114" fmla="*/ 2147483647 w 2784"/>
                <a:gd name="T115" fmla="*/ 2147483647 h 3150"/>
                <a:gd name="T116" fmla="*/ 2147483647 w 2784"/>
                <a:gd name="T117" fmla="*/ 2147483647 h 3150"/>
                <a:gd name="T118" fmla="*/ 2147483647 w 2784"/>
                <a:gd name="T119" fmla="*/ 2147483647 h 315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784"/>
                <a:gd name="T181" fmla="*/ 0 h 3150"/>
                <a:gd name="T182" fmla="*/ 2784 w 2784"/>
                <a:gd name="T183" fmla="*/ 3150 h 315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784" h="3150">
                  <a:moveTo>
                    <a:pt x="1716" y="450"/>
                  </a:moveTo>
                  <a:lnTo>
                    <a:pt x="1710" y="450"/>
                  </a:lnTo>
                  <a:lnTo>
                    <a:pt x="1698" y="444"/>
                  </a:lnTo>
                  <a:lnTo>
                    <a:pt x="1680" y="444"/>
                  </a:lnTo>
                  <a:lnTo>
                    <a:pt x="1662" y="438"/>
                  </a:lnTo>
                  <a:lnTo>
                    <a:pt x="1650" y="438"/>
                  </a:lnTo>
                  <a:lnTo>
                    <a:pt x="1644" y="444"/>
                  </a:lnTo>
                  <a:lnTo>
                    <a:pt x="1644" y="450"/>
                  </a:lnTo>
                  <a:lnTo>
                    <a:pt x="1650" y="462"/>
                  </a:lnTo>
                  <a:lnTo>
                    <a:pt x="1650" y="468"/>
                  </a:lnTo>
                  <a:lnTo>
                    <a:pt x="1656" y="480"/>
                  </a:lnTo>
                  <a:lnTo>
                    <a:pt x="1638" y="480"/>
                  </a:lnTo>
                  <a:lnTo>
                    <a:pt x="1638" y="504"/>
                  </a:lnTo>
                  <a:lnTo>
                    <a:pt x="1656" y="516"/>
                  </a:lnTo>
                  <a:lnTo>
                    <a:pt x="1644" y="528"/>
                  </a:lnTo>
                  <a:lnTo>
                    <a:pt x="1644" y="540"/>
                  </a:lnTo>
                  <a:lnTo>
                    <a:pt x="1656" y="564"/>
                  </a:lnTo>
                  <a:lnTo>
                    <a:pt x="1668" y="570"/>
                  </a:lnTo>
                  <a:lnTo>
                    <a:pt x="1674" y="576"/>
                  </a:lnTo>
                  <a:lnTo>
                    <a:pt x="1686" y="576"/>
                  </a:lnTo>
                  <a:lnTo>
                    <a:pt x="1698" y="570"/>
                  </a:lnTo>
                  <a:lnTo>
                    <a:pt x="1710" y="570"/>
                  </a:lnTo>
                  <a:lnTo>
                    <a:pt x="1716" y="564"/>
                  </a:lnTo>
                  <a:lnTo>
                    <a:pt x="1716" y="558"/>
                  </a:lnTo>
                  <a:lnTo>
                    <a:pt x="1728" y="558"/>
                  </a:lnTo>
                  <a:lnTo>
                    <a:pt x="1740" y="552"/>
                  </a:lnTo>
                  <a:lnTo>
                    <a:pt x="1758" y="552"/>
                  </a:lnTo>
                  <a:lnTo>
                    <a:pt x="1770" y="546"/>
                  </a:lnTo>
                  <a:lnTo>
                    <a:pt x="1776" y="534"/>
                  </a:lnTo>
                  <a:lnTo>
                    <a:pt x="1788" y="492"/>
                  </a:lnTo>
                  <a:lnTo>
                    <a:pt x="1794" y="480"/>
                  </a:lnTo>
                  <a:lnTo>
                    <a:pt x="1794" y="474"/>
                  </a:lnTo>
                  <a:lnTo>
                    <a:pt x="1800" y="462"/>
                  </a:lnTo>
                  <a:lnTo>
                    <a:pt x="1800" y="444"/>
                  </a:lnTo>
                  <a:lnTo>
                    <a:pt x="1794" y="438"/>
                  </a:lnTo>
                  <a:lnTo>
                    <a:pt x="1752" y="438"/>
                  </a:lnTo>
                  <a:lnTo>
                    <a:pt x="1740" y="444"/>
                  </a:lnTo>
                  <a:lnTo>
                    <a:pt x="1734" y="444"/>
                  </a:lnTo>
                  <a:lnTo>
                    <a:pt x="1722" y="450"/>
                  </a:lnTo>
                  <a:lnTo>
                    <a:pt x="1716" y="450"/>
                  </a:lnTo>
                  <a:close/>
                  <a:moveTo>
                    <a:pt x="1716" y="438"/>
                  </a:moveTo>
                  <a:lnTo>
                    <a:pt x="1740" y="432"/>
                  </a:lnTo>
                  <a:lnTo>
                    <a:pt x="1722" y="414"/>
                  </a:lnTo>
                  <a:lnTo>
                    <a:pt x="1698" y="438"/>
                  </a:lnTo>
                  <a:lnTo>
                    <a:pt x="1716" y="438"/>
                  </a:lnTo>
                  <a:close/>
                  <a:moveTo>
                    <a:pt x="1686" y="408"/>
                  </a:moveTo>
                  <a:lnTo>
                    <a:pt x="1662" y="408"/>
                  </a:lnTo>
                  <a:lnTo>
                    <a:pt x="1662" y="426"/>
                  </a:lnTo>
                  <a:lnTo>
                    <a:pt x="1698" y="426"/>
                  </a:lnTo>
                  <a:lnTo>
                    <a:pt x="1716" y="402"/>
                  </a:lnTo>
                  <a:lnTo>
                    <a:pt x="1698" y="384"/>
                  </a:lnTo>
                  <a:lnTo>
                    <a:pt x="1686" y="408"/>
                  </a:lnTo>
                  <a:close/>
                  <a:moveTo>
                    <a:pt x="1572" y="492"/>
                  </a:moveTo>
                  <a:lnTo>
                    <a:pt x="1572" y="510"/>
                  </a:lnTo>
                  <a:lnTo>
                    <a:pt x="1554" y="546"/>
                  </a:lnTo>
                  <a:lnTo>
                    <a:pt x="1584" y="528"/>
                  </a:lnTo>
                  <a:lnTo>
                    <a:pt x="1590" y="516"/>
                  </a:lnTo>
                  <a:lnTo>
                    <a:pt x="1596" y="510"/>
                  </a:lnTo>
                  <a:lnTo>
                    <a:pt x="1608" y="486"/>
                  </a:lnTo>
                  <a:lnTo>
                    <a:pt x="1608" y="480"/>
                  </a:lnTo>
                  <a:lnTo>
                    <a:pt x="1602" y="474"/>
                  </a:lnTo>
                  <a:lnTo>
                    <a:pt x="1596" y="474"/>
                  </a:lnTo>
                  <a:lnTo>
                    <a:pt x="1584" y="480"/>
                  </a:lnTo>
                  <a:lnTo>
                    <a:pt x="1572" y="492"/>
                  </a:lnTo>
                  <a:close/>
                  <a:moveTo>
                    <a:pt x="1632" y="426"/>
                  </a:moveTo>
                  <a:lnTo>
                    <a:pt x="1608" y="450"/>
                  </a:lnTo>
                  <a:lnTo>
                    <a:pt x="1626" y="456"/>
                  </a:lnTo>
                  <a:lnTo>
                    <a:pt x="1644" y="432"/>
                  </a:lnTo>
                  <a:lnTo>
                    <a:pt x="1632" y="426"/>
                  </a:lnTo>
                  <a:close/>
                  <a:moveTo>
                    <a:pt x="2778" y="1002"/>
                  </a:moveTo>
                  <a:lnTo>
                    <a:pt x="2778" y="984"/>
                  </a:lnTo>
                  <a:lnTo>
                    <a:pt x="2772" y="972"/>
                  </a:lnTo>
                  <a:lnTo>
                    <a:pt x="2760" y="954"/>
                  </a:lnTo>
                  <a:lnTo>
                    <a:pt x="2754" y="936"/>
                  </a:lnTo>
                  <a:lnTo>
                    <a:pt x="2754" y="870"/>
                  </a:lnTo>
                  <a:lnTo>
                    <a:pt x="2724" y="840"/>
                  </a:lnTo>
                  <a:lnTo>
                    <a:pt x="2694" y="834"/>
                  </a:lnTo>
                  <a:lnTo>
                    <a:pt x="2646" y="840"/>
                  </a:lnTo>
                  <a:lnTo>
                    <a:pt x="2628" y="822"/>
                  </a:lnTo>
                  <a:lnTo>
                    <a:pt x="2610" y="822"/>
                  </a:lnTo>
                  <a:lnTo>
                    <a:pt x="2592" y="798"/>
                  </a:lnTo>
                  <a:lnTo>
                    <a:pt x="2568" y="798"/>
                  </a:lnTo>
                  <a:lnTo>
                    <a:pt x="2538" y="768"/>
                  </a:lnTo>
                  <a:lnTo>
                    <a:pt x="2526" y="750"/>
                  </a:lnTo>
                  <a:lnTo>
                    <a:pt x="2490" y="714"/>
                  </a:lnTo>
                  <a:lnTo>
                    <a:pt x="2418" y="666"/>
                  </a:lnTo>
                  <a:lnTo>
                    <a:pt x="2394" y="660"/>
                  </a:lnTo>
                  <a:lnTo>
                    <a:pt x="2316" y="660"/>
                  </a:lnTo>
                  <a:lnTo>
                    <a:pt x="2316" y="672"/>
                  </a:lnTo>
                  <a:lnTo>
                    <a:pt x="2310" y="672"/>
                  </a:lnTo>
                  <a:lnTo>
                    <a:pt x="2298" y="660"/>
                  </a:lnTo>
                  <a:lnTo>
                    <a:pt x="2286" y="654"/>
                  </a:lnTo>
                  <a:lnTo>
                    <a:pt x="2274" y="654"/>
                  </a:lnTo>
                  <a:lnTo>
                    <a:pt x="2262" y="648"/>
                  </a:lnTo>
                  <a:lnTo>
                    <a:pt x="2232" y="648"/>
                  </a:lnTo>
                  <a:lnTo>
                    <a:pt x="2226" y="642"/>
                  </a:lnTo>
                  <a:lnTo>
                    <a:pt x="2214" y="636"/>
                  </a:lnTo>
                  <a:lnTo>
                    <a:pt x="2196" y="630"/>
                  </a:lnTo>
                  <a:lnTo>
                    <a:pt x="2184" y="624"/>
                  </a:lnTo>
                  <a:lnTo>
                    <a:pt x="2166" y="618"/>
                  </a:lnTo>
                  <a:lnTo>
                    <a:pt x="2154" y="618"/>
                  </a:lnTo>
                  <a:lnTo>
                    <a:pt x="2142" y="624"/>
                  </a:lnTo>
                  <a:lnTo>
                    <a:pt x="2112" y="654"/>
                  </a:lnTo>
                  <a:lnTo>
                    <a:pt x="2106" y="666"/>
                  </a:lnTo>
                  <a:lnTo>
                    <a:pt x="2088" y="642"/>
                  </a:lnTo>
                  <a:lnTo>
                    <a:pt x="2088" y="678"/>
                  </a:lnTo>
                  <a:lnTo>
                    <a:pt x="2058" y="702"/>
                  </a:lnTo>
                  <a:lnTo>
                    <a:pt x="2076" y="636"/>
                  </a:lnTo>
                  <a:lnTo>
                    <a:pt x="2082" y="636"/>
                  </a:lnTo>
                  <a:lnTo>
                    <a:pt x="2094" y="624"/>
                  </a:lnTo>
                  <a:lnTo>
                    <a:pt x="2094" y="606"/>
                  </a:lnTo>
                  <a:lnTo>
                    <a:pt x="2088" y="600"/>
                  </a:lnTo>
                  <a:lnTo>
                    <a:pt x="2082" y="600"/>
                  </a:lnTo>
                  <a:lnTo>
                    <a:pt x="2064" y="618"/>
                  </a:lnTo>
                  <a:lnTo>
                    <a:pt x="2076" y="582"/>
                  </a:lnTo>
                  <a:lnTo>
                    <a:pt x="2070" y="582"/>
                  </a:lnTo>
                  <a:lnTo>
                    <a:pt x="2064" y="576"/>
                  </a:lnTo>
                  <a:lnTo>
                    <a:pt x="2064" y="570"/>
                  </a:lnTo>
                  <a:lnTo>
                    <a:pt x="2040" y="546"/>
                  </a:lnTo>
                  <a:lnTo>
                    <a:pt x="2034" y="546"/>
                  </a:lnTo>
                  <a:lnTo>
                    <a:pt x="2022" y="564"/>
                  </a:lnTo>
                  <a:lnTo>
                    <a:pt x="2016" y="552"/>
                  </a:lnTo>
                  <a:lnTo>
                    <a:pt x="2004" y="546"/>
                  </a:lnTo>
                  <a:lnTo>
                    <a:pt x="1998" y="534"/>
                  </a:lnTo>
                  <a:lnTo>
                    <a:pt x="1986" y="528"/>
                  </a:lnTo>
                  <a:lnTo>
                    <a:pt x="1980" y="522"/>
                  </a:lnTo>
                  <a:lnTo>
                    <a:pt x="1968" y="516"/>
                  </a:lnTo>
                  <a:lnTo>
                    <a:pt x="1944" y="516"/>
                  </a:lnTo>
                  <a:lnTo>
                    <a:pt x="1932" y="510"/>
                  </a:lnTo>
                  <a:lnTo>
                    <a:pt x="1926" y="510"/>
                  </a:lnTo>
                  <a:lnTo>
                    <a:pt x="1914" y="498"/>
                  </a:lnTo>
                  <a:lnTo>
                    <a:pt x="1902" y="492"/>
                  </a:lnTo>
                  <a:lnTo>
                    <a:pt x="1896" y="480"/>
                  </a:lnTo>
                  <a:lnTo>
                    <a:pt x="1884" y="474"/>
                  </a:lnTo>
                  <a:lnTo>
                    <a:pt x="1878" y="486"/>
                  </a:lnTo>
                  <a:lnTo>
                    <a:pt x="1824" y="486"/>
                  </a:lnTo>
                  <a:lnTo>
                    <a:pt x="1812" y="498"/>
                  </a:lnTo>
                  <a:lnTo>
                    <a:pt x="1806" y="510"/>
                  </a:lnTo>
                  <a:lnTo>
                    <a:pt x="1806" y="522"/>
                  </a:lnTo>
                  <a:lnTo>
                    <a:pt x="1800" y="528"/>
                  </a:lnTo>
                  <a:lnTo>
                    <a:pt x="1800" y="534"/>
                  </a:lnTo>
                  <a:lnTo>
                    <a:pt x="1812" y="552"/>
                  </a:lnTo>
                  <a:lnTo>
                    <a:pt x="1776" y="552"/>
                  </a:lnTo>
                  <a:lnTo>
                    <a:pt x="1770" y="564"/>
                  </a:lnTo>
                  <a:lnTo>
                    <a:pt x="1758" y="576"/>
                  </a:lnTo>
                  <a:lnTo>
                    <a:pt x="1752" y="588"/>
                  </a:lnTo>
                  <a:lnTo>
                    <a:pt x="1752" y="594"/>
                  </a:lnTo>
                  <a:lnTo>
                    <a:pt x="1746" y="600"/>
                  </a:lnTo>
                  <a:lnTo>
                    <a:pt x="1746" y="612"/>
                  </a:lnTo>
                  <a:lnTo>
                    <a:pt x="1740" y="624"/>
                  </a:lnTo>
                  <a:lnTo>
                    <a:pt x="1728" y="636"/>
                  </a:lnTo>
                  <a:lnTo>
                    <a:pt x="1722" y="636"/>
                  </a:lnTo>
                  <a:lnTo>
                    <a:pt x="1728" y="630"/>
                  </a:lnTo>
                  <a:lnTo>
                    <a:pt x="1728" y="618"/>
                  </a:lnTo>
                  <a:lnTo>
                    <a:pt x="1734" y="606"/>
                  </a:lnTo>
                  <a:lnTo>
                    <a:pt x="1734" y="600"/>
                  </a:lnTo>
                  <a:lnTo>
                    <a:pt x="1740" y="588"/>
                  </a:lnTo>
                  <a:lnTo>
                    <a:pt x="1740" y="582"/>
                  </a:lnTo>
                  <a:lnTo>
                    <a:pt x="1734" y="576"/>
                  </a:lnTo>
                  <a:lnTo>
                    <a:pt x="1728" y="576"/>
                  </a:lnTo>
                  <a:lnTo>
                    <a:pt x="1722" y="582"/>
                  </a:lnTo>
                  <a:lnTo>
                    <a:pt x="1716" y="582"/>
                  </a:lnTo>
                  <a:lnTo>
                    <a:pt x="1704" y="594"/>
                  </a:lnTo>
                  <a:lnTo>
                    <a:pt x="1692" y="588"/>
                  </a:lnTo>
                  <a:lnTo>
                    <a:pt x="1656" y="588"/>
                  </a:lnTo>
                  <a:lnTo>
                    <a:pt x="1644" y="582"/>
                  </a:lnTo>
                  <a:lnTo>
                    <a:pt x="1632" y="570"/>
                  </a:lnTo>
                  <a:lnTo>
                    <a:pt x="1632" y="522"/>
                  </a:lnTo>
                  <a:lnTo>
                    <a:pt x="1626" y="516"/>
                  </a:lnTo>
                  <a:lnTo>
                    <a:pt x="1626" y="504"/>
                  </a:lnTo>
                  <a:lnTo>
                    <a:pt x="1620" y="504"/>
                  </a:lnTo>
                  <a:lnTo>
                    <a:pt x="1614" y="510"/>
                  </a:lnTo>
                  <a:lnTo>
                    <a:pt x="1602" y="516"/>
                  </a:lnTo>
                  <a:lnTo>
                    <a:pt x="1596" y="522"/>
                  </a:lnTo>
                  <a:lnTo>
                    <a:pt x="1590" y="534"/>
                  </a:lnTo>
                  <a:lnTo>
                    <a:pt x="1584" y="540"/>
                  </a:lnTo>
                  <a:lnTo>
                    <a:pt x="1560" y="552"/>
                  </a:lnTo>
                  <a:lnTo>
                    <a:pt x="1554" y="558"/>
                  </a:lnTo>
                  <a:lnTo>
                    <a:pt x="1512" y="558"/>
                  </a:lnTo>
                  <a:lnTo>
                    <a:pt x="1500" y="552"/>
                  </a:lnTo>
                  <a:lnTo>
                    <a:pt x="1542" y="540"/>
                  </a:lnTo>
                  <a:lnTo>
                    <a:pt x="1548" y="528"/>
                  </a:lnTo>
                  <a:lnTo>
                    <a:pt x="1566" y="510"/>
                  </a:lnTo>
                  <a:lnTo>
                    <a:pt x="1566" y="492"/>
                  </a:lnTo>
                  <a:lnTo>
                    <a:pt x="1572" y="486"/>
                  </a:lnTo>
                  <a:lnTo>
                    <a:pt x="1590" y="450"/>
                  </a:lnTo>
                  <a:lnTo>
                    <a:pt x="1626" y="414"/>
                  </a:lnTo>
                  <a:lnTo>
                    <a:pt x="1638" y="408"/>
                  </a:lnTo>
                  <a:lnTo>
                    <a:pt x="1656" y="390"/>
                  </a:lnTo>
                  <a:lnTo>
                    <a:pt x="1656" y="378"/>
                  </a:lnTo>
                  <a:lnTo>
                    <a:pt x="1662" y="366"/>
                  </a:lnTo>
                  <a:lnTo>
                    <a:pt x="1674" y="354"/>
                  </a:lnTo>
                  <a:lnTo>
                    <a:pt x="1686" y="348"/>
                  </a:lnTo>
                  <a:lnTo>
                    <a:pt x="1692" y="342"/>
                  </a:lnTo>
                  <a:lnTo>
                    <a:pt x="1704" y="336"/>
                  </a:lnTo>
                  <a:lnTo>
                    <a:pt x="1680" y="330"/>
                  </a:lnTo>
                  <a:lnTo>
                    <a:pt x="1698" y="312"/>
                  </a:lnTo>
                  <a:lnTo>
                    <a:pt x="1698" y="294"/>
                  </a:lnTo>
                  <a:lnTo>
                    <a:pt x="1692" y="288"/>
                  </a:lnTo>
                  <a:lnTo>
                    <a:pt x="1680" y="282"/>
                  </a:lnTo>
                  <a:lnTo>
                    <a:pt x="1662" y="282"/>
                  </a:lnTo>
                  <a:lnTo>
                    <a:pt x="1650" y="276"/>
                  </a:lnTo>
                  <a:lnTo>
                    <a:pt x="1644" y="270"/>
                  </a:lnTo>
                  <a:lnTo>
                    <a:pt x="1638" y="252"/>
                  </a:lnTo>
                  <a:lnTo>
                    <a:pt x="1632" y="216"/>
                  </a:lnTo>
                  <a:lnTo>
                    <a:pt x="1626" y="168"/>
                  </a:lnTo>
                  <a:lnTo>
                    <a:pt x="1620" y="138"/>
                  </a:lnTo>
                  <a:lnTo>
                    <a:pt x="1614" y="114"/>
                  </a:lnTo>
                  <a:lnTo>
                    <a:pt x="1608" y="96"/>
                  </a:lnTo>
                  <a:lnTo>
                    <a:pt x="1602" y="84"/>
                  </a:lnTo>
                  <a:lnTo>
                    <a:pt x="1590" y="78"/>
                  </a:lnTo>
                  <a:lnTo>
                    <a:pt x="1584" y="78"/>
                  </a:lnTo>
                  <a:lnTo>
                    <a:pt x="1584" y="90"/>
                  </a:lnTo>
                  <a:lnTo>
                    <a:pt x="1590" y="96"/>
                  </a:lnTo>
                  <a:lnTo>
                    <a:pt x="1590" y="108"/>
                  </a:lnTo>
                  <a:lnTo>
                    <a:pt x="1572" y="108"/>
                  </a:lnTo>
                  <a:lnTo>
                    <a:pt x="1572" y="102"/>
                  </a:lnTo>
                  <a:lnTo>
                    <a:pt x="1566" y="108"/>
                  </a:lnTo>
                  <a:lnTo>
                    <a:pt x="1560" y="120"/>
                  </a:lnTo>
                  <a:lnTo>
                    <a:pt x="1560" y="126"/>
                  </a:lnTo>
                  <a:lnTo>
                    <a:pt x="1554" y="132"/>
                  </a:lnTo>
                  <a:lnTo>
                    <a:pt x="1548" y="144"/>
                  </a:lnTo>
                  <a:lnTo>
                    <a:pt x="1536" y="156"/>
                  </a:lnTo>
                  <a:lnTo>
                    <a:pt x="1518" y="192"/>
                  </a:lnTo>
                  <a:lnTo>
                    <a:pt x="1518" y="210"/>
                  </a:lnTo>
                  <a:lnTo>
                    <a:pt x="1494" y="246"/>
                  </a:lnTo>
                  <a:lnTo>
                    <a:pt x="1488" y="246"/>
                  </a:lnTo>
                  <a:lnTo>
                    <a:pt x="1482" y="252"/>
                  </a:lnTo>
                  <a:lnTo>
                    <a:pt x="1464" y="252"/>
                  </a:lnTo>
                  <a:lnTo>
                    <a:pt x="1452" y="240"/>
                  </a:lnTo>
                  <a:lnTo>
                    <a:pt x="1446" y="246"/>
                  </a:lnTo>
                  <a:lnTo>
                    <a:pt x="1434" y="246"/>
                  </a:lnTo>
                  <a:lnTo>
                    <a:pt x="1428" y="240"/>
                  </a:lnTo>
                  <a:lnTo>
                    <a:pt x="1416" y="240"/>
                  </a:lnTo>
                  <a:lnTo>
                    <a:pt x="1410" y="246"/>
                  </a:lnTo>
                  <a:lnTo>
                    <a:pt x="1410" y="252"/>
                  </a:lnTo>
                  <a:lnTo>
                    <a:pt x="1404" y="258"/>
                  </a:lnTo>
                  <a:lnTo>
                    <a:pt x="1380" y="258"/>
                  </a:lnTo>
                  <a:lnTo>
                    <a:pt x="1368" y="246"/>
                  </a:lnTo>
                  <a:lnTo>
                    <a:pt x="1368" y="240"/>
                  </a:lnTo>
                  <a:lnTo>
                    <a:pt x="1350" y="234"/>
                  </a:lnTo>
                  <a:lnTo>
                    <a:pt x="1344" y="228"/>
                  </a:lnTo>
                  <a:lnTo>
                    <a:pt x="1338" y="216"/>
                  </a:lnTo>
                  <a:lnTo>
                    <a:pt x="1332" y="216"/>
                  </a:lnTo>
                  <a:lnTo>
                    <a:pt x="1320" y="222"/>
                  </a:lnTo>
                  <a:lnTo>
                    <a:pt x="1314" y="228"/>
                  </a:lnTo>
                  <a:lnTo>
                    <a:pt x="1302" y="234"/>
                  </a:lnTo>
                  <a:lnTo>
                    <a:pt x="1278" y="234"/>
                  </a:lnTo>
                  <a:lnTo>
                    <a:pt x="1278" y="222"/>
                  </a:lnTo>
                  <a:lnTo>
                    <a:pt x="1272" y="222"/>
                  </a:lnTo>
                  <a:lnTo>
                    <a:pt x="1260" y="228"/>
                  </a:lnTo>
                  <a:lnTo>
                    <a:pt x="1260" y="252"/>
                  </a:lnTo>
                  <a:lnTo>
                    <a:pt x="1272" y="264"/>
                  </a:lnTo>
                  <a:lnTo>
                    <a:pt x="1272" y="270"/>
                  </a:lnTo>
                  <a:lnTo>
                    <a:pt x="1278" y="276"/>
                  </a:lnTo>
                  <a:lnTo>
                    <a:pt x="1272" y="282"/>
                  </a:lnTo>
                  <a:lnTo>
                    <a:pt x="1254" y="282"/>
                  </a:lnTo>
                  <a:lnTo>
                    <a:pt x="1230" y="270"/>
                  </a:lnTo>
                  <a:lnTo>
                    <a:pt x="1224" y="270"/>
                  </a:lnTo>
                  <a:lnTo>
                    <a:pt x="1212" y="264"/>
                  </a:lnTo>
                  <a:lnTo>
                    <a:pt x="1212" y="270"/>
                  </a:lnTo>
                  <a:lnTo>
                    <a:pt x="1206" y="276"/>
                  </a:lnTo>
                  <a:lnTo>
                    <a:pt x="1200" y="276"/>
                  </a:lnTo>
                  <a:lnTo>
                    <a:pt x="1188" y="264"/>
                  </a:lnTo>
                  <a:lnTo>
                    <a:pt x="1176" y="264"/>
                  </a:lnTo>
                  <a:lnTo>
                    <a:pt x="1158" y="282"/>
                  </a:lnTo>
                  <a:lnTo>
                    <a:pt x="1158" y="288"/>
                  </a:lnTo>
                  <a:lnTo>
                    <a:pt x="1128" y="288"/>
                  </a:lnTo>
                  <a:lnTo>
                    <a:pt x="1122" y="300"/>
                  </a:lnTo>
                  <a:lnTo>
                    <a:pt x="1104" y="300"/>
                  </a:lnTo>
                  <a:lnTo>
                    <a:pt x="1092" y="312"/>
                  </a:lnTo>
                  <a:lnTo>
                    <a:pt x="1092" y="324"/>
                  </a:lnTo>
                  <a:lnTo>
                    <a:pt x="1086" y="330"/>
                  </a:lnTo>
                  <a:lnTo>
                    <a:pt x="1050" y="330"/>
                  </a:lnTo>
                  <a:lnTo>
                    <a:pt x="1044" y="318"/>
                  </a:lnTo>
                  <a:lnTo>
                    <a:pt x="1032" y="318"/>
                  </a:lnTo>
                  <a:lnTo>
                    <a:pt x="1002" y="282"/>
                  </a:lnTo>
                  <a:lnTo>
                    <a:pt x="1002" y="252"/>
                  </a:lnTo>
                  <a:lnTo>
                    <a:pt x="978" y="228"/>
                  </a:lnTo>
                  <a:lnTo>
                    <a:pt x="972" y="216"/>
                  </a:lnTo>
                  <a:lnTo>
                    <a:pt x="972" y="210"/>
                  </a:lnTo>
                  <a:lnTo>
                    <a:pt x="978" y="198"/>
                  </a:lnTo>
                  <a:lnTo>
                    <a:pt x="978" y="192"/>
                  </a:lnTo>
                  <a:lnTo>
                    <a:pt x="984" y="180"/>
                  </a:lnTo>
                  <a:lnTo>
                    <a:pt x="996" y="138"/>
                  </a:lnTo>
                  <a:lnTo>
                    <a:pt x="1008" y="126"/>
                  </a:lnTo>
                  <a:lnTo>
                    <a:pt x="1014" y="114"/>
                  </a:lnTo>
                  <a:lnTo>
                    <a:pt x="1014" y="102"/>
                  </a:lnTo>
                  <a:lnTo>
                    <a:pt x="1008" y="102"/>
                  </a:lnTo>
                  <a:lnTo>
                    <a:pt x="1002" y="96"/>
                  </a:lnTo>
                  <a:lnTo>
                    <a:pt x="1002" y="66"/>
                  </a:lnTo>
                  <a:lnTo>
                    <a:pt x="996" y="66"/>
                  </a:lnTo>
                  <a:lnTo>
                    <a:pt x="984" y="72"/>
                  </a:lnTo>
                  <a:lnTo>
                    <a:pt x="978" y="72"/>
                  </a:lnTo>
                  <a:lnTo>
                    <a:pt x="972" y="66"/>
                  </a:lnTo>
                  <a:lnTo>
                    <a:pt x="972" y="60"/>
                  </a:lnTo>
                  <a:lnTo>
                    <a:pt x="978" y="54"/>
                  </a:lnTo>
                  <a:lnTo>
                    <a:pt x="984" y="42"/>
                  </a:lnTo>
                  <a:lnTo>
                    <a:pt x="984" y="24"/>
                  </a:lnTo>
                  <a:lnTo>
                    <a:pt x="978" y="12"/>
                  </a:lnTo>
                  <a:lnTo>
                    <a:pt x="966" y="0"/>
                  </a:lnTo>
                  <a:lnTo>
                    <a:pt x="960" y="12"/>
                  </a:lnTo>
                  <a:lnTo>
                    <a:pt x="936" y="6"/>
                  </a:lnTo>
                  <a:lnTo>
                    <a:pt x="936" y="42"/>
                  </a:lnTo>
                  <a:lnTo>
                    <a:pt x="930" y="48"/>
                  </a:lnTo>
                  <a:lnTo>
                    <a:pt x="918" y="48"/>
                  </a:lnTo>
                  <a:lnTo>
                    <a:pt x="918" y="60"/>
                  </a:lnTo>
                  <a:lnTo>
                    <a:pt x="894" y="60"/>
                  </a:lnTo>
                  <a:lnTo>
                    <a:pt x="882" y="66"/>
                  </a:lnTo>
                  <a:lnTo>
                    <a:pt x="858" y="90"/>
                  </a:lnTo>
                  <a:lnTo>
                    <a:pt x="846" y="96"/>
                  </a:lnTo>
                  <a:lnTo>
                    <a:pt x="828" y="96"/>
                  </a:lnTo>
                  <a:lnTo>
                    <a:pt x="822" y="90"/>
                  </a:lnTo>
                  <a:lnTo>
                    <a:pt x="804" y="90"/>
                  </a:lnTo>
                  <a:lnTo>
                    <a:pt x="798" y="96"/>
                  </a:lnTo>
                  <a:lnTo>
                    <a:pt x="798" y="108"/>
                  </a:lnTo>
                  <a:lnTo>
                    <a:pt x="792" y="120"/>
                  </a:lnTo>
                  <a:lnTo>
                    <a:pt x="792" y="138"/>
                  </a:lnTo>
                  <a:lnTo>
                    <a:pt x="786" y="144"/>
                  </a:lnTo>
                  <a:lnTo>
                    <a:pt x="774" y="138"/>
                  </a:lnTo>
                  <a:lnTo>
                    <a:pt x="762" y="126"/>
                  </a:lnTo>
                  <a:lnTo>
                    <a:pt x="756" y="114"/>
                  </a:lnTo>
                  <a:lnTo>
                    <a:pt x="750" y="108"/>
                  </a:lnTo>
                  <a:lnTo>
                    <a:pt x="738" y="108"/>
                  </a:lnTo>
                  <a:lnTo>
                    <a:pt x="732" y="114"/>
                  </a:lnTo>
                  <a:lnTo>
                    <a:pt x="720" y="108"/>
                  </a:lnTo>
                  <a:lnTo>
                    <a:pt x="708" y="114"/>
                  </a:lnTo>
                  <a:lnTo>
                    <a:pt x="696" y="114"/>
                  </a:lnTo>
                  <a:lnTo>
                    <a:pt x="696" y="96"/>
                  </a:lnTo>
                  <a:lnTo>
                    <a:pt x="690" y="90"/>
                  </a:lnTo>
                  <a:lnTo>
                    <a:pt x="648" y="90"/>
                  </a:lnTo>
                  <a:lnTo>
                    <a:pt x="648" y="84"/>
                  </a:lnTo>
                  <a:lnTo>
                    <a:pt x="642" y="78"/>
                  </a:lnTo>
                  <a:lnTo>
                    <a:pt x="642" y="108"/>
                  </a:lnTo>
                  <a:lnTo>
                    <a:pt x="660" y="126"/>
                  </a:lnTo>
                  <a:lnTo>
                    <a:pt x="672" y="132"/>
                  </a:lnTo>
                  <a:lnTo>
                    <a:pt x="678" y="138"/>
                  </a:lnTo>
                  <a:lnTo>
                    <a:pt x="678" y="168"/>
                  </a:lnTo>
                  <a:lnTo>
                    <a:pt x="672" y="174"/>
                  </a:lnTo>
                  <a:lnTo>
                    <a:pt x="684" y="186"/>
                  </a:lnTo>
                  <a:lnTo>
                    <a:pt x="690" y="198"/>
                  </a:lnTo>
                  <a:lnTo>
                    <a:pt x="690" y="228"/>
                  </a:lnTo>
                  <a:lnTo>
                    <a:pt x="738" y="234"/>
                  </a:lnTo>
                  <a:lnTo>
                    <a:pt x="744" y="240"/>
                  </a:lnTo>
                  <a:lnTo>
                    <a:pt x="744" y="246"/>
                  </a:lnTo>
                  <a:lnTo>
                    <a:pt x="738" y="258"/>
                  </a:lnTo>
                  <a:lnTo>
                    <a:pt x="732" y="264"/>
                  </a:lnTo>
                  <a:lnTo>
                    <a:pt x="690" y="264"/>
                  </a:lnTo>
                  <a:lnTo>
                    <a:pt x="690" y="294"/>
                  </a:lnTo>
                  <a:lnTo>
                    <a:pt x="684" y="306"/>
                  </a:lnTo>
                  <a:lnTo>
                    <a:pt x="648" y="324"/>
                  </a:lnTo>
                  <a:lnTo>
                    <a:pt x="642" y="330"/>
                  </a:lnTo>
                  <a:lnTo>
                    <a:pt x="624" y="330"/>
                  </a:lnTo>
                  <a:lnTo>
                    <a:pt x="612" y="342"/>
                  </a:lnTo>
                  <a:lnTo>
                    <a:pt x="600" y="366"/>
                  </a:lnTo>
                  <a:lnTo>
                    <a:pt x="588" y="378"/>
                  </a:lnTo>
                  <a:lnTo>
                    <a:pt x="582" y="378"/>
                  </a:lnTo>
                  <a:lnTo>
                    <a:pt x="582" y="354"/>
                  </a:lnTo>
                  <a:lnTo>
                    <a:pt x="576" y="348"/>
                  </a:lnTo>
                  <a:lnTo>
                    <a:pt x="570" y="354"/>
                  </a:lnTo>
                  <a:lnTo>
                    <a:pt x="558" y="360"/>
                  </a:lnTo>
                  <a:lnTo>
                    <a:pt x="552" y="366"/>
                  </a:lnTo>
                  <a:lnTo>
                    <a:pt x="540" y="372"/>
                  </a:lnTo>
                  <a:lnTo>
                    <a:pt x="534" y="372"/>
                  </a:lnTo>
                  <a:lnTo>
                    <a:pt x="522" y="366"/>
                  </a:lnTo>
                  <a:lnTo>
                    <a:pt x="516" y="366"/>
                  </a:lnTo>
                  <a:lnTo>
                    <a:pt x="504" y="354"/>
                  </a:lnTo>
                  <a:lnTo>
                    <a:pt x="504" y="348"/>
                  </a:lnTo>
                  <a:lnTo>
                    <a:pt x="498" y="336"/>
                  </a:lnTo>
                  <a:lnTo>
                    <a:pt x="492" y="330"/>
                  </a:lnTo>
                  <a:lnTo>
                    <a:pt x="468" y="330"/>
                  </a:lnTo>
                  <a:lnTo>
                    <a:pt x="468" y="300"/>
                  </a:lnTo>
                  <a:lnTo>
                    <a:pt x="462" y="288"/>
                  </a:lnTo>
                  <a:lnTo>
                    <a:pt x="462" y="276"/>
                  </a:lnTo>
                  <a:lnTo>
                    <a:pt x="456" y="270"/>
                  </a:lnTo>
                  <a:lnTo>
                    <a:pt x="456" y="258"/>
                  </a:lnTo>
                  <a:lnTo>
                    <a:pt x="450" y="258"/>
                  </a:lnTo>
                  <a:lnTo>
                    <a:pt x="420" y="288"/>
                  </a:lnTo>
                  <a:lnTo>
                    <a:pt x="396" y="264"/>
                  </a:lnTo>
                  <a:lnTo>
                    <a:pt x="390" y="264"/>
                  </a:lnTo>
                  <a:lnTo>
                    <a:pt x="384" y="270"/>
                  </a:lnTo>
                  <a:lnTo>
                    <a:pt x="384" y="288"/>
                  </a:lnTo>
                  <a:lnTo>
                    <a:pt x="318" y="294"/>
                  </a:lnTo>
                  <a:lnTo>
                    <a:pt x="306" y="282"/>
                  </a:lnTo>
                  <a:lnTo>
                    <a:pt x="288" y="282"/>
                  </a:lnTo>
                  <a:lnTo>
                    <a:pt x="282" y="288"/>
                  </a:lnTo>
                  <a:lnTo>
                    <a:pt x="276" y="300"/>
                  </a:lnTo>
                  <a:lnTo>
                    <a:pt x="276" y="312"/>
                  </a:lnTo>
                  <a:lnTo>
                    <a:pt x="282" y="324"/>
                  </a:lnTo>
                  <a:lnTo>
                    <a:pt x="282" y="336"/>
                  </a:lnTo>
                  <a:lnTo>
                    <a:pt x="306" y="348"/>
                  </a:lnTo>
                  <a:lnTo>
                    <a:pt x="318" y="342"/>
                  </a:lnTo>
                  <a:lnTo>
                    <a:pt x="330" y="354"/>
                  </a:lnTo>
                  <a:lnTo>
                    <a:pt x="330" y="360"/>
                  </a:lnTo>
                  <a:lnTo>
                    <a:pt x="336" y="366"/>
                  </a:lnTo>
                  <a:lnTo>
                    <a:pt x="336" y="372"/>
                  </a:lnTo>
                  <a:lnTo>
                    <a:pt x="330" y="378"/>
                  </a:lnTo>
                  <a:lnTo>
                    <a:pt x="300" y="378"/>
                  </a:lnTo>
                  <a:lnTo>
                    <a:pt x="294" y="372"/>
                  </a:lnTo>
                  <a:lnTo>
                    <a:pt x="264" y="378"/>
                  </a:lnTo>
                  <a:lnTo>
                    <a:pt x="258" y="444"/>
                  </a:lnTo>
                  <a:lnTo>
                    <a:pt x="264" y="444"/>
                  </a:lnTo>
                  <a:lnTo>
                    <a:pt x="276" y="456"/>
                  </a:lnTo>
                  <a:lnTo>
                    <a:pt x="288" y="462"/>
                  </a:lnTo>
                  <a:lnTo>
                    <a:pt x="294" y="468"/>
                  </a:lnTo>
                  <a:lnTo>
                    <a:pt x="294" y="492"/>
                  </a:lnTo>
                  <a:lnTo>
                    <a:pt x="300" y="498"/>
                  </a:lnTo>
                  <a:lnTo>
                    <a:pt x="300" y="504"/>
                  </a:lnTo>
                  <a:lnTo>
                    <a:pt x="312" y="516"/>
                  </a:lnTo>
                  <a:lnTo>
                    <a:pt x="318" y="528"/>
                  </a:lnTo>
                  <a:lnTo>
                    <a:pt x="318" y="540"/>
                  </a:lnTo>
                  <a:lnTo>
                    <a:pt x="312" y="552"/>
                  </a:lnTo>
                  <a:lnTo>
                    <a:pt x="300" y="564"/>
                  </a:lnTo>
                  <a:lnTo>
                    <a:pt x="306" y="612"/>
                  </a:lnTo>
                  <a:lnTo>
                    <a:pt x="288" y="660"/>
                  </a:lnTo>
                  <a:lnTo>
                    <a:pt x="282" y="732"/>
                  </a:lnTo>
                  <a:lnTo>
                    <a:pt x="282" y="762"/>
                  </a:lnTo>
                  <a:lnTo>
                    <a:pt x="276" y="774"/>
                  </a:lnTo>
                  <a:lnTo>
                    <a:pt x="270" y="780"/>
                  </a:lnTo>
                  <a:lnTo>
                    <a:pt x="252" y="780"/>
                  </a:lnTo>
                  <a:lnTo>
                    <a:pt x="252" y="774"/>
                  </a:lnTo>
                  <a:lnTo>
                    <a:pt x="240" y="762"/>
                  </a:lnTo>
                  <a:lnTo>
                    <a:pt x="222" y="762"/>
                  </a:lnTo>
                  <a:lnTo>
                    <a:pt x="216" y="768"/>
                  </a:lnTo>
                  <a:lnTo>
                    <a:pt x="210" y="780"/>
                  </a:lnTo>
                  <a:lnTo>
                    <a:pt x="204" y="786"/>
                  </a:lnTo>
                  <a:lnTo>
                    <a:pt x="174" y="780"/>
                  </a:lnTo>
                  <a:lnTo>
                    <a:pt x="168" y="792"/>
                  </a:lnTo>
                  <a:lnTo>
                    <a:pt x="138" y="792"/>
                  </a:lnTo>
                  <a:lnTo>
                    <a:pt x="126" y="798"/>
                  </a:lnTo>
                  <a:lnTo>
                    <a:pt x="120" y="804"/>
                  </a:lnTo>
                  <a:lnTo>
                    <a:pt x="108" y="810"/>
                  </a:lnTo>
                  <a:lnTo>
                    <a:pt x="96" y="822"/>
                  </a:lnTo>
                  <a:lnTo>
                    <a:pt x="96" y="828"/>
                  </a:lnTo>
                  <a:lnTo>
                    <a:pt x="90" y="834"/>
                  </a:lnTo>
                  <a:lnTo>
                    <a:pt x="90" y="840"/>
                  </a:lnTo>
                  <a:lnTo>
                    <a:pt x="66" y="840"/>
                  </a:lnTo>
                  <a:lnTo>
                    <a:pt x="66" y="894"/>
                  </a:lnTo>
                  <a:lnTo>
                    <a:pt x="48" y="912"/>
                  </a:lnTo>
                  <a:lnTo>
                    <a:pt x="48" y="924"/>
                  </a:lnTo>
                  <a:lnTo>
                    <a:pt x="54" y="930"/>
                  </a:lnTo>
                  <a:lnTo>
                    <a:pt x="54" y="948"/>
                  </a:lnTo>
                  <a:lnTo>
                    <a:pt x="60" y="954"/>
                  </a:lnTo>
                  <a:lnTo>
                    <a:pt x="54" y="954"/>
                  </a:lnTo>
                  <a:lnTo>
                    <a:pt x="48" y="948"/>
                  </a:lnTo>
                  <a:lnTo>
                    <a:pt x="18" y="978"/>
                  </a:lnTo>
                  <a:lnTo>
                    <a:pt x="12" y="990"/>
                  </a:lnTo>
                  <a:lnTo>
                    <a:pt x="12" y="1014"/>
                  </a:lnTo>
                  <a:lnTo>
                    <a:pt x="18" y="1020"/>
                  </a:lnTo>
                  <a:lnTo>
                    <a:pt x="6" y="1026"/>
                  </a:lnTo>
                  <a:lnTo>
                    <a:pt x="0" y="1032"/>
                  </a:lnTo>
                  <a:lnTo>
                    <a:pt x="0" y="1044"/>
                  </a:lnTo>
                  <a:lnTo>
                    <a:pt x="6" y="1050"/>
                  </a:lnTo>
                  <a:lnTo>
                    <a:pt x="18" y="1056"/>
                  </a:lnTo>
                  <a:lnTo>
                    <a:pt x="24" y="1080"/>
                  </a:lnTo>
                  <a:lnTo>
                    <a:pt x="24" y="1086"/>
                  </a:lnTo>
                  <a:lnTo>
                    <a:pt x="30" y="1092"/>
                  </a:lnTo>
                  <a:lnTo>
                    <a:pt x="42" y="1116"/>
                  </a:lnTo>
                  <a:lnTo>
                    <a:pt x="54" y="1128"/>
                  </a:lnTo>
                  <a:lnTo>
                    <a:pt x="66" y="1134"/>
                  </a:lnTo>
                  <a:lnTo>
                    <a:pt x="90" y="1158"/>
                  </a:lnTo>
                  <a:lnTo>
                    <a:pt x="84" y="1164"/>
                  </a:lnTo>
                  <a:lnTo>
                    <a:pt x="78" y="1176"/>
                  </a:lnTo>
                  <a:lnTo>
                    <a:pt x="66" y="1182"/>
                  </a:lnTo>
                  <a:lnTo>
                    <a:pt x="60" y="1188"/>
                  </a:lnTo>
                  <a:lnTo>
                    <a:pt x="102" y="1188"/>
                  </a:lnTo>
                  <a:lnTo>
                    <a:pt x="114" y="1194"/>
                  </a:lnTo>
                  <a:lnTo>
                    <a:pt x="120" y="1194"/>
                  </a:lnTo>
                  <a:lnTo>
                    <a:pt x="126" y="1200"/>
                  </a:lnTo>
                  <a:lnTo>
                    <a:pt x="126" y="1212"/>
                  </a:lnTo>
                  <a:lnTo>
                    <a:pt x="132" y="1224"/>
                  </a:lnTo>
                  <a:lnTo>
                    <a:pt x="138" y="1230"/>
                  </a:lnTo>
                  <a:lnTo>
                    <a:pt x="138" y="1236"/>
                  </a:lnTo>
                  <a:lnTo>
                    <a:pt x="198" y="1230"/>
                  </a:lnTo>
                  <a:lnTo>
                    <a:pt x="252" y="1182"/>
                  </a:lnTo>
                  <a:lnTo>
                    <a:pt x="252" y="1194"/>
                  </a:lnTo>
                  <a:lnTo>
                    <a:pt x="258" y="1206"/>
                  </a:lnTo>
                  <a:lnTo>
                    <a:pt x="258" y="1224"/>
                  </a:lnTo>
                  <a:lnTo>
                    <a:pt x="252" y="1230"/>
                  </a:lnTo>
                  <a:lnTo>
                    <a:pt x="252" y="1242"/>
                  </a:lnTo>
                  <a:lnTo>
                    <a:pt x="246" y="1254"/>
                  </a:lnTo>
                  <a:lnTo>
                    <a:pt x="246" y="1266"/>
                  </a:lnTo>
                  <a:lnTo>
                    <a:pt x="252" y="1284"/>
                  </a:lnTo>
                  <a:lnTo>
                    <a:pt x="252" y="1314"/>
                  </a:lnTo>
                  <a:lnTo>
                    <a:pt x="264" y="1308"/>
                  </a:lnTo>
                  <a:lnTo>
                    <a:pt x="264" y="1314"/>
                  </a:lnTo>
                  <a:lnTo>
                    <a:pt x="270" y="1320"/>
                  </a:lnTo>
                  <a:lnTo>
                    <a:pt x="282" y="1320"/>
                  </a:lnTo>
                  <a:lnTo>
                    <a:pt x="282" y="1314"/>
                  </a:lnTo>
                  <a:lnTo>
                    <a:pt x="288" y="1314"/>
                  </a:lnTo>
                  <a:lnTo>
                    <a:pt x="294" y="1308"/>
                  </a:lnTo>
                  <a:lnTo>
                    <a:pt x="324" y="1308"/>
                  </a:lnTo>
                  <a:lnTo>
                    <a:pt x="336" y="1314"/>
                  </a:lnTo>
                  <a:lnTo>
                    <a:pt x="366" y="1314"/>
                  </a:lnTo>
                  <a:lnTo>
                    <a:pt x="372" y="1320"/>
                  </a:lnTo>
                  <a:lnTo>
                    <a:pt x="372" y="1326"/>
                  </a:lnTo>
                  <a:lnTo>
                    <a:pt x="390" y="1326"/>
                  </a:lnTo>
                  <a:lnTo>
                    <a:pt x="414" y="1314"/>
                  </a:lnTo>
                  <a:lnTo>
                    <a:pt x="420" y="1308"/>
                  </a:lnTo>
                  <a:lnTo>
                    <a:pt x="432" y="1290"/>
                  </a:lnTo>
                  <a:lnTo>
                    <a:pt x="468" y="1290"/>
                  </a:lnTo>
                  <a:lnTo>
                    <a:pt x="474" y="1260"/>
                  </a:lnTo>
                  <a:lnTo>
                    <a:pt x="510" y="1260"/>
                  </a:lnTo>
                  <a:lnTo>
                    <a:pt x="510" y="1254"/>
                  </a:lnTo>
                  <a:lnTo>
                    <a:pt x="516" y="1248"/>
                  </a:lnTo>
                  <a:lnTo>
                    <a:pt x="522" y="1236"/>
                  </a:lnTo>
                  <a:lnTo>
                    <a:pt x="528" y="1230"/>
                  </a:lnTo>
                  <a:lnTo>
                    <a:pt x="540" y="1224"/>
                  </a:lnTo>
                  <a:lnTo>
                    <a:pt x="576" y="1224"/>
                  </a:lnTo>
                  <a:lnTo>
                    <a:pt x="588" y="1212"/>
                  </a:lnTo>
                  <a:lnTo>
                    <a:pt x="600" y="1224"/>
                  </a:lnTo>
                  <a:lnTo>
                    <a:pt x="606" y="1224"/>
                  </a:lnTo>
                  <a:lnTo>
                    <a:pt x="606" y="1218"/>
                  </a:lnTo>
                  <a:lnTo>
                    <a:pt x="618" y="1212"/>
                  </a:lnTo>
                  <a:lnTo>
                    <a:pt x="630" y="1212"/>
                  </a:lnTo>
                  <a:lnTo>
                    <a:pt x="630" y="1242"/>
                  </a:lnTo>
                  <a:lnTo>
                    <a:pt x="624" y="1248"/>
                  </a:lnTo>
                  <a:lnTo>
                    <a:pt x="624" y="1254"/>
                  </a:lnTo>
                  <a:lnTo>
                    <a:pt x="618" y="1260"/>
                  </a:lnTo>
                  <a:lnTo>
                    <a:pt x="618" y="1290"/>
                  </a:lnTo>
                  <a:lnTo>
                    <a:pt x="624" y="1296"/>
                  </a:lnTo>
                  <a:lnTo>
                    <a:pt x="630" y="1308"/>
                  </a:lnTo>
                  <a:lnTo>
                    <a:pt x="630" y="1326"/>
                  </a:lnTo>
                  <a:lnTo>
                    <a:pt x="624" y="1332"/>
                  </a:lnTo>
                  <a:lnTo>
                    <a:pt x="624" y="1344"/>
                  </a:lnTo>
                  <a:lnTo>
                    <a:pt x="636" y="1356"/>
                  </a:lnTo>
                  <a:lnTo>
                    <a:pt x="648" y="1362"/>
                  </a:lnTo>
                  <a:lnTo>
                    <a:pt x="654" y="1368"/>
                  </a:lnTo>
                  <a:lnTo>
                    <a:pt x="660" y="1398"/>
                  </a:lnTo>
                  <a:lnTo>
                    <a:pt x="684" y="1398"/>
                  </a:lnTo>
                  <a:lnTo>
                    <a:pt x="690" y="1404"/>
                  </a:lnTo>
                  <a:lnTo>
                    <a:pt x="690" y="1410"/>
                  </a:lnTo>
                  <a:lnTo>
                    <a:pt x="696" y="1422"/>
                  </a:lnTo>
                  <a:lnTo>
                    <a:pt x="696" y="1428"/>
                  </a:lnTo>
                  <a:lnTo>
                    <a:pt x="702" y="1434"/>
                  </a:lnTo>
                  <a:lnTo>
                    <a:pt x="714" y="1440"/>
                  </a:lnTo>
                  <a:lnTo>
                    <a:pt x="744" y="1440"/>
                  </a:lnTo>
                  <a:lnTo>
                    <a:pt x="750" y="1434"/>
                  </a:lnTo>
                  <a:lnTo>
                    <a:pt x="756" y="1446"/>
                  </a:lnTo>
                  <a:lnTo>
                    <a:pt x="768" y="1452"/>
                  </a:lnTo>
                  <a:lnTo>
                    <a:pt x="780" y="1452"/>
                  </a:lnTo>
                  <a:lnTo>
                    <a:pt x="786" y="1446"/>
                  </a:lnTo>
                  <a:lnTo>
                    <a:pt x="798" y="1446"/>
                  </a:lnTo>
                  <a:lnTo>
                    <a:pt x="798" y="1452"/>
                  </a:lnTo>
                  <a:lnTo>
                    <a:pt x="804" y="1464"/>
                  </a:lnTo>
                  <a:lnTo>
                    <a:pt x="816" y="1470"/>
                  </a:lnTo>
                  <a:lnTo>
                    <a:pt x="828" y="1482"/>
                  </a:lnTo>
                  <a:lnTo>
                    <a:pt x="840" y="1488"/>
                  </a:lnTo>
                  <a:lnTo>
                    <a:pt x="864" y="1488"/>
                  </a:lnTo>
                  <a:lnTo>
                    <a:pt x="864" y="1494"/>
                  </a:lnTo>
                  <a:lnTo>
                    <a:pt x="876" y="1506"/>
                  </a:lnTo>
                  <a:lnTo>
                    <a:pt x="888" y="1512"/>
                  </a:lnTo>
                  <a:lnTo>
                    <a:pt x="894" y="1518"/>
                  </a:lnTo>
                  <a:lnTo>
                    <a:pt x="954" y="1518"/>
                  </a:lnTo>
                  <a:lnTo>
                    <a:pt x="978" y="1530"/>
                  </a:lnTo>
                  <a:lnTo>
                    <a:pt x="984" y="1542"/>
                  </a:lnTo>
                  <a:lnTo>
                    <a:pt x="990" y="1548"/>
                  </a:lnTo>
                  <a:lnTo>
                    <a:pt x="990" y="1578"/>
                  </a:lnTo>
                  <a:lnTo>
                    <a:pt x="996" y="1590"/>
                  </a:lnTo>
                  <a:lnTo>
                    <a:pt x="1002" y="1596"/>
                  </a:lnTo>
                  <a:lnTo>
                    <a:pt x="1008" y="1608"/>
                  </a:lnTo>
                  <a:lnTo>
                    <a:pt x="1008" y="1638"/>
                  </a:lnTo>
                  <a:lnTo>
                    <a:pt x="990" y="1638"/>
                  </a:lnTo>
                  <a:lnTo>
                    <a:pt x="990" y="1644"/>
                  </a:lnTo>
                  <a:lnTo>
                    <a:pt x="996" y="1650"/>
                  </a:lnTo>
                  <a:lnTo>
                    <a:pt x="1002" y="1662"/>
                  </a:lnTo>
                  <a:lnTo>
                    <a:pt x="1014" y="1668"/>
                  </a:lnTo>
                  <a:lnTo>
                    <a:pt x="1020" y="1674"/>
                  </a:lnTo>
                  <a:lnTo>
                    <a:pt x="1014" y="1686"/>
                  </a:lnTo>
                  <a:lnTo>
                    <a:pt x="1014" y="1728"/>
                  </a:lnTo>
                  <a:lnTo>
                    <a:pt x="1020" y="1734"/>
                  </a:lnTo>
                  <a:lnTo>
                    <a:pt x="1050" y="1740"/>
                  </a:lnTo>
                  <a:lnTo>
                    <a:pt x="1098" y="1746"/>
                  </a:lnTo>
                  <a:lnTo>
                    <a:pt x="1158" y="1746"/>
                  </a:lnTo>
                  <a:lnTo>
                    <a:pt x="1158" y="1752"/>
                  </a:lnTo>
                  <a:lnTo>
                    <a:pt x="1152" y="1758"/>
                  </a:lnTo>
                  <a:lnTo>
                    <a:pt x="1152" y="1770"/>
                  </a:lnTo>
                  <a:lnTo>
                    <a:pt x="1146" y="1788"/>
                  </a:lnTo>
                  <a:lnTo>
                    <a:pt x="1146" y="1800"/>
                  </a:lnTo>
                  <a:lnTo>
                    <a:pt x="1152" y="1812"/>
                  </a:lnTo>
                  <a:lnTo>
                    <a:pt x="1164" y="1818"/>
                  </a:lnTo>
                  <a:lnTo>
                    <a:pt x="1170" y="1824"/>
                  </a:lnTo>
                  <a:lnTo>
                    <a:pt x="1194" y="1836"/>
                  </a:lnTo>
                  <a:lnTo>
                    <a:pt x="1206" y="1848"/>
                  </a:lnTo>
                  <a:lnTo>
                    <a:pt x="1212" y="1860"/>
                  </a:lnTo>
                  <a:lnTo>
                    <a:pt x="1224" y="1896"/>
                  </a:lnTo>
                  <a:lnTo>
                    <a:pt x="1224" y="1908"/>
                  </a:lnTo>
                  <a:lnTo>
                    <a:pt x="1218" y="1920"/>
                  </a:lnTo>
                  <a:lnTo>
                    <a:pt x="1218" y="1944"/>
                  </a:lnTo>
                  <a:lnTo>
                    <a:pt x="1212" y="1950"/>
                  </a:lnTo>
                  <a:lnTo>
                    <a:pt x="1212" y="1956"/>
                  </a:lnTo>
                  <a:lnTo>
                    <a:pt x="1218" y="1968"/>
                  </a:lnTo>
                  <a:lnTo>
                    <a:pt x="1212" y="1980"/>
                  </a:lnTo>
                  <a:lnTo>
                    <a:pt x="1206" y="1986"/>
                  </a:lnTo>
                  <a:lnTo>
                    <a:pt x="1200" y="1998"/>
                  </a:lnTo>
                  <a:lnTo>
                    <a:pt x="1200" y="2022"/>
                  </a:lnTo>
                  <a:lnTo>
                    <a:pt x="1206" y="2028"/>
                  </a:lnTo>
                  <a:lnTo>
                    <a:pt x="1218" y="2034"/>
                  </a:lnTo>
                  <a:lnTo>
                    <a:pt x="1212" y="2040"/>
                  </a:lnTo>
                  <a:lnTo>
                    <a:pt x="1200" y="2046"/>
                  </a:lnTo>
                  <a:lnTo>
                    <a:pt x="1194" y="2052"/>
                  </a:lnTo>
                  <a:lnTo>
                    <a:pt x="1194" y="2064"/>
                  </a:lnTo>
                  <a:lnTo>
                    <a:pt x="1200" y="2070"/>
                  </a:lnTo>
                  <a:lnTo>
                    <a:pt x="1212" y="2076"/>
                  </a:lnTo>
                  <a:lnTo>
                    <a:pt x="1212" y="2112"/>
                  </a:lnTo>
                  <a:lnTo>
                    <a:pt x="1224" y="2112"/>
                  </a:lnTo>
                  <a:lnTo>
                    <a:pt x="1224" y="2130"/>
                  </a:lnTo>
                  <a:lnTo>
                    <a:pt x="1218" y="2142"/>
                  </a:lnTo>
                  <a:lnTo>
                    <a:pt x="1218" y="2184"/>
                  </a:lnTo>
                  <a:lnTo>
                    <a:pt x="1224" y="2196"/>
                  </a:lnTo>
                  <a:lnTo>
                    <a:pt x="1230" y="2202"/>
                  </a:lnTo>
                  <a:lnTo>
                    <a:pt x="1266" y="2214"/>
                  </a:lnTo>
                  <a:lnTo>
                    <a:pt x="1308" y="2220"/>
                  </a:lnTo>
                  <a:lnTo>
                    <a:pt x="1380" y="2220"/>
                  </a:lnTo>
                  <a:lnTo>
                    <a:pt x="1392" y="2226"/>
                  </a:lnTo>
                  <a:lnTo>
                    <a:pt x="1398" y="2232"/>
                  </a:lnTo>
                  <a:lnTo>
                    <a:pt x="1398" y="2256"/>
                  </a:lnTo>
                  <a:lnTo>
                    <a:pt x="1404" y="2274"/>
                  </a:lnTo>
                  <a:lnTo>
                    <a:pt x="1404" y="2298"/>
                  </a:lnTo>
                  <a:lnTo>
                    <a:pt x="1410" y="2316"/>
                  </a:lnTo>
                  <a:lnTo>
                    <a:pt x="1410" y="2334"/>
                  </a:lnTo>
                  <a:lnTo>
                    <a:pt x="1422" y="2358"/>
                  </a:lnTo>
                  <a:lnTo>
                    <a:pt x="1434" y="2364"/>
                  </a:lnTo>
                  <a:lnTo>
                    <a:pt x="1446" y="2364"/>
                  </a:lnTo>
                  <a:lnTo>
                    <a:pt x="1464" y="2346"/>
                  </a:lnTo>
                  <a:lnTo>
                    <a:pt x="1476" y="2346"/>
                  </a:lnTo>
                  <a:lnTo>
                    <a:pt x="1488" y="2352"/>
                  </a:lnTo>
                  <a:lnTo>
                    <a:pt x="1500" y="2364"/>
                  </a:lnTo>
                  <a:lnTo>
                    <a:pt x="1506" y="2376"/>
                  </a:lnTo>
                  <a:lnTo>
                    <a:pt x="1506" y="2394"/>
                  </a:lnTo>
                  <a:lnTo>
                    <a:pt x="1500" y="2412"/>
                  </a:lnTo>
                  <a:lnTo>
                    <a:pt x="1500" y="2442"/>
                  </a:lnTo>
                  <a:lnTo>
                    <a:pt x="1494" y="2448"/>
                  </a:lnTo>
                  <a:lnTo>
                    <a:pt x="1494" y="2454"/>
                  </a:lnTo>
                  <a:lnTo>
                    <a:pt x="1488" y="2466"/>
                  </a:lnTo>
                  <a:lnTo>
                    <a:pt x="1488" y="2478"/>
                  </a:lnTo>
                  <a:lnTo>
                    <a:pt x="1494" y="2496"/>
                  </a:lnTo>
                  <a:lnTo>
                    <a:pt x="1506" y="2490"/>
                  </a:lnTo>
                  <a:lnTo>
                    <a:pt x="1512" y="2484"/>
                  </a:lnTo>
                  <a:lnTo>
                    <a:pt x="1530" y="2484"/>
                  </a:lnTo>
                  <a:lnTo>
                    <a:pt x="1536" y="2490"/>
                  </a:lnTo>
                  <a:lnTo>
                    <a:pt x="1548" y="2514"/>
                  </a:lnTo>
                  <a:lnTo>
                    <a:pt x="1548" y="2526"/>
                  </a:lnTo>
                  <a:lnTo>
                    <a:pt x="1554" y="2526"/>
                  </a:lnTo>
                  <a:lnTo>
                    <a:pt x="1560" y="2532"/>
                  </a:lnTo>
                  <a:lnTo>
                    <a:pt x="1560" y="2562"/>
                  </a:lnTo>
                  <a:lnTo>
                    <a:pt x="1566" y="2580"/>
                  </a:lnTo>
                  <a:lnTo>
                    <a:pt x="1566" y="2616"/>
                  </a:lnTo>
                  <a:lnTo>
                    <a:pt x="1512" y="2634"/>
                  </a:lnTo>
                  <a:lnTo>
                    <a:pt x="1506" y="2640"/>
                  </a:lnTo>
                  <a:lnTo>
                    <a:pt x="1500" y="2652"/>
                  </a:lnTo>
                  <a:lnTo>
                    <a:pt x="1500" y="2670"/>
                  </a:lnTo>
                  <a:lnTo>
                    <a:pt x="1464" y="2670"/>
                  </a:lnTo>
                  <a:lnTo>
                    <a:pt x="1464" y="2688"/>
                  </a:lnTo>
                  <a:lnTo>
                    <a:pt x="1458" y="2694"/>
                  </a:lnTo>
                  <a:lnTo>
                    <a:pt x="1452" y="2718"/>
                  </a:lnTo>
                  <a:lnTo>
                    <a:pt x="1428" y="2724"/>
                  </a:lnTo>
                  <a:lnTo>
                    <a:pt x="1428" y="2736"/>
                  </a:lnTo>
                  <a:lnTo>
                    <a:pt x="1422" y="2748"/>
                  </a:lnTo>
                  <a:lnTo>
                    <a:pt x="1422" y="2760"/>
                  </a:lnTo>
                  <a:lnTo>
                    <a:pt x="1404" y="2778"/>
                  </a:lnTo>
                  <a:lnTo>
                    <a:pt x="1392" y="2778"/>
                  </a:lnTo>
                  <a:lnTo>
                    <a:pt x="1392" y="2802"/>
                  </a:lnTo>
                  <a:lnTo>
                    <a:pt x="1386" y="2808"/>
                  </a:lnTo>
                  <a:lnTo>
                    <a:pt x="1380" y="2820"/>
                  </a:lnTo>
                  <a:lnTo>
                    <a:pt x="1374" y="2826"/>
                  </a:lnTo>
                  <a:lnTo>
                    <a:pt x="1356" y="2826"/>
                  </a:lnTo>
                  <a:lnTo>
                    <a:pt x="1350" y="2832"/>
                  </a:lnTo>
                  <a:lnTo>
                    <a:pt x="1350" y="2844"/>
                  </a:lnTo>
                  <a:lnTo>
                    <a:pt x="1344" y="2856"/>
                  </a:lnTo>
                  <a:lnTo>
                    <a:pt x="1344" y="2868"/>
                  </a:lnTo>
                  <a:lnTo>
                    <a:pt x="1368" y="2868"/>
                  </a:lnTo>
                  <a:lnTo>
                    <a:pt x="1374" y="2862"/>
                  </a:lnTo>
                  <a:lnTo>
                    <a:pt x="1386" y="2856"/>
                  </a:lnTo>
                  <a:lnTo>
                    <a:pt x="1398" y="2856"/>
                  </a:lnTo>
                  <a:lnTo>
                    <a:pt x="1404" y="2862"/>
                  </a:lnTo>
                  <a:lnTo>
                    <a:pt x="1428" y="2874"/>
                  </a:lnTo>
                  <a:lnTo>
                    <a:pt x="1434" y="2886"/>
                  </a:lnTo>
                  <a:lnTo>
                    <a:pt x="1446" y="2892"/>
                  </a:lnTo>
                  <a:lnTo>
                    <a:pt x="1452" y="2898"/>
                  </a:lnTo>
                  <a:lnTo>
                    <a:pt x="1458" y="2910"/>
                  </a:lnTo>
                  <a:lnTo>
                    <a:pt x="1470" y="2922"/>
                  </a:lnTo>
                  <a:lnTo>
                    <a:pt x="1470" y="2934"/>
                  </a:lnTo>
                  <a:lnTo>
                    <a:pt x="1482" y="2934"/>
                  </a:lnTo>
                  <a:lnTo>
                    <a:pt x="1482" y="2928"/>
                  </a:lnTo>
                  <a:lnTo>
                    <a:pt x="1494" y="2916"/>
                  </a:lnTo>
                  <a:lnTo>
                    <a:pt x="1500" y="2916"/>
                  </a:lnTo>
                  <a:lnTo>
                    <a:pt x="1512" y="2922"/>
                  </a:lnTo>
                  <a:lnTo>
                    <a:pt x="1518" y="2934"/>
                  </a:lnTo>
                  <a:lnTo>
                    <a:pt x="1536" y="2952"/>
                  </a:lnTo>
                  <a:lnTo>
                    <a:pt x="1554" y="2952"/>
                  </a:lnTo>
                  <a:lnTo>
                    <a:pt x="1572" y="2970"/>
                  </a:lnTo>
                  <a:lnTo>
                    <a:pt x="1578" y="2970"/>
                  </a:lnTo>
                  <a:lnTo>
                    <a:pt x="1578" y="2982"/>
                  </a:lnTo>
                  <a:lnTo>
                    <a:pt x="1584" y="2988"/>
                  </a:lnTo>
                  <a:lnTo>
                    <a:pt x="1596" y="2994"/>
                  </a:lnTo>
                  <a:lnTo>
                    <a:pt x="1614" y="3000"/>
                  </a:lnTo>
                  <a:lnTo>
                    <a:pt x="1626" y="3000"/>
                  </a:lnTo>
                  <a:lnTo>
                    <a:pt x="1632" y="3012"/>
                  </a:lnTo>
                  <a:lnTo>
                    <a:pt x="1638" y="3018"/>
                  </a:lnTo>
                  <a:lnTo>
                    <a:pt x="1644" y="3030"/>
                  </a:lnTo>
                  <a:lnTo>
                    <a:pt x="1662" y="3048"/>
                  </a:lnTo>
                  <a:lnTo>
                    <a:pt x="1668" y="3048"/>
                  </a:lnTo>
                  <a:lnTo>
                    <a:pt x="1680" y="3054"/>
                  </a:lnTo>
                  <a:lnTo>
                    <a:pt x="1686" y="3054"/>
                  </a:lnTo>
                  <a:lnTo>
                    <a:pt x="1686" y="3066"/>
                  </a:lnTo>
                  <a:lnTo>
                    <a:pt x="1674" y="3090"/>
                  </a:lnTo>
                  <a:lnTo>
                    <a:pt x="1668" y="3096"/>
                  </a:lnTo>
                  <a:lnTo>
                    <a:pt x="1668" y="3120"/>
                  </a:lnTo>
                  <a:lnTo>
                    <a:pt x="1674" y="3120"/>
                  </a:lnTo>
                  <a:lnTo>
                    <a:pt x="1674" y="3150"/>
                  </a:lnTo>
                  <a:lnTo>
                    <a:pt x="1692" y="3150"/>
                  </a:lnTo>
                  <a:lnTo>
                    <a:pt x="1692" y="3144"/>
                  </a:lnTo>
                  <a:lnTo>
                    <a:pt x="1698" y="3132"/>
                  </a:lnTo>
                  <a:lnTo>
                    <a:pt x="1710" y="3126"/>
                  </a:lnTo>
                  <a:lnTo>
                    <a:pt x="1716" y="3114"/>
                  </a:lnTo>
                  <a:lnTo>
                    <a:pt x="1728" y="3102"/>
                  </a:lnTo>
                  <a:lnTo>
                    <a:pt x="1734" y="3090"/>
                  </a:lnTo>
                  <a:lnTo>
                    <a:pt x="1734" y="3060"/>
                  </a:lnTo>
                  <a:lnTo>
                    <a:pt x="1728" y="3054"/>
                  </a:lnTo>
                  <a:lnTo>
                    <a:pt x="1728" y="3048"/>
                  </a:lnTo>
                  <a:lnTo>
                    <a:pt x="1746" y="3018"/>
                  </a:lnTo>
                  <a:lnTo>
                    <a:pt x="1734" y="3012"/>
                  </a:lnTo>
                  <a:lnTo>
                    <a:pt x="1728" y="3000"/>
                  </a:lnTo>
                  <a:lnTo>
                    <a:pt x="1728" y="2988"/>
                  </a:lnTo>
                  <a:lnTo>
                    <a:pt x="1740" y="2976"/>
                  </a:lnTo>
                  <a:lnTo>
                    <a:pt x="1746" y="2976"/>
                  </a:lnTo>
                  <a:lnTo>
                    <a:pt x="1746" y="2952"/>
                  </a:lnTo>
                  <a:lnTo>
                    <a:pt x="1764" y="2952"/>
                  </a:lnTo>
                  <a:lnTo>
                    <a:pt x="1776" y="2940"/>
                  </a:lnTo>
                  <a:lnTo>
                    <a:pt x="1776" y="2904"/>
                  </a:lnTo>
                  <a:lnTo>
                    <a:pt x="1782" y="2898"/>
                  </a:lnTo>
                  <a:lnTo>
                    <a:pt x="1788" y="2886"/>
                  </a:lnTo>
                  <a:lnTo>
                    <a:pt x="1800" y="2874"/>
                  </a:lnTo>
                  <a:lnTo>
                    <a:pt x="1812" y="2868"/>
                  </a:lnTo>
                  <a:lnTo>
                    <a:pt x="1818" y="2862"/>
                  </a:lnTo>
                  <a:lnTo>
                    <a:pt x="1824" y="2862"/>
                  </a:lnTo>
                  <a:lnTo>
                    <a:pt x="1824" y="2898"/>
                  </a:lnTo>
                  <a:lnTo>
                    <a:pt x="1818" y="2904"/>
                  </a:lnTo>
                  <a:lnTo>
                    <a:pt x="1818" y="2910"/>
                  </a:lnTo>
                  <a:lnTo>
                    <a:pt x="1812" y="2916"/>
                  </a:lnTo>
                  <a:lnTo>
                    <a:pt x="1812" y="2934"/>
                  </a:lnTo>
                  <a:lnTo>
                    <a:pt x="1800" y="2940"/>
                  </a:lnTo>
                  <a:lnTo>
                    <a:pt x="1800" y="2952"/>
                  </a:lnTo>
                  <a:lnTo>
                    <a:pt x="1776" y="2982"/>
                  </a:lnTo>
                  <a:lnTo>
                    <a:pt x="1746" y="3006"/>
                  </a:lnTo>
                  <a:lnTo>
                    <a:pt x="1752" y="3012"/>
                  </a:lnTo>
                  <a:lnTo>
                    <a:pt x="1770" y="3012"/>
                  </a:lnTo>
                  <a:lnTo>
                    <a:pt x="1770" y="2994"/>
                  </a:lnTo>
                  <a:lnTo>
                    <a:pt x="1776" y="2988"/>
                  </a:lnTo>
                  <a:lnTo>
                    <a:pt x="1788" y="2988"/>
                  </a:lnTo>
                  <a:lnTo>
                    <a:pt x="1794" y="2982"/>
                  </a:lnTo>
                  <a:lnTo>
                    <a:pt x="1800" y="2982"/>
                  </a:lnTo>
                  <a:lnTo>
                    <a:pt x="1812" y="2964"/>
                  </a:lnTo>
                  <a:lnTo>
                    <a:pt x="1824" y="2940"/>
                  </a:lnTo>
                  <a:lnTo>
                    <a:pt x="1848" y="2880"/>
                  </a:lnTo>
                  <a:lnTo>
                    <a:pt x="1860" y="2832"/>
                  </a:lnTo>
                  <a:lnTo>
                    <a:pt x="1872" y="2808"/>
                  </a:lnTo>
                  <a:lnTo>
                    <a:pt x="1878" y="2790"/>
                  </a:lnTo>
                  <a:lnTo>
                    <a:pt x="1884" y="2778"/>
                  </a:lnTo>
                  <a:lnTo>
                    <a:pt x="1896" y="2772"/>
                  </a:lnTo>
                  <a:lnTo>
                    <a:pt x="1902" y="2760"/>
                  </a:lnTo>
                  <a:lnTo>
                    <a:pt x="1926" y="2736"/>
                  </a:lnTo>
                  <a:lnTo>
                    <a:pt x="1926" y="2724"/>
                  </a:lnTo>
                  <a:lnTo>
                    <a:pt x="1920" y="2718"/>
                  </a:lnTo>
                  <a:lnTo>
                    <a:pt x="1938" y="2706"/>
                  </a:lnTo>
                  <a:lnTo>
                    <a:pt x="1932" y="2670"/>
                  </a:lnTo>
                  <a:lnTo>
                    <a:pt x="1938" y="2646"/>
                  </a:lnTo>
                  <a:lnTo>
                    <a:pt x="1926" y="2640"/>
                  </a:lnTo>
                  <a:lnTo>
                    <a:pt x="1932" y="2634"/>
                  </a:lnTo>
                  <a:lnTo>
                    <a:pt x="1938" y="2622"/>
                  </a:lnTo>
                  <a:lnTo>
                    <a:pt x="1938" y="2610"/>
                  </a:lnTo>
                  <a:lnTo>
                    <a:pt x="1932" y="2604"/>
                  </a:lnTo>
                  <a:lnTo>
                    <a:pt x="1920" y="2598"/>
                  </a:lnTo>
                  <a:lnTo>
                    <a:pt x="1914" y="2592"/>
                  </a:lnTo>
                  <a:lnTo>
                    <a:pt x="1914" y="2556"/>
                  </a:lnTo>
                  <a:lnTo>
                    <a:pt x="1896" y="2544"/>
                  </a:lnTo>
                  <a:lnTo>
                    <a:pt x="1920" y="2544"/>
                  </a:lnTo>
                  <a:lnTo>
                    <a:pt x="1914" y="2520"/>
                  </a:lnTo>
                  <a:lnTo>
                    <a:pt x="1902" y="2508"/>
                  </a:lnTo>
                  <a:lnTo>
                    <a:pt x="1908" y="2508"/>
                  </a:lnTo>
                  <a:lnTo>
                    <a:pt x="1920" y="2502"/>
                  </a:lnTo>
                  <a:lnTo>
                    <a:pt x="1920" y="2490"/>
                  </a:lnTo>
                  <a:lnTo>
                    <a:pt x="1914" y="2490"/>
                  </a:lnTo>
                  <a:lnTo>
                    <a:pt x="1902" y="2484"/>
                  </a:lnTo>
                  <a:lnTo>
                    <a:pt x="1896" y="2478"/>
                  </a:lnTo>
                  <a:lnTo>
                    <a:pt x="1920" y="2460"/>
                  </a:lnTo>
                  <a:lnTo>
                    <a:pt x="1932" y="2472"/>
                  </a:lnTo>
                  <a:lnTo>
                    <a:pt x="1944" y="2478"/>
                  </a:lnTo>
                  <a:lnTo>
                    <a:pt x="1950" y="2478"/>
                  </a:lnTo>
                  <a:lnTo>
                    <a:pt x="1950" y="2448"/>
                  </a:lnTo>
                  <a:lnTo>
                    <a:pt x="1962" y="2424"/>
                  </a:lnTo>
                  <a:lnTo>
                    <a:pt x="1974" y="2418"/>
                  </a:lnTo>
                  <a:lnTo>
                    <a:pt x="1980" y="2418"/>
                  </a:lnTo>
                  <a:lnTo>
                    <a:pt x="2004" y="2406"/>
                  </a:lnTo>
                  <a:lnTo>
                    <a:pt x="2010" y="2394"/>
                  </a:lnTo>
                  <a:lnTo>
                    <a:pt x="2010" y="2382"/>
                  </a:lnTo>
                  <a:lnTo>
                    <a:pt x="2016" y="2376"/>
                  </a:lnTo>
                  <a:lnTo>
                    <a:pt x="2028" y="2376"/>
                  </a:lnTo>
                  <a:lnTo>
                    <a:pt x="2034" y="2370"/>
                  </a:lnTo>
                  <a:lnTo>
                    <a:pt x="2046" y="2370"/>
                  </a:lnTo>
                  <a:lnTo>
                    <a:pt x="2046" y="2358"/>
                  </a:lnTo>
                  <a:lnTo>
                    <a:pt x="2070" y="2358"/>
                  </a:lnTo>
                  <a:lnTo>
                    <a:pt x="2070" y="2340"/>
                  </a:lnTo>
                  <a:lnTo>
                    <a:pt x="2118" y="2340"/>
                  </a:lnTo>
                  <a:lnTo>
                    <a:pt x="2124" y="2358"/>
                  </a:lnTo>
                  <a:lnTo>
                    <a:pt x="2136" y="2352"/>
                  </a:lnTo>
                  <a:lnTo>
                    <a:pt x="2118" y="2334"/>
                  </a:lnTo>
                  <a:lnTo>
                    <a:pt x="2136" y="2316"/>
                  </a:lnTo>
                  <a:lnTo>
                    <a:pt x="2142" y="2316"/>
                  </a:lnTo>
                  <a:lnTo>
                    <a:pt x="2154" y="2310"/>
                  </a:lnTo>
                  <a:lnTo>
                    <a:pt x="2178" y="2310"/>
                  </a:lnTo>
                  <a:lnTo>
                    <a:pt x="2160" y="2292"/>
                  </a:lnTo>
                  <a:lnTo>
                    <a:pt x="2172" y="2286"/>
                  </a:lnTo>
                  <a:lnTo>
                    <a:pt x="2178" y="2280"/>
                  </a:lnTo>
                  <a:lnTo>
                    <a:pt x="2190" y="2280"/>
                  </a:lnTo>
                  <a:lnTo>
                    <a:pt x="2190" y="2304"/>
                  </a:lnTo>
                  <a:lnTo>
                    <a:pt x="2196" y="2304"/>
                  </a:lnTo>
                  <a:lnTo>
                    <a:pt x="2196" y="2298"/>
                  </a:lnTo>
                  <a:lnTo>
                    <a:pt x="2202" y="2286"/>
                  </a:lnTo>
                  <a:lnTo>
                    <a:pt x="2208" y="2280"/>
                  </a:lnTo>
                  <a:lnTo>
                    <a:pt x="2244" y="2286"/>
                  </a:lnTo>
                  <a:lnTo>
                    <a:pt x="2244" y="2280"/>
                  </a:lnTo>
                  <a:lnTo>
                    <a:pt x="2250" y="2274"/>
                  </a:lnTo>
                  <a:lnTo>
                    <a:pt x="2250" y="2268"/>
                  </a:lnTo>
                  <a:lnTo>
                    <a:pt x="2256" y="2262"/>
                  </a:lnTo>
                  <a:lnTo>
                    <a:pt x="2268" y="2256"/>
                  </a:lnTo>
                  <a:lnTo>
                    <a:pt x="2274" y="2256"/>
                  </a:lnTo>
                  <a:lnTo>
                    <a:pt x="2280" y="2262"/>
                  </a:lnTo>
                  <a:lnTo>
                    <a:pt x="2280" y="2286"/>
                  </a:lnTo>
                  <a:lnTo>
                    <a:pt x="2346" y="2280"/>
                  </a:lnTo>
                  <a:lnTo>
                    <a:pt x="2352" y="2262"/>
                  </a:lnTo>
                  <a:lnTo>
                    <a:pt x="2346" y="2250"/>
                  </a:lnTo>
                  <a:lnTo>
                    <a:pt x="2352" y="2244"/>
                  </a:lnTo>
                  <a:lnTo>
                    <a:pt x="2358" y="2232"/>
                  </a:lnTo>
                  <a:lnTo>
                    <a:pt x="2370" y="2220"/>
                  </a:lnTo>
                  <a:lnTo>
                    <a:pt x="2406" y="2202"/>
                  </a:lnTo>
                  <a:lnTo>
                    <a:pt x="2418" y="2202"/>
                  </a:lnTo>
                  <a:lnTo>
                    <a:pt x="2412" y="2190"/>
                  </a:lnTo>
                  <a:lnTo>
                    <a:pt x="2412" y="2112"/>
                  </a:lnTo>
                  <a:lnTo>
                    <a:pt x="2442" y="2082"/>
                  </a:lnTo>
                  <a:lnTo>
                    <a:pt x="2442" y="2058"/>
                  </a:lnTo>
                  <a:lnTo>
                    <a:pt x="2460" y="2052"/>
                  </a:lnTo>
                  <a:lnTo>
                    <a:pt x="2460" y="2022"/>
                  </a:lnTo>
                  <a:lnTo>
                    <a:pt x="2466" y="2022"/>
                  </a:lnTo>
                  <a:lnTo>
                    <a:pt x="2472" y="2016"/>
                  </a:lnTo>
                  <a:lnTo>
                    <a:pt x="2478" y="2016"/>
                  </a:lnTo>
                  <a:lnTo>
                    <a:pt x="2478" y="2010"/>
                  </a:lnTo>
                  <a:lnTo>
                    <a:pt x="2484" y="2004"/>
                  </a:lnTo>
                  <a:lnTo>
                    <a:pt x="2484" y="1956"/>
                  </a:lnTo>
                  <a:lnTo>
                    <a:pt x="2478" y="1944"/>
                  </a:lnTo>
                  <a:lnTo>
                    <a:pt x="2478" y="1926"/>
                  </a:lnTo>
                  <a:lnTo>
                    <a:pt x="2472" y="1908"/>
                  </a:lnTo>
                  <a:lnTo>
                    <a:pt x="2484" y="1884"/>
                  </a:lnTo>
                  <a:lnTo>
                    <a:pt x="2514" y="1854"/>
                  </a:lnTo>
                  <a:lnTo>
                    <a:pt x="2514" y="1848"/>
                  </a:lnTo>
                  <a:lnTo>
                    <a:pt x="2508" y="1836"/>
                  </a:lnTo>
                  <a:lnTo>
                    <a:pt x="2508" y="1830"/>
                  </a:lnTo>
                  <a:lnTo>
                    <a:pt x="2502" y="1818"/>
                  </a:lnTo>
                  <a:lnTo>
                    <a:pt x="2508" y="1764"/>
                  </a:lnTo>
                  <a:lnTo>
                    <a:pt x="2508" y="1758"/>
                  </a:lnTo>
                  <a:lnTo>
                    <a:pt x="2514" y="1752"/>
                  </a:lnTo>
                  <a:lnTo>
                    <a:pt x="2514" y="1722"/>
                  </a:lnTo>
                  <a:lnTo>
                    <a:pt x="2520" y="1710"/>
                  </a:lnTo>
                  <a:lnTo>
                    <a:pt x="2520" y="1680"/>
                  </a:lnTo>
                  <a:lnTo>
                    <a:pt x="2508" y="1644"/>
                  </a:lnTo>
                  <a:lnTo>
                    <a:pt x="2502" y="1608"/>
                  </a:lnTo>
                  <a:lnTo>
                    <a:pt x="2502" y="1596"/>
                  </a:lnTo>
                  <a:lnTo>
                    <a:pt x="2508" y="1560"/>
                  </a:lnTo>
                  <a:lnTo>
                    <a:pt x="2508" y="1548"/>
                  </a:lnTo>
                  <a:lnTo>
                    <a:pt x="2502" y="1536"/>
                  </a:lnTo>
                  <a:lnTo>
                    <a:pt x="2502" y="1500"/>
                  </a:lnTo>
                  <a:lnTo>
                    <a:pt x="2508" y="1488"/>
                  </a:lnTo>
                  <a:lnTo>
                    <a:pt x="2520" y="1476"/>
                  </a:lnTo>
                  <a:lnTo>
                    <a:pt x="2508" y="1458"/>
                  </a:lnTo>
                  <a:lnTo>
                    <a:pt x="2520" y="1446"/>
                  </a:lnTo>
                  <a:lnTo>
                    <a:pt x="2532" y="1446"/>
                  </a:lnTo>
                  <a:lnTo>
                    <a:pt x="2532" y="1452"/>
                  </a:lnTo>
                  <a:lnTo>
                    <a:pt x="2538" y="1464"/>
                  </a:lnTo>
                  <a:lnTo>
                    <a:pt x="2544" y="1470"/>
                  </a:lnTo>
                  <a:lnTo>
                    <a:pt x="2556" y="1464"/>
                  </a:lnTo>
                  <a:lnTo>
                    <a:pt x="2562" y="1452"/>
                  </a:lnTo>
                  <a:lnTo>
                    <a:pt x="2574" y="1446"/>
                  </a:lnTo>
                  <a:lnTo>
                    <a:pt x="2580" y="1434"/>
                  </a:lnTo>
                  <a:lnTo>
                    <a:pt x="2586" y="1428"/>
                  </a:lnTo>
                  <a:lnTo>
                    <a:pt x="2592" y="1416"/>
                  </a:lnTo>
                  <a:lnTo>
                    <a:pt x="2592" y="1404"/>
                  </a:lnTo>
                  <a:lnTo>
                    <a:pt x="2598" y="1386"/>
                  </a:lnTo>
                  <a:lnTo>
                    <a:pt x="2598" y="1374"/>
                  </a:lnTo>
                  <a:lnTo>
                    <a:pt x="2604" y="1356"/>
                  </a:lnTo>
                  <a:lnTo>
                    <a:pt x="2604" y="1344"/>
                  </a:lnTo>
                  <a:lnTo>
                    <a:pt x="2610" y="1338"/>
                  </a:lnTo>
                  <a:lnTo>
                    <a:pt x="2616" y="1338"/>
                  </a:lnTo>
                  <a:lnTo>
                    <a:pt x="2628" y="1326"/>
                  </a:lnTo>
                  <a:lnTo>
                    <a:pt x="2634" y="1314"/>
                  </a:lnTo>
                  <a:lnTo>
                    <a:pt x="2640" y="1308"/>
                  </a:lnTo>
                  <a:lnTo>
                    <a:pt x="2640" y="1296"/>
                  </a:lnTo>
                  <a:lnTo>
                    <a:pt x="2652" y="1290"/>
                  </a:lnTo>
                  <a:lnTo>
                    <a:pt x="2658" y="1284"/>
                  </a:lnTo>
                  <a:lnTo>
                    <a:pt x="2670" y="1284"/>
                  </a:lnTo>
                  <a:lnTo>
                    <a:pt x="2682" y="1272"/>
                  </a:lnTo>
                  <a:lnTo>
                    <a:pt x="2682" y="1254"/>
                  </a:lnTo>
                  <a:lnTo>
                    <a:pt x="2688" y="1254"/>
                  </a:lnTo>
                  <a:lnTo>
                    <a:pt x="2724" y="1218"/>
                  </a:lnTo>
                  <a:lnTo>
                    <a:pt x="2736" y="1188"/>
                  </a:lnTo>
                  <a:lnTo>
                    <a:pt x="2754" y="1158"/>
                  </a:lnTo>
                  <a:lnTo>
                    <a:pt x="2760" y="1134"/>
                  </a:lnTo>
                  <a:lnTo>
                    <a:pt x="2766" y="1122"/>
                  </a:lnTo>
                  <a:lnTo>
                    <a:pt x="2772" y="1116"/>
                  </a:lnTo>
                  <a:lnTo>
                    <a:pt x="2778" y="1104"/>
                  </a:lnTo>
                  <a:lnTo>
                    <a:pt x="2784" y="1098"/>
                  </a:lnTo>
                  <a:lnTo>
                    <a:pt x="2784" y="1080"/>
                  </a:lnTo>
                  <a:lnTo>
                    <a:pt x="2778" y="1068"/>
                  </a:lnTo>
                  <a:lnTo>
                    <a:pt x="2778" y="100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6" name="Botswana" descr="© INSCALE GmbH, 05.05.2010&#10;http://www.presentationload.com/">
              <a:extLst>
                <a:ext uri="{FF2B5EF4-FFF2-40B4-BE49-F238E27FC236}">
                  <a16:creationId xmlns:a16="http://schemas.microsoft.com/office/drawing/2014/main" id="{9B27D03A-9A0F-FA39-3278-76DFAC12EBD8}"/>
                </a:ext>
              </a:extLst>
            </p:cNvPr>
            <p:cNvSpPr>
              <a:spLocks/>
            </p:cNvSpPr>
            <p:nvPr/>
          </p:nvSpPr>
          <p:spPr bwMode="gray">
            <a:xfrm>
              <a:off x="4766081" y="3761029"/>
              <a:ext cx="246074" cy="277205"/>
            </a:xfrm>
            <a:custGeom>
              <a:avLst/>
              <a:gdLst>
                <a:gd name="T0" fmla="*/ 2147483647 w 648"/>
                <a:gd name="T1" fmla="*/ 2147483647 h 732"/>
                <a:gd name="T2" fmla="*/ 2147483647 w 648"/>
                <a:gd name="T3" fmla="*/ 2147483647 h 732"/>
                <a:gd name="T4" fmla="*/ 2147483647 w 648"/>
                <a:gd name="T5" fmla="*/ 2147483647 h 732"/>
                <a:gd name="T6" fmla="*/ 2147483647 w 648"/>
                <a:gd name="T7" fmla="*/ 2147483647 h 732"/>
                <a:gd name="T8" fmla="*/ 2147483647 w 648"/>
                <a:gd name="T9" fmla="*/ 2147483647 h 732"/>
                <a:gd name="T10" fmla="*/ 2147483647 w 648"/>
                <a:gd name="T11" fmla="*/ 2147483647 h 732"/>
                <a:gd name="T12" fmla="*/ 2147483647 w 648"/>
                <a:gd name="T13" fmla="*/ 2147483647 h 732"/>
                <a:gd name="T14" fmla="*/ 2147483647 w 648"/>
                <a:gd name="T15" fmla="*/ 2147483647 h 732"/>
                <a:gd name="T16" fmla="*/ 2147483647 w 648"/>
                <a:gd name="T17" fmla="*/ 2147483647 h 732"/>
                <a:gd name="T18" fmla="*/ 2147483647 w 648"/>
                <a:gd name="T19" fmla="*/ 2147483647 h 732"/>
                <a:gd name="T20" fmla="*/ 2147483647 w 648"/>
                <a:gd name="T21" fmla="*/ 2147483647 h 732"/>
                <a:gd name="T22" fmla="*/ 2147483647 w 648"/>
                <a:gd name="T23" fmla="*/ 2147483647 h 732"/>
                <a:gd name="T24" fmla="*/ 2147483647 w 648"/>
                <a:gd name="T25" fmla="*/ 2147483647 h 732"/>
                <a:gd name="T26" fmla="*/ 2147483647 w 648"/>
                <a:gd name="T27" fmla="*/ 2147483647 h 732"/>
                <a:gd name="T28" fmla="*/ 2147483647 w 648"/>
                <a:gd name="T29" fmla="*/ 2147483647 h 732"/>
                <a:gd name="T30" fmla="*/ 2147483647 w 648"/>
                <a:gd name="T31" fmla="*/ 2147483647 h 732"/>
                <a:gd name="T32" fmla="*/ 2147483647 w 648"/>
                <a:gd name="T33" fmla="*/ 2147483647 h 732"/>
                <a:gd name="T34" fmla="*/ 2147483647 w 648"/>
                <a:gd name="T35" fmla="*/ 2147483647 h 732"/>
                <a:gd name="T36" fmla="*/ 2147483647 w 648"/>
                <a:gd name="T37" fmla="*/ 2147483647 h 732"/>
                <a:gd name="T38" fmla="*/ 2147483647 w 648"/>
                <a:gd name="T39" fmla="*/ 2147483647 h 732"/>
                <a:gd name="T40" fmla="*/ 2147483647 w 648"/>
                <a:gd name="T41" fmla="*/ 2147483647 h 732"/>
                <a:gd name="T42" fmla="*/ 2147483647 w 648"/>
                <a:gd name="T43" fmla="*/ 2147483647 h 732"/>
                <a:gd name="T44" fmla="*/ 2147483647 w 648"/>
                <a:gd name="T45" fmla="*/ 2147483647 h 732"/>
                <a:gd name="T46" fmla="*/ 2147483647 w 648"/>
                <a:gd name="T47" fmla="*/ 2147483647 h 732"/>
                <a:gd name="T48" fmla="*/ 2147483647 w 648"/>
                <a:gd name="T49" fmla="*/ 2147483647 h 732"/>
                <a:gd name="T50" fmla="*/ 2147483647 w 648"/>
                <a:gd name="T51" fmla="*/ 2147483647 h 732"/>
                <a:gd name="T52" fmla="*/ 2147483647 w 648"/>
                <a:gd name="T53" fmla="*/ 2147483647 h 732"/>
                <a:gd name="T54" fmla="*/ 2147483647 w 648"/>
                <a:gd name="T55" fmla="*/ 2147483647 h 732"/>
                <a:gd name="T56" fmla="*/ 2147483647 w 648"/>
                <a:gd name="T57" fmla="*/ 2147483647 h 732"/>
                <a:gd name="T58" fmla="*/ 2147483647 w 648"/>
                <a:gd name="T59" fmla="*/ 2147483647 h 732"/>
                <a:gd name="T60" fmla="*/ 2147483647 w 648"/>
                <a:gd name="T61" fmla="*/ 2147483647 h 732"/>
                <a:gd name="T62" fmla="*/ 2147483647 w 648"/>
                <a:gd name="T63" fmla="*/ 2147483647 h 732"/>
                <a:gd name="T64" fmla="*/ 2147483647 w 648"/>
                <a:gd name="T65" fmla="*/ 2147483647 h 732"/>
                <a:gd name="T66" fmla="*/ 2147483647 w 648"/>
                <a:gd name="T67" fmla="*/ 2147483647 h 732"/>
                <a:gd name="T68" fmla="*/ 2147483647 w 648"/>
                <a:gd name="T69" fmla="*/ 2147483647 h 732"/>
                <a:gd name="T70" fmla="*/ 2147483647 w 648"/>
                <a:gd name="T71" fmla="*/ 2147483647 h 732"/>
                <a:gd name="T72" fmla="*/ 2147483647 w 648"/>
                <a:gd name="T73" fmla="*/ 2147483647 h 732"/>
                <a:gd name="T74" fmla="*/ 2147483647 w 648"/>
                <a:gd name="T75" fmla="*/ 2147483647 h 732"/>
                <a:gd name="T76" fmla="*/ 2147483647 w 648"/>
                <a:gd name="T77" fmla="*/ 2147483647 h 732"/>
                <a:gd name="T78" fmla="*/ 2147483647 w 648"/>
                <a:gd name="T79" fmla="*/ 2147483647 h 732"/>
                <a:gd name="T80" fmla="*/ 2147483647 w 648"/>
                <a:gd name="T81" fmla="*/ 2147483647 h 732"/>
                <a:gd name="T82" fmla="*/ 2147483647 w 648"/>
                <a:gd name="T83" fmla="*/ 2147483647 h 732"/>
                <a:gd name="T84" fmla="*/ 2147483647 w 648"/>
                <a:gd name="T85" fmla="*/ 2147483647 h 732"/>
                <a:gd name="T86" fmla="*/ 2147483647 w 648"/>
                <a:gd name="T87" fmla="*/ 2147483647 h 732"/>
                <a:gd name="T88" fmla="*/ 2147483647 w 648"/>
                <a:gd name="T89" fmla="*/ 2147483647 h 732"/>
                <a:gd name="T90" fmla="*/ 2147483647 w 648"/>
                <a:gd name="T91" fmla="*/ 2147483647 h 732"/>
                <a:gd name="T92" fmla="*/ 2147483647 w 648"/>
                <a:gd name="T93" fmla="*/ 2147483647 h 732"/>
                <a:gd name="T94" fmla="*/ 2147483647 w 648"/>
                <a:gd name="T95" fmla="*/ 0 h 732"/>
                <a:gd name="T96" fmla="*/ 2147483647 w 648"/>
                <a:gd name="T97" fmla="*/ 2147483647 h 732"/>
                <a:gd name="T98" fmla="*/ 2147483647 w 648"/>
                <a:gd name="T99" fmla="*/ 2147483647 h 732"/>
                <a:gd name="T100" fmla="*/ 2147483647 w 648"/>
                <a:gd name="T101" fmla="*/ 2147483647 h 732"/>
                <a:gd name="T102" fmla="*/ 2147483647 w 648"/>
                <a:gd name="T103" fmla="*/ 2147483647 h 732"/>
                <a:gd name="T104" fmla="*/ 2147483647 w 648"/>
                <a:gd name="T105" fmla="*/ 2147483647 h 732"/>
                <a:gd name="T106" fmla="*/ 2147483647 w 648"/>
                <a:gd name="T107" fmla="*/ 2147483647 h 732"/>
                <a:gd name="T108" fmla="*/ 2147483647 w 648"/>
                <a:gd name="T109" fmla="*/ 2147483647 h 732"/>
                <a:gd name="T110" fmla="*/ 2147483647 w 648"/>
                <a:gd name="T111" fmla="*/ 2147483647 h 732"/>
                <a:gd name="T112" fmla="*/ 2147483647 w 648"/>
                <a:gd name="T113" fmla="*/ 2147483647 h 732"/>
                <a:gd name="T114" fmla="*/ 0 w 648"/>
                <a:gd name="T115" fmla="*/ 2147483647 h 73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48"/>
                <a:gd name="T175" fmla="*/ 0 h 732"/>
                <a:gd name="T176" fmla="*/ 648 w 648"/>
                <a:gd name="T177" fmla="*/ 732 h 73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48" h="732">
                  <a:moveTo>
                    <a:pt x="0" y="570"/>
                  </a:moveTo>
                  <a:lnTo>
                    <a:pt x="12" y="576"/>
                  </a:lnTo>
                  <a:lnTo>
                    <a:pt x="18" y="582"/>
                  </a:lnTo>
                  <a:lnTo>
                    <a:pt x="30" y="588"/>
                  </a:lnTo>
                  <a:lnTo>
                    <a:pt x="36" y="594"/>
                  </a:lnTo>
                  <a:lnTo>
                    <a:pt x="42" y="612"/>
                  </a:lnTo>
                  <a:lnTo>
                    <a:pt x="48" y="624"/>
                  </a:lnTo>
                  <a:lnTo>
                    <a:pt x="48" y="642"/>
                  </a:lnTo>
                  <a:lnTo>
                    <a:pt x="54" y="648"/>
                  </a:lnTo>
                  <a:lnTo>
                    <a:pt x="54" y="672"/>
                  </a:lnTo>
                  <a:lnTo>
                    <a:pt x="48" y="684"/>
                  </a:lnTo>
                  <a:lnTo>
                    <a:pt x="48" y="690"/>
                  </a:lnTo>
                  <a:lnTo>
                    <a:pt x="42" y="702"/>
                  </a:lnTo>
                  <a:lnTo>
                    <a:pt x="42" y="732"/>
                  </a:lnTo>
                  <a:lnTo>
                    <a:pt x="120" y="732"/>
                  </a:lnTo>
                  <a:lnTo>
                    <a:pt x="120" y="714"/>
                  </a:lnTo>
                  <a:lnTo>
                    <a:pt x="144" y="714"/>
                  </a:lnTo>
                  <a:lnTo>
                    <a:pt x="144" y="708"/>
                  </a:lnTo>
                  <a:lnTo>
                    <a:pt x="150" y="702"/>
                  </a:lnTo>
                  <a:lnTo>
                    <a:pt x="156" y="690"/>
                  </a:lnTo>
                  <a:lnTo>
                    <a:pt x="162" y="684"/>
                  </a:lnTo>
                  <a:lnTo>
                    <a:pt x="168" y="684"/>
                  </a:lnTo>
                  <a:lnTo>
                    <a:pt x="174" y="678"/>
                  </a:lnTo>
                  <a:lnTo>
                    <a:pt x="186" y="678"/>
                  </a:lnTo>
                  <a:lnTo>
                    <a:pt x="186" y="654"/>
                  </a:lnTo>
                  <a:lnTo>
                    <a:pt x="192" y="642"/>
                  </a:lnTo>
                  <a:lnTo>
                    <a:pt x="192" y="630"/>
                  </a:lnTo>
                  <a:lnTo>
                    <a:pt x="198" y="618"/>
                  </a:lnTo>
                  <a:lnTo>
                    <a:pt x="204" y="612"/>
                  </a:lnTo>
                  <a:lnTo>
                    <a:pt x="216" y="606"/>
                  </a:lnTo>
                  <a:lnTo>
                    <a:pt x="228" y="606"/>
                  </a:lnTo>
                  <a:lnTo>
                    <a:pt x="240" y="612"/>
                  </a:lnTo>
                  <a:lnTo>
                    <a:pt x="246" y="618"/>
                  </a:lnTo>
                  <a:lnTo>
                    <a:pt x="258" y="624"/>
                  </a:lnTo>
                  <a:lnTo>
                    <a:pt x="270" y="636"/>
                  </a:lnTo>
                  <a:lnTo>
                    <a:pt x="300" y="636"/>
                  </a:lnTo>
                  <a:lnTo>
                    <a:pt x="306" y="642"/>
                  </a:lnTo>
                  <a:lnTo>
                    <a:pt x="318" y="648"/>
                  </a:lnTo>
                  <a:lnTo>
                    <a:pt x="324" y="654"/>
                  </a:lnTo>
                  <a:lnTo>
                    <a:pt x="336" y="654"/>
                  </a:lnTo>
                  <a:lnTo>
                    <a:pt x="348" y="648"/>
                  </a:lnTo>
                  <a:lnTo>
                    <a:pt x="354" y="642"/>
                  </a:lnTo>
                  <a:lnTo>
                    <a:pt x="360" y="648"/>
                  </a:lnTo>
                  <a:lnTo>
                    <a:pt x="372" y="648"/>
                  </a:lnTo>
                  <a:lnTo>
                    <a:pt x="384" y="642"/>
                  </a:lnTo>
                  <a:lnTo>
                    <a:pt x="390" y="636"/>
                  </a:lnTo>
                  <a:lnTo>
                    <a:pt x="396" y="624"/>
                  </a:lnTo>
                  <a:lnTo>
                    <a:pt x="402" y="606"/>
                  </a:lnTo>
                  <a:lnTo>
                    <a:pt x="408" y="594"/>
                  </a:lnTo>
                  <a:lnTo>
                    <a:pt x="408" y="582"/>
                  </a:lnTo>
                  <a:lnTo>
                    <a:pt x="426" y="564"/>
                  </a:lnTo>
                  <a:lnTo>
                    <a:pt x="444" y="558"/>
                  </a:lnTo>
                  <a:lnTo>
                    <a:pt x="456" y="552"/>
                  </a:lnTo>
                  <a:lnTo>
                    <a:pt x="462" y="546"/>
                  </a:lnTo>
                  <a:lnTo>
                    <a:pt x="468" y="534"/>
                  </a:lnTo>
                  <a:lnTo>
                    <a:pt x="480" y="528"/>
                  </a:lnTo>
                  <a:lnTo>
                    <a:pt x="480" y="492"/>
                  </a:lnTo>
                  <a:lnTo>
                    <a:pt x="492" y="468"/>
                  </a:lnTo>
                  <a:lnTo>
                    <a:pt x="504" y="462"/>
                  </a:lnTo>
                  <a:lnTo>
                    <a:pt x="510" y="462"/>
                  </a:lnTo>
                  <a:lnTo>
                    <a:pt x="522" y="456"/>
                  </a:lnTo>
                  <a:lnTo>
                    <a:pt x="564" y="414"/>
                  </a:lnTo>
                  <a:lnTo>
                    <a:pt x="576" y="390"/>
                  </a:lnTo>
                  <a:lnTo>
                    <a:pt x="582" y="384"/>
                  </a:lnTo>
                  <a:lnTo>
                    <a:pt x="594" y="384"/>
                  </a:lnTo>
                  <a:lnTo>
                    <a:pt x="606" y="378"/>
                  </a:lnTo>
                  <a:lnTo>
                    <a:pt x="618" y="378"/>
                  </a:lnTo>
                  <a:lnTo>
                    <a:pt x="630" y="354"/>
                  </a:lnTo>
                  <a:lnTo>
                    <a:pt x="648" y="354"/>
                  </a:lnTo>
                  <a:lnTo>
                    <a:pt x="648" y="348"/>
                  </a:lnTo>
                  <a:lnTo>
                    <a:pt x="642" y="336"/>
                  </a:lnTo>
                  <a:lnTo>
                    <a:pt x="624" y="318"/>
                  </a:lnTo>
                  <a:lnTo>
                    <a:pt x="606" y="312"/>
                  </a:lnTo>
                  <a:lnTo>
                    <a:pt x="594" y="312"/>
                  </a:lnTo>
                  <a:lnTo>
                    <a:pt x="576" y="306"/>
                  </a:lnTo>
                  <a:lnTo>
                    <a:pt x="564" y="306"/>
                  </a:lnTo>
                  <a:lnTo>
                    <a:pt x="564" y="276"/>
                  </a:lnTo>
                  <a:lnTo>
                    <a:pt x="546" y="276"/>
                  </a:lnTo>
                  <a:lnTo>
                    <a:pt x="546" y="246"/>
                  </a:lnTo>
                  <a:lnTo>
                    <a:pt x="552" y="240"/>
                  </a:lnTo>
                  <a:lnTo>
                    <a:pt x="546" y="216"/>
                  </a:lnTo>
                  <a:lnTo>
                    <a:pt x="516" y="216"/>
                  </a:lnTo>
                  <a:lnTo>
                    <a:pt x="516" y="186"/>
                  </a:lnTo>
                  <a:lnTo>
                    <a:pt x="510" y="180"/>
                  </a:lnTo>
                  <a:lnTo>
                    <a:pt x="480" y="180"/>
                  </a:lnTo>
                  <a:lnTo>
                    <a:pt x="462" y="162"/>
                  </a:lnTo>
                  <a:lnTo>
                    <a:pt x="450" y="156"/>
                  </a:lnTo>
                  <a:lnTo>
                    <a:pt x="432" y="120"/>
                  </a:lnTo>
                  <a:lnTo>
                    <a:pt x="432" y="96"/>
                  </a:lnTo>
                  <a:lnTo>
                    <a:pt x="426" y="90"/>
                  </a:lnTo>
                  <a:lnTo>
                    <a:pt x="414" y="66"/>
                  </a:lnTo>
                  <a:lnTo>
                    <a:pt x="408" y="60"/>
                  </a:lnTo>
                  <a:lnTo>
                    <a:pt x="396" y="60"/>
                  </a:lnTo>
                  <a:lnTo>
                    <a:pt x="396" y="30"/>
                  </a:lnTo>
                  <a:lnTo>
                    <a:pt x="384" y="18"/>
                  </a:lnTo>
                  <a:lnTo>
                    <a:pt x="378" y="0"/>
                  </a:lnTo>
                  <a:lnTo>
                    <a:pt x="342" y="6"/>
                  </a:lnTo>
                  <a:lnTo>
                    <a:pt x="330" y="18"/>
                  </a:lnTo>
                  <a:lnTo>
                    <a:pt x="306" y="18"/>
                  </a:lnTo>
                  <a:lnTo>
                    <a:pt x="264" y="60"/>
                  </a:lnTo>
                  <a:lnTo>
                    <a:pt x="258" y="60"/>
                  </a:lnTo>
                  <a:lnTo>
                    <a:pt x="258" y="42"/>
                  </a:lnTo>
                  <a:lnTo>
                    <a:pt x="252" y="42"/>
                  </a:lnTo>
                  <a:lnTo>
                    <a:pt x="252" y="24"/>
                  </a:lnTo>
                  <a:lnTo>
                    <a:pt x="246" y="18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168" y="36"/>
                  </a:lnTo>
                  <a:lnTo>
                    <a:pt x="132" y="36"/>
                  </a:lnTo>
                  <a:lnTo>
                    <a:pt x="114" y="42"/>
                  </a:lnTo>
                  <a:lnTo>
                    <a:pt x="78" y="42"/>
                  </a:lnTo>
                  <a:lnTo>
                    <a:pt x="78" y="216"/>
                  </a:lnTo>
                  <a:lnTo>
                    <a:pt x="72" y="222"/>
                  </a:lnTo>
                  <a:lnTo>
                    <a:pt x="78" y="348"/>
                  </a:lnTo>
                  <a:lnTo>
                    <a:pt x="6" y="348"/>
                  </a:lnTo>
                  <a:lnTo>
                    <a:pt x="0" y="57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7" name="Bosnia and Herzegovina" descr="© INSCALE GmbH, 05.05.2010&#10;http://www.presentationload.com/">
              <a:extLst>
                <a:ext uri="{FF2B5EF4-FFF2-40B4-BE49-F238E27FC236}">
                  <a16:creationId xmlns:a16="http://schemas.microsoft.com/office/drawing/2014/main" id="{8A31EF9F-E3FE-A7E8-62E8-A01AFBD90BE4}"/>
                </a:ext>
              </a:extLst>
            </p:cNvPr>
            <p:cNvSpPr>
              <a:spLocks/>
            </p:cNvSpPr>
            <p:nvPr/>
          </p:nvSpPr>
          <p:spPr bwMode="gray">
            <a:xfrm>
              <a:off x="4638597" y="1836902"/>
              <a:ext cx="100801" cy="88942"/>
            </a:xfrm>
            <a:custGeom>
              <a:avLst/>
              <a:gdLst>
                <a:gd name="T0" fmla="*/ 2147483647 w 264"/>
                <a:gd name="T1" fmla="*/ 2147483647 h 234"/>
                <a:gd name="T2" fmla="*/ 2147483647 w 264"/>
                <a:gd name="T3" fmla="*/ 2147483647 h 234"/>
                <a:gd name="T4" fmla="*/ 2147483647 w 264"/>
                <a:gd name="T5" fmla="*/ 2147483647 h 234"/>
                <a:gd name="T6" fmla="*/ 2147483647 w 264"/>
                <a:gd name="T7" fmla="*/ 2147483647 h 234"/>
                <a:gd name="T8" fmla="*/ 2147483647 w 264"/>
                <a:gd name="T9" fmla="*/ 2147483647 h 234"/>
                <a:gd name="T10" fmla="*/ 2147483647 w 264"/>
                <a:gd name="T11" fmla="*/ 2147483647 h 234"/>
                <a:gd name="T12" fmla="*/ 2147483647 w 264"/>
                <a:gd name="T13" fmla="*/ 2147483647 h 234"/>
                <a:gd name="T14" fmla="*/ 2147483647 w 264"/>
                <a:gd name="T15" fmla="*/ 2147483647 h 234"/>
                <a:gd name="T16" fmla="*/ 2147483647 w 264"/>
                <a:gd name="T17" fmla="*/ 2147483647 h 234"/>
                <a:gd name="T18" fmla="*/ 2147483647 w 264"/>
                <a:gd name="T19" fmla="*/ 2147483647 h 234"/>
                <a:gd name="T20" fmla="*/ 2147483647 w 264"/>
                <a:gd name="T21" fmla="*/ 2147483647 h 234"/>
                <a:gd name="T22" fmla="*/ 2147483647 w 264"/>
                <a:gd name="T23" fmla="*/ 2147483647 h 234"/>
                <a:gd name="T24" fmla="*/ 2147483647 w 264"/>
                <a:gd name="T25" fmla="*/ 2147483647 h 234"/>
                <a:gd name="T26" fmla="*/ 2147483647 w 264"/>
                <a:gd name="T27" fmla="*/ 2147483647 h 234"/>
                <a:gd name="T28" fmla="*/ 2147483647 w 264"/>
                <a:gd name="T29" fmla="*/ 2147483647 h 234"/>
                <a:gd name="T30" fmla="*/ 2147483647 w 264"/>
                <a:gd name="T31" fmla="*/ 2147483647 h 234"/>
                <a:gd name="T32" fmla="*/ 2147483647 w 264"/>
                <a:gd name="T33" fmla="*/ 2147483647 h 234"/>
                <a:gd name="T34" fmla="*/ 2147483647 w 264"/>
                <a:gd name="T35" fmla="*/ 2147483647 h 234"/>
                <a:gd name="T36" fmla="*/ 2147483647 w 264"/>
                <a:gd name="T37" fmla="*/ 2147483647 h 234"/>
                <a:gd name="T38" fmla="*/ 2147483647 w 264"/>
                <a:gd name="T39" fmla="*/ 0 h 234"/>
                <a:gd name="T40" fmla="*/ 2147483647 w 264"/>
                <a:gd name="T41" fmla="*/ 0 h 234"/>
                <a:gd name="T42" fmla="*/ 2147483647 w 264"/>
                <a:gd name="T43" fmla="*/ 2147483647 h 234"/>
                <a:gd name="T44" fmla="*/ 0 w 264"/>
                <a:gd name="T45" fmla="*/ 2147483647 h 234"/>
                <a:gd name="T46" fmla="*/ 2147483647 w 264"/>
                <a:gd name="T47" fmla="*/ 2147483647 h 234"/>
                <a:gd name="T48" fmla="*/ 2147483647 w 264"/>
                <a:gd name="T49" fmla="*/ 2147483647 h 234"/>
                <a:gd name="T50" fmla="*/ 2147483647 w 264"/>
                <a:gd name="T51" fmla="*/ 2147483647 h 234"/>
                <a:gd name="T52" fmla="*/ 2147483647 w 264"/>
                <a:gd name="T53" fmla="*/ 2147483647 h 234"/>
                <a:gd name="T54" fmla="*/ 2147483647 w 264"/>
                <a:gd name="T55" fmla="*/ 2147483647 h 234"/>
                <a:gd name="T56" fmla="*/ 2147483647 w 264"/>
                <a:gd name="T57" fmla="*/ 2147483647 h 234"/>
                <a:gd name="T58" fmla="*/ 2147483647 w 264"/>
                <a:gd name="T59" fmla="*/ 2147483647 h 234"/>
                <a:gd name="T60" fmla="*/ 2147483647 w 264"/>
                <a:gd name="T61" fmla="*/ 2147483647 h 234"/>
                <a:gd name="T62" fmla="*/ 2147483647 w 264"/>
                <a:gd name="T63" fmla="*/ 2147483647 h 234"/>
                <a:gd name="T64" fmla="*/ 2147483647 w 264"/>
                <a:gd name="T65" fmla="*/ 2147483647 h 234"/>
                <a:gd name="T66" fmla="*/ 2147483647 w 264"/>
                <a:gd name="T67" fmla="*/ 2147483647 h 234"/>
                <a:gd name="T68" fmla="*/ 2147483647 w 264"/>
                <a:gd name="T69" fmla="*/ 2147483647 h 234"/>
                <a:gd name="T70" fmla="*/ 2147483647 w 264"/>
                <a:gd name="T71" fmla="*/ 2147483647 h 234"/>
                <a:gd name="T72" fmla="*/ 2147483647 w 264"/>
                <a:gd name="T73" fmla="*/ 2147483647 h 234"/>
                <a:gd name="T74" fmla="*/ 2147483647 w 264"/>
                <a:gd name="T75" fmla="*/ 2147483647 h 234"/>
                <a:gd name="T76" fmla="*/ 2147483647 w 264"/>
                <a:gd name="T77" fmla="*/ 2147483647 h 234"/>
                <a:gd name="T78" fmla="*/ 2147483647 w 264"/>
                <a:gd name="T79" fmla="*/ 2147483647 h 234"/>
                <a:gd name="T80" fmla="*/ 2147483647 w 264"/>
                <a:gd name="T81" fmla="*/ 2147483647 h 234"/>
                <a:gd name="T82" fmla="*/ 2147483647 w 264"/>
                <a:gd name="T83" fmla="*/ 2147483647 h 234"/>
                <a:gd name="T84" fmla="*/ 2147483647 w 264"/>
                <a:gd name="T85" fmla="*/ 2147483647 h 234"/>
                <a:gd name="T86" fmla="*/ 2147483647 w 264"/>
                <a:gd name="T87" fmla="*/ 2147483647 h 234"/>
                <a:gd name="T88" fmla="*/ 2147483647 w 264"/>
                <a:gd name="T89" fmla="*/ 2147483647 h 234"/>
                <a:gd name="T90" fmla="*/ 2147483647 w 264"/>
                <a:gd name="T91" fmla="*/ 2147483647 h 234"/>
                <a:gd name="T92" fmla="*/ 2147483647 w 264"/>
                <a:gd name="T93" fmla="*/ 2147483647 h 234"/>
                <a:gd name="T94" fmla="*/ 2147483647 w 264"/>
                <a:gd name="T95" fmla="*/ 2147483647 h 234"/>
                <a:gd name="T96" fmla="*/ 2147483647 w 264"/>
                <a:gd name="T97" fmla="*/ 2147483647 h 234"/>
                <a:gd name="T98" fmla="*/ 2147483647 w 264"/>
                <a:gd name="T99" fmla="*/ 2147483647 h 234"/>
                <a:gd name="T100" fmla="*/ 2147483647 w 264"/>
                <a:gd name="T101" fmla="*/ 2147483647 h 234"/>
                <a:gd name="T102" fmla="*/ 2147483647 w 264"/>
                <a:gd name="T103" fmla="*/ 2147483647 h 234"/>
                <a:gd name="T104" fmla="*/ 2147483647 w 264"/>
                <a:gd name="T105" fmla="*/ 2147483647 h 234"/>
                <a:gd name="T106" fmla="*/ 2147483647 w 264"/>
                <a:gd name="T107" fmla="*/ 2147483647 h 234"/>
                <a:gd name="T108" fmla="*/ 2147483647 w 264"/>
                <a:gd name="T109" fmla="*/ 2147483647 h 234"/>
                <a:gd name="T110" fmla="*/ 2147483647 w 264"/>
                <a:gd name="T111" fmla="*/ 2147483647 h 234"/>
                <a:gd name="T112" fmla="*/ 2147483647 w 264"/>
                <a:gd name="T113" fmla="*/ 2147483647 h 234"/>
                <a:gd name="T114" fmla="*/ 2147483647 w 264"/>
                <a:gd name="T115" fmla="*/ 2147483647 h 234"/>
                <a:gd name="T116" fmla="*/ 2147483647 w 264"/>
                <a:gd name="T117" fmla="*/ 2147483647 h 234"/>
                <a:gd name="T118" fmla="*/ 2147483647 w 264"/>
                <a:gd name="T119" fmla="*/ 2147483647 h 234"/>
                <a:gd name="T120" fmla="*/ 2147483647 w 264"/>
                <a:gd name="T121" fmla="*/ 2147483647 h 234"/>
                <a:gd name="T122" fmla="*/ 2147483647 w 264"/>
                <a:gd name="T123" fmla="*/ 2147483647 h 234"/>
                <a:gd name="T124" fmla="*/ 2147483647 w 264"/>
                <a:gd name="T125" fmla="*/ 2147483647 h 23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64"/>
                <a:gd name="T190" fmla="*/ 0 h 234"/>
                <a:gd name="T191" fmla="*/ 264 w 264"/>
                <a:gd name="T192" fmla="*/ 234 h 23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64" h="234">
                  <a:moveTo>
                    <a:pt x="246" y="78"/>
                  </a:moveTo>
                  <a:lnTo>
                    <a:pt x="228" y="78"/>
                  </a:lnTo>
                  <a:lnTo>
                    <a:pt x="228" y="60"/>
                  </a:lnTo>
                  <a:lnTo>
                    <a:pt x="246" y="42"/>
                  </a:lnTo>
                  <a:lnTo>
                    <a:pt x="246" y="30"/>
                  </a:lnTo>
                  <a:lnTo>
                    <a:pt x="234" y="30"/>
                  </a:lnTo>
                  <a:lnTo>
                    <a:pt x="222" y="36"/>
                  </a:lnTo>
                  <a:lnTo>
                    <a:pt x="216" y="36"/>
                  </a:lnTo>
                  <a:lnTo>
                    <a:pt x="216" y="30"/>
                  </a:lnTo>
                  <a:lnTo>
                    <a:pt x="204" y="30"/>
                  </a:lnTo>
                  <a:lnTo>
                    <a:pt x="192" y="12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120" y="6"/>
                  </a:lnTo>
                  <a:lnTo>
                    <a:pt x="108" y="12"/>
                  </a:lnTo>
                  <a:lnTo>
                    <a:pt x="90" y="6"/>
                  </a:lnTo>
                  <a:lnTo>
                    <a:pt x="66" y="6"/>
                  </a:lnTo>
                  <a:lnTo>
                    <a:pt x="42" y="12"/>
                  </a:lnTo>
                  <a:lnTo>
                    <a:pt x="30" y="6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24"/>
                  </a:lnTo>
                  <a:lnTo>
                    <a:pt x="0" y="30"/>
                  </a:lnTo>
                  <a:lnTo>
                    <a:pt x="12" y="42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60" y="90"/>
                  </a:lnTo>
                  <a:lnTo>
                    <a:pt x="72" y="120"/>
                  </a:lnTo>
                  <a:lnTo>
                    <a:pt x="84" y="132"/>
                  </a:lnTo>
                  <a:lnTo>
                    <a:pt x="96" y="138"/>
                  </a:lnTo>
                  <a:lnTo>
                    <a:pt x="114" y="150"/>
                  </a:lnTo>
                  <a:lnTo>
                    <a:pt x="126" y="156"/>
                  </a:lnTo>
                  <a:lnTo>
                    <a:pt x="132" y="168"/>
                  </a:lnTo>
                  <a:lnTo>
                    <a:pt x="132" y="174"/>
                  </a:lnTo>
                  <a:lnTo>
                    <a:pt x="126" y="180"/>
                  </a:lnTo>
                  <a:lnTo>
                    <a:pt x="138" y="180"/>
                  </a:lnTo>
                  <a:lnTo>
                    <a:pt x="156" y="198"/>
                  </a:lnTo>
                  <a:lnTo>
                    <a:pt x="162" y="210"/>
                  </a:lnTo>
                  <a:lnTo>
                    <a:pt x="174" y="216"/>
                  </a:lnTo>
                  <a:lnTo>
                    <a:pt x="192" y="234"/>
                  </a:lnTo>
                  <a:lnTo>
                    <a:pt x="210" y="204"/>
                  </a:lnTo>
                  <a:lnTo>
                    <a:pt x="198" y="198"/>
                  </a:lnTo>
                  <a:lnTo>
                    <a:pt x="192" y="198"/>
                  </a:lnTo>
                  <a:lnTo>
                    <a:pt x="186" y="192"/>
                  </a:lnTo>
                  <a:lnTo>
                    <a:pt x="186" y="186"/>
                  </a:lnTo>
                  <a:lnTo>
                    <a:pt x="192" y="180"/>
                  </a:lnTo>
                  <a:lnTo>
                    <a:pt x="198" y="180"/>
                  </a:lnTo>
                  <a:lnTo>
                    <a:pt x="204" y="168"/>
                  </a:lnTo>
                  <a:lnTo>
                    <a:pt x="204" y="162"/>
                  </a:lnTo>
                  <a:lnTo>
                    <a:pt x="210" y="156"/>
                  </a:lnTo>
                  <a:lnTo>
                    <a:pt x="228" y="156"/>
                  </a:lnTo>
                  <a:lnTo>
                    <a:pt x="228" y="132"/>
                  </a:lnTo>
                  <a:lnTo>
                    <a:pt x="258" y="132"/>
                  </a:lnTo>
                  <a:lnTo>
                    <a:pt x="258" y="126"/>
                  </a:lnTo>
                  <a:lnTo>
                    <a:pt x="252" y="114"/>
                  </a:lnTo>
                  <a:lnTo>
                    <a:pt x="240" y="102"/>
                  </a:lnTo>
                  <a:lnTo>
                    <a:pt x="264" y="96"/>
                  </a:lnTo>
                  <a:lnTo>
                    <a:pt x="258" y="84"/>
                  </a:lnTo>
                  <a:lnTo>
                    <a:pt x="252" y="78"/>
                  </a:lnTo>
                  <a:lnTo>
                    <a:pt x="246" y="7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8" name="Bolivia" descr="© INSCALE GmbH, 05.05.2010&#10;http://www.presentationload.com/">
              <a:extLst>
                <a:ext uri="{FF2B5EF4-FFF2-40B4-BE49-F238E27FC236}">
                  <a16:creationId xmlns:a16="http://schemas.microsoft.com/office/drawing/2014/main" id="{733AE588-BD94-35B0-4FC9-A7ACB8820311}"/>
                </a:ext>
              </a:extLst>
            </p:cNvPr>
            <p:cNvSpPr>
              <a:spLocks/>
            </p:cNvSpPr>
            <p:nvPr/>
          </p:nvSpPr>
          <p:spPr bwMode="gray">
            <a:xfrm>
              <a:off x="2369085" y="3514955"/>
              <a:ext cx="337980" cy="401725"/>
            </a:xfrm>
            <a:custGeom>
              <a:avLst/>
              <a:gdLst>
                <a:gd name="T0" fmla="*/ 2147483647 w 894"/>
                <a:gd name="T1" fmla="*/ 2147483647 h 1056"/>
                <a:gd name="T2" fmla="*/ 2147483647 w 894"/>
                <a:gd name="T3" fmla="*/ 2147483647 h 1056"/>
                <a:gd name="T4" fmla="*/ 2147483647 w 894"/>
                <a:gd name="T5" fmla="*/ 2147483647 h 1056"/>
                <a:gd name="T6" fmla="*/ 2147483647 w 894"/>
                <a:gd name="T7" fmla="*/ 2147483647 h 1056"/>
                <a:gd name="T8" fmla="*/ 2147483647 w 894"/>
                <a:gd name="T9" fmla="*/ 2147483647 h 1056"/>
                <a:gd name="T10" fmla="*/ 2147483647 w 894"/>
                <a:gd name="T11" fmla="*/ 2147483647 h 1056"/>
                <a:gd name="T12" fmla="*/ 2147483647 w 894"/>
                <a:gd name="T13" fmla="*/ 2147483647 h 1056"/>
                <a:gd name="T14" fmla="*/ 2147483647 w 894"/>
                <a:gd name="T15" fmla="*/ 2147483647 h 1056"/>
                <a:gd name="T16" fmla="*/ 2147483647 w 894"/>
                <a:gd name="T17" fmla="*/ 2147483647 h 1056"/>
                <a:gd name="T18" fmla="*/ 2147483647 w 894"/>
                <a:gd name="T19" fmla="*/ 2147483647 h 1056"/>
                <a:gd name="T20" fmla="*/ 2147483647 w 894"/>
                <a:gd name="T21" fmla="*/ 2147483647 h 1056"/>
                <a:gd name="T22" fmla="*/ 2147483647 w 894"/>
                <a:gd name="T23" fmla="*/ 2147483647 h 1056"/>
                <a:gd name="T24" fmla="*/ 2147483647 w 894"/>
                <a:gd name="T25" fmla="*/ 2147483647 h 1056"/>
                <a:gd name="T26" fmla="*/ 2147483647 w 894"/>
                <a:gd name="T27" fmla="*/ 2147483647 h 1056"/>
                <a:gd name="T28" fmla="*/ 2147483647 w 894"/>
                <a:gd name="T29" fmla="*/ 2147483647 h 1056"/>
                <a:gd name="T30" fmla="*/ 2147483647 w 894"/>
                <a:gd name="T31" fmla="*/ 2147483647 h 1056"/>
                <a:gd name="T32" fmla="*/ 2147483647 w 894"/>
                <a:gd name="T33" fmla="*/ 2147483647 h 1056"/>
                <a:gd name="T34" fmla="*/ 2147483647 w 894"/>
                <a:gd name="T35" fmla="*/ 2147483647 h 1056"/>
                <a:gd name="T36" fmla="*/ 2147483647 w 894"/>
                <a:gd name="T37" fmla="*/ 2147483647 h 1056"/>
                <a:gd name="T38" fmla="*/ 2147483647 w 894"/>
                <a:gd name="T39" fmla="*/ 2147483647 h 1056"/>
                <a:gd name="T40" fmla="*/ 2147483647 w 894"/>
                <a:gd name="T41" fmla="*/ 2147483647 h 1056"/>
                <a:gd name="T42" fmla="*/ 2147483647 w 894"/>
                <a:gd name="T43" fmla="*/ 2147483647 h 1056"/>
                <a:gd name="T44" fmla="*/ 2147483647 w 894"/>
                <a:gd name="T45" fmla="*/ 2147483647 h 1056"/>
                <a:gd name="T46" fmla="*/ 2147483647 w 894"/>
                <a:gd name="T47" fmla="*/ 2147483647 h 1056"/>
                <a:gd name="T48" fmla="*/ 0 w 894"/>
                <a:gd name="T49" fmla="*/ 2147483647 h 1056"/>
                <a:gd name="T50" fmla="*/ 2147483647 w 894"/>
                <a:gd name="T51" fmla="*/ 2147483647 h 1056"/>
                <a:gd name="T52" fmla="*/ 2147483647 w 894"/>
                <a:gd name="T53" fmla="*/ 2147483647 h 1056"/>
                <a:gd name="T54" fmla="*/ 2147483647 w 894"/>
                <a:gd name="T55" fmla="*/ 2147483647 h 1056"/>
                <a:gd name="T56" fmla="*/ 2147483647 w 894"/>
                <a:gd name="T57" fmla="*/ 2147483647 h 1056"/>
                <a:gd name="T58" fmla="*/ 2147483647 w 894"/>
                <a:gd name="T59" fmla="*/ 2147483647 h 1056"/>
                <a:gd name="T60" fmla="*/ 2147483647 w 894"/>
                <a:gd name="T61" fmla="*/ 2147483647 h 1056"/>
                <a:gd name="T62" fmla="*/ 2147483647 w 894"/>
                <a:gd name="T63" fmla="*/ 2147483647 h 1056"/>
                <a:gd name="T64" fmla="*/ 2147483647 w 894"/>
                <a:gd name="T65" fmla="*/ 2147483647 h 1056"/>
                <a:gd name="T66" fmla="*/ 2147483647 w 894"/>
                <a:gd name="T67" fmla="*/ 2147483647 h 1056"/>
                <a:gd name="T68" fmla="*/ 2147483647 w 894"/>
                <a:gd name="T69" fmla="*/ 2147483647 h 1056"/>
                <a:gd name="T70" fmla="*/ 2147483647 w 894"/>
                <a:gd name="T71" fmla="*/ 2147483647 h 1056"/>
                <a:gd name="T72" fmla="*/ 2147483647 w 894"/>
                <a:gd name="T73" fmla="*/ 2147483647 h 1056"/>
                <a:gd name="T74" fmla="*/ 2147483647 w 894"/>
                <a:gd name="T75" fmla="*/ 2147483647 h 1056"/>
                <a:gd name="T76" fmla="*/ 2147483647 w 894"/>
                <a:gd name="T77" fmla="*/ 2147483647 h 1056"/>
                <a:gd name="T78" fmla="*/ 2147483647 w 894"/>
                <a:gd name="T79" fmla="*/ 2147483647 h 1056"/>
                <a:gd name="T80" fmla="*/ 2147483647 w 894"/>
                <a:gd name="T81" fmla="*/ 2147483647 h 1056"/>
                <a:gd name="T82" fmla="*/ 2147483647 w 894"/>
                <a:gd name="T83" fmla="*/ 2147483647 h 1056"/>
                <a:gd name="T84" fmla="*/ 2147483647 w 894"/>
                <a:gd name="T85" fmla="*/ 2147483647 h 1056"/>
                <a:gd name="T86" fmla="*/ 2147483647 w 894"/>
                <a:gd name="T87" fmla="*/ 2147483647 h 1056"/>
                <a:gd name="T88" fmla="*/ 2147483647 w 894"/>
                <a:gd name="T89" fmla="*/ 2147483647 h 1056"/>
                <a:gd name="T90" fmla="*/ 2147483647 w 894"/>
                <a:gd name="T91" fmla="*/ 2147483647 h 1056"/>
                <a:gd name="T92" fmla="*/ 2147483647 w 894"/>
                <a:gd name="T93" fmla="*/ 2147483647 h 1056"/>
                <a:gd name="T94" fmla="*/ 2147483647 w 894"/>
                <a:gd name="T95" fmla="*/ 2147483647 h 1056"/>
                <a:gd name="T96" fmla="*/ 2147483647 w 894"/>
                <a:gd name="T97" fmla="*/ 2147483647 h 1056"/>
                <a:gd name="T98" fmla="*/ 2147483647 w 894"/>
                <a:gd name="T99" fmla="*/ 2147483647 h 1056"/>
                <a:gd name="T100" fmla="*/ 2147483647 w 894"/>
                <a:gd name="T101" fmla="*/ 2147483647 h 105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94"/>
                <a:gd name="T154" fmla="*/ 0 h 1056"/>
                <a:gd name="T155" fmla="*/ 894 w 894"/>
                <a:gd name="T156" fmla="*/ 1056 h 105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94" h="1056">
                  <a:moveTo>
                    <a:pt x="882" y="744"/>
                  </a:moveTo>
                  <a:lnTo>
                    <a:pt x="882" y="738"/>
                  </a:lnTo>
                  <a:lnTo>
                    <a:pt x="888" y="732"/>
                  </a:lnTo>
                  <a:lnTo>
                    <a:pt x="888" y="708"/>
                  </a:lnTo>
                  <a:lnTo>
                    <a:pt x="894" y="696"/>
                  </a:lnTo>
                  <a:lnTo>
                    <a:pt x="894" y="684"/>
                  </a:lnTo>
                  <a:lnTo>
                    <a:pt x="882" y="648"/>
                  </a:lnTo>
                  <a:lnTo>
                    <a:pt x="876" y="636"/>
                  </a:lnTo>
                  <a:lnTo>
                    <a:pt x="864" y="624"/>
                  </a:lnTo>
                  <a:lnTo>
                    <a:pt x="840" y="612"/>
                  </a:lnTo>
                  <a:lnTo>
                    <a:pt x="834" y="606"/>
                  </a:lnTo>
                  <a:lnTo>
                    <a:pt x="822" y="600"/>
                  </a:lnTo>
                  <a:lnTo>
                    <a:pt x="816" y="588"/>
                  </a:lnTo>
                  <a:lnTo>
                    <a:pt x="816" y="576"/>
                  </a:lnTo>
                  <a:lnTo>
                    <a:pt x="822" y="558"/>
                  </a:lnTo>
                  <a:lnTo>
                    <a:pt x="822" y="546"/>
                  </a:lnTo>
                  <a:lnTo>
                    <a:pt x="828" y="540"/>
                  </a:lnTo>
                  <a:lnTo>
                    <a:pt x="828" y="534"/>
                  </a:lnTo>
                  <a:lnTo>
                    <a:pt x="768" y="534"/>
                  </a:lnTo>
                  <a:lnTo>
                    <a:pt x="720" y="528"/>
                  </a:lnTo>
                  <a:lnTo>
                    <a:pt x="690" y="522"/>
                  </a:lnTo>
                  <a:lnTo>
                    <a:pt x="684" y="516"/>
                  </a:lnTo>
                  <a:lnTo>
                    <a:pt x="684" y="474"/>
                  </a:lnTo>
                  <a:lnTo>
                    <a:pt x="690" y="462"/>
                  </a:lnTo>
                  <a:lnTo>
                    <a:pt x="684" y="456"/>
                  </a:lnTo>
                  <a:lnTo>
                    <a:pt x="672" y="450"/>
                  </a:lnTo>
                  <a:lnTo>
                    <a:pt x="666" y="438"/>
                  </a:lnTo>
                  <a:lnTo>
                    <a:pt x="660" y="432"/>
                  </a:lnTo>
                  <a:lnTo>
                    <a:pt x="660" y="426"/>
                  </a:lnTo>
                  <a:lnTo>
                    <a:pt x="678" y="426"/>
                  </a:lnTo>
                  <a:lnTo>
                    <a:pt x="678" y="396"/>
                  </a:lnTo>
                  <a:lnTo>
                    <a:pt x="672" y="384"/>
                  </a:lnTo>
                  <a:lnTo>
                    <a:pt x="666" y="378"/>
                  </a:lnTo>
                  <a:lnTo>
                    <a:pt x="660" y="366"/>
                  </a:lnTo>
                  <a:lnTo>
                    <a:pt x="660" y="336"/>
                  </a:lnTo>
                  <a:lnTo>
                    <a:pt x="654" y="330"/>
                  </a:lnTo>
                  <a:lnTo>
                    <a:pt x="648" y="318"/>
                  </a:lnTo>
                  <a:lnTo>
                    <a:pt x="624" y="306"/>
                  </a:lnTo>
                  <a:lnTo>
                    <a:pt x="564" y="306"/>
                  </a:lnTo>
                  <a:lnTo>
                    <a:pt x="558" y="300"/>
                  </a:lnTo>
                  <a:lnTo>
                    <a:pt x="546" y="294"/>
                  </a:lnTo>
                  <a:lnTo>
                    <a:pt x="534" y="282"/>
                  </a:lnTo>
                  <a:lnTo>
                    <a:pt x="534" y="276"/>
                  </a:lnTo>
                  <a:lnTo>
                    <a:pt x="510" y="276"/>
                  </a:lnTo>
                  <a:lnTo>
                    <a:pt x="498" y="270"/>
                  </a:lnTo>
                  <a:lnTo>
                    <a:pt x="486" y="258"/>
                  </a:lnTo>
                  <a:lnTo>
                    <a:pt x="474" y="252"/>
                  </a:lnTo>
                  <a:lnTo>
                    <a:pt x="468" y="240"/>
                  </a:lnTo>
                  <a:lnTo>
                    <a:pt x="468" y="234"/>
                  </a:lnTo>
                  <a:lnTo>
                    <a:pt x="456" y="234"/>
                  </a:lnTo>
                  <a:lnTo>
                    <a:pt x="450" y="240"/>
                  </a:lnTo>
                  <a:lnTo>
                    <a:pt x="438" y="240"/>
                  </a:lnTo>
                  <a:lnTo>
                    <a:pt x="426" y="234"/>
                  </a:lnTo>
                  <a:lnTo>
                    <a:pt x="420" y="222"/>
                  </a:lnTo>
                  <a:lnTo>
                    <a:pt x="414" y="228"/>
                  </a:lnTo>
                  <a:lnTo>
                    <a:pt x="384" y="228"/>
                  </a:lnTo>
                  <a:lnTo>
                    <a:pt x="372" y="222"/>
                  </a:lnTo>
                  <a:lnTo>
                    <a:pt x="366" y="216"/>
                  </a:lnTo>
                  <a:lnTo>
                    <a:pt x="366" y="210"/>
                  </a:lnTo>
                  <a:lnTo>
                    <a:pt x="360" y="198"/>
                  </a:lnTo>
                  <a:lnTo>
                    <a:pt x="360" y="192"/>
                  </a:lnTo>
                  <a:lnTo>
                    <a:pt x="354" y="186"/>
                  </a:lnTo>
                  <a:lnTo>
                    <a:pt x="330" y="186"/>
                  </a:lnTo>
                  <a:lnTo>
                    <a:pt x="324" y="156"/>
                  </a:lnTo>
                  <a:lnTo>
                    <a:pt x="318" y="150"/>
                  </a:lnTo>
                  <a:lnTo>
                    <a:pt x="306" y="144"/>
                  </a:lnTo>
                  <a:lnTo>
                    <a:pt x="294" y="132"/>
                  </a:lnTo>
                  <a:lnTo>
                    <a:pt x="294" y="120"/>
                  </a:lnTo>
                  <a:lnTo>
                    <a:pt x="300" y="114"/>
                  </a:lnTo>
                  <a:lnTo>
                    <a:pt x="300" y="96"/>
                  </a:lnTo>
                  <a:lnTo>
                    <a:pt x="294" y="84"/>
                  </a:lnTo>
                  <a:lnTo>
                    <a:pt x="288" y="78"/>
                  </a:lnTo>
                  <a:lnTo>
                    <a:pt x="288" y="48"/>
                  </a:lnTo>
                  <a:lnTo>
                    <a:pt x="294" y="42"/>
                  </a:lnTo>
                  <a:lnTo>
                    <a:pt x="294" y="36"/>
                  </a:lnTo>
                  <a:lnTo>
                    <a:pt x="300" y="30"/>
                  </a:lnTo>
                  <a:lnTo>
                    <a:pt x="300" y="0"/>
                  </a:lnTo>
                  <a:lnTo>
                    <a:pt x="288" y="0"/>
                  </a:lnTo>
                  <a:lnTo>
                    <a:pt x="276" y="6"/>
                  </a:lnTo>
                  <a:lnTo>
                    <a:pt x="276" y="12"/>
                  </a:lnTo>
                  <a:lnTo>
                    <a:pt x="270" y="12"/>
                  </a:lnTo>
                  <a:lnTo>
                    <a:pt x="258" y="0"/>
                  </a:lnTo>
                  <a:lnTo>
                    <a:pt x="246" y="12"/>
                  </a:lnTo>
                  <a:lnTo>
                    <a:pt x="210" y="12"/>
                  </a:lnTo>
                  <a:lnTo>
                    <a:pt x="198" y="18"/>
                  </a:lnTo>
                  <a:lnTo>
                    <a:pt x="192" y="24"/>
                  </a:lnTo>
                  <a:lnTo>
                    <a:pt x="186" y="36"/>
                  </a:lnTo>
                  <a:lnTo>
                    <a:pt x="180" y="42"/>
                  </a:lnTo>
                  <a:lnTo>
                    <a:pt x="180" y="48"/>
                  </a:lnTo>
                  <a:lnTo>
                    <a:pt x="144" y="48"/>
                  </a:lnTo>
                  <a:lnTo>
                    <a:pt x="138" y="78"/>
                  </a:lnTo>
                  <a:lnTo>
                    <a:pt x="102" y="78"/>
                  </a:lnTo>
                  <a:lnTo>
                    <a:pt x="90" y="96"/>
                  </a:lnTo>
                  <a:lnTo>
                    <a:pt x="84" y="102"/>
                  </a:lnTo>
                  <a:lnTo>
                    <a:pt x="60" y="114"/>
                  </a:lnTo>
                  <a:lnTo>
                    <a:pt x="42" y="114"/>
                  </a:lnTo>
                  <a:lnTo>
                    <a:pt x="42" y="108"/>
                  </a:lnTo>
                  <a:lnTo>
                    <a:pt x="36" y="102"/>
                  </a:lnTo>
                  <a:lnTo>
                    <a:pt x="12" y="102"/>
                  </a:lnTo>
                  <a:lnTo>
                    <a:pt x="0" y="96"/>
                  </a:lnTo>
                  <a:lnTo>
                    <a:pt x="0" y="114"/>
                  </a:lnTo>
                  <a:lnTo>
                    <a:pt x="6" y="132"/>
                  </a:lnTo>
                  <a:lnTo>
                    <a:pt x="18" y="144"/>
                  </a:lnTo>
                  <a:lnTo>
                    <a:pt x="30" y="162"/>
                  </a:lnTo>
                  <a:lnTo>
                    <a:pt x="42" y="174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66" y="228"/>
                  </a:lnTo>
                  <a:lnTo>
                    <a:pt x="60" y="234"/>
                  </a:lnTo>
                  <a:lnTo>
                    <a:pt x="54" y="246"/>
                  </a:lnTo>
                  <a:lnTo>
                    <a:pt x="48" y="252"/>
                  </a:lnTo>
                  <a:lnTo>
                    <a:pt x="60" y="300"/>
                  </a:lnTo>
                  <a:lnTo>
                    <a:pt x="42" y="330"/>
                  </a:lnTo>
                  <a:lnTo>
                    <a:pt x="48" y="330"/>
                  </a:lnTo>
                  <a:lnTo>
                    <a:pt x="60" y="342"/>
                  </a:lnTo>
                  <a:lnTo>
                    <a:pt x="66" y="354"/>
                  </a:lnTo>
                  <a:lnTo>
                    <a:pt x="66" y="360"/>
                  </a:lnTo>
                  <a:lnTo>
                    <a:pt x="60" y="372"/>
                  </a:lnTo>
                  <a:lnTo>
                    <a:pt x="48" y="384"/>
                  </a:lnTo>
                  <a:lnTo>
                    <a:pt x="36" y="408"/>
                  </a:lnTo>
                  <a:lnTo>
                    <a:pt x="42" y="426"/>
                  </a:lnTo>
                  <a:lnTo>
                    <a:pt x="48" y="438"/>
                  </a:lnTo>
                  <a:lnTo>
                    <a:pt x="54" y="444"/>
                  </a:lnTo>
                  <a:lnTo>
                    <a:pt x="54" y="450"/>
                  </a:lnTo>
                  <a:lnTo>
                    <a:pt x="42" y="468"/>
                  </a:lnTo>
                  <a:lnTo>
                    <a:pt x="54" y="480"/>
                  </a:lnTo>
                  <a:lnTo>
                    <a:pt x="78" y="498"/>
                  </a:lnTo>
                  <a:lnTo>
                    <a:pt x="78" y="516"/>
                  </a:lnTo>
                  <a:lnTo>
                    <a:pt x="102" y="528"/>
                  </a:lnTo>
                  <a:lnTo>
                    <a:pt x="90" y="558"/>
                  </a:lnTo>
                  <a:lnTo>
                    <a:pt x="78" y="546"/>
                  </a:lnTo>
                  <a:lnTo>
                    <a:pt x="78" y="558"/>
                  </a:lnTo>
                  <a:lnTo>
                    <a:pt x="66" y="582"/>
                  </a:lnTo>
                  <a:lnTo>
                    <a:pt x="54" y="588"/>
                  </a:lnTo>
                  <a:lnTo>
                    <a:pt x="36" y="606"/>
                  </a:lnTo>
                  <a:lnTo>
                    <a:pt x="48" y="630"/>
                  </a:lnTo>
                  <a:lnTo>
                    <a:pt x="42" y="636"/>
                  </a:lnTo>
                  <a:lnTo>
                    <a:pt x="60" y="666"/>
                  </a:lnTo>
                  <a:lnTo>
                    <a:pt x="84" y="666"/>
                  </a:lnTo>
                  <a:lnTo>
                    <a:pt x="96" y="744"/>
                  </a:lnTo>
                  <a:lnTo>
                    <a:pt x="108" y="750"/>
                  </a:lnTo>
                  <a:lnTo>
                    <a:pt x="114" y="750"/>
                  </a:lnTo>
                  <a:lnTo>
                    <a:pt x="138" y="762"/>
                  </a:lnTo>
                  <a:lnTo>
                    <a:pt x="144" y="774"/>
                  </a:lnTo>
                  <a:lnTo>
                    <a:pt x="144" y="780"/>
                  </a:lnTo>
                  <a:lnTo>
                    <a:pt x="138" y="792"/>
                  </a:lnTo>
                  <a:lnTo>
                    <a:pt x="126" y="804"/>
                  </a:lnTo>
                  <a:lnTo>
                    <a:pt x="144" y="822"/>
                  </a:lnTo>
                  <a:lnTo>
                    <a:pt x="138" y="828"/>
                  </a:lnTo>
                  <a:lnTo>
                    <a:pt x="132" y="840"/>
                  </a:lnTo>
                  <a:lnTo>
                    <a:pt x="126" y="846"/>
                  </a:lnTo>
                  <a:lnTo>
                    <a:pt x="126" y="858"/>
                  </a:lnTo>
                  <a:lnTo>
                    <a:pt x="132" y="870"/>
                  </a:lnTo>
                  <a:lnTo>
                    <a:pt x="138" y="876"/>
                  </a:lnTo>
                  <a:lnTo>
                    <a:pt x="138" y="900"/>
                  </a:lnTo>
                  <a:lnTo>
                    <a:pt x="144" y="900"/>
                  </a:lnTo>
                  <a:lnTo>
                    <a:pt x="150" y="906"/>
                  </a:lnTo>
                  <a:lnTo>
                    <a:pt x="162" y="912"/>
                  </a:lnTo>
                  <a:lnTo>
                    <a:pt x="168" y="918"/>
                  </a:lnTo>
                  <a:lnTo>
                    <a:pt x="180" y="924"/>
                  </a:lnTo>
                  <a:lnTo>
                    <a:pt x="186" y="930"/>
                  </a:lnTo>
                  <a:lnTo>
                    <a:pt x="186" y="996"/>
                  </a:lnTo>
                  <a:lnTo>
                    <a:pt x="210" y="1020"/>
                  </a:lnTo>
                  <a:lnTo>
                    <a:pt x="210" y="1044"/>
                  </a:lnTo>
                  <a:lnTo>
                    <a:pt x="216" y="1056"/>
                  </a:lnTo>
                  <a:lnTo>
                    <a:pt x="270" y="1056"/>
                  </a:lnTo>
                  <a:lnTo>
                    <a:pt x="270" y="1026"/>
                  </a:lnTo>
                  <a:lnTo>
                    <a:pt x="282" y="1026"/>
                  </a:lnTo>
                  <a:lnTo>
                    <a:pt x="282" y="1008"/>
                  </a:lnTo>
                  <a:lnTo>
                    <a:pt x="306" y="1002"/>
                  </a:lnTo>
                  <a:lnTo>
                    <a:pt x="318" y="978"/>
                  </a:lnTo>
                  <a:lnTo>
                    <a:pt x="324" y="984"/>
                  </a:lnTo>
                  <a:lnTo>
                    <a:pt x="348" y="996"/>
                  </a:lnTo>
                  <a:lnTo>
                    <a:pt x="360" y="996"/>
                  </a:lnTo>
                  <a:lnTo>
                    <a:pt x="378" y="1002"/>
                  </a:lnTo>
                  <a:lnTo>
                    <a:pt x="432" y="1002"/>
                  </a:lnTo>
                  <a:lnTo>
                    <a:pt x="462" y="1050"/>
                  </a:lnTo>
                  <a:lnTo>
                    <a:pt x="474" y="996"/>
                  </a:lnTo>
                  <a:lnTo>
                    <a:pt x="546" y="990"/>
                  </a:lnTo>
                  <a:lnTo>
                    <a:pt x="582" y="1014"/>
                  </a:lnTo>
                  <a:lnTo>
                    <a:pt x="582" y="996"/>
                  </a:lnTo>
                  <a:lnTo>
                    <a:pt x="594" y="924"/>
                  </a:lnTo>
                  <a:lnTo>
                    <a:pt x="594" y="900"/>
                  </a:lnTo>
                  <a:lnTo>
                    <a:pt x="588" y="894"/>
                  </a:lnTo>
                  <a:lnTo>
                    <a:pt x="588" y="888"/>
                  </a:lnTo>
                  <a:lnTo>
                    <a:pt x="576" y="864"/>
                  </a:lnTo>
                  <a:lnTo>
                    <a:pt x="576" y="852"/>
                  </a:lnTo>
                  <a:lnTo>
                    <a:pt x="582" y="846"/>
                  </a:lnTo>
                  <a:lnTo>
                    <a:pt x="594" y="840"/>
                  </a:lnTo>
                  <a:lnTo>
                    <a:pt x="606" y="828"/>
                  </a:lnTo>
                  <a:lnTo>
                    <a:pt x="612" y="798"/>
                  </a:lnTo>
                  <a:lnTo>
                    <a:pt x="714" y="780"/>
                  </a:lnTo>
                  <a:lnTo>
                    <a:pt x="792" y="768"/>
                  </a:lnTo>
                  <a:lnTo>
                    <a:pt x="846" y="810"/>
                  </a:lnTo>
                  <a:lnTo>
                    <a:pt x="864" y="846"/>
                  </a:lnTo>
                  <a:lnTo>
                    <a:pt x="864" y="840"/>
                  </a:lnTo>
                  <a:lnTo>
                    <a:pt x="870" y="834"/>
                  </a:lnTo>
                  <a:lnTo>
                    <a:pt x="882" y="828"/>
                  </a:lnTo>
                  <a:lnTo>
                    <a:pt x="888" y="822"/>
                  </a:lnTo>
                  <a:lnTo>
                    <a:pt x="876" y="816"/>
                  </a:lnTo>
                  <a:lnTo>
                    <a:pt x="870" y="810"/>
                  </a:lnTo>
                  <a:lnTo>
                    <a:pt x="870" y="786"/>
                  </a:lnTo>
                  <a:lnTo>
                    <a:pt x="876" y="774"/>
                  </a:lnTo>
                  <a:lnTo>
                    <a:pt x="882" y="768"/>
                  </a:lnTo>
                  <a:lnTo>
                    <a:pt x="888" y="756"/>
                  </a:lnTo>
                  <a:lnTo>
                    <a:pt x="882" y="74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9" name="Bhutan" descr="© INSCALE GmbH, 05.05.2010&#10;http://www.presentationload.com/">
              <a:extLst>
                <a:ext uri="{FF2B5EF4-FFF2-40B4-BE49-F238E27FC236}">
                  <a16:creationId xmlns:a16="http://schemas.microsoft.com/office/drawing/2014/main" id="{AE19D9E3-75DD-5082-7A5F-CAB4E8F96AA7}"/>
                </a:ext>
              </a:extLst>
            </p:cNvPr>
            <p:cNvSpPr>
              <a:spLocks/>
            </p:cNvSpPr>
            <p:nvPr/>
          </p:nvSpPr>
          <p:spPr bwMode="gray">
            <a:xfrm>
              <a:off x="6562717" y="2352770"/>
              <a:ext cx="88942" cy="50401"/>
            </a:xfrm>
            <a:custGeom>
              <a:avLst/>
              <a:gdLst>
                <a:gd name="T0" fmla="*/ 2147483647 w 234"/>
                <a:gd name="T1" fmla="*/ 2147483647 h 132"/>
                <a:gd name="T2" fmla="*/ 2147483647 w 234"/>
                <a:gd name="T3" fmla="*/ 2147483647 h 132"/>
                <a:gd name="T4" fmla="*/ 2147483647 w 234"/>
                <a:gd name="T5" fmla="*/ 2147483647 h 132"/>
                <a:gd name="T6" fmla="*/ 2147483647 w 234"/>
                <a:gd name="T7" fmla="*/ 2147483647 h 132"/>
                <a:gd name="T8" fmla="*/ 2147483647 w 234"/>
                <a:gd name="T9" fmla="*/ 2147483647 h 132"/>
                <a:gd name="T10" fmla="*/ 2147483647 w 234"/>
                <a:gd name="T11" fmla="*/ 2147483647 h 132"/>
                <a:gd name="T12" fmla="*/ 2147483647 w 234"/>
                <a:gd name="T13" fmla="*/ 2147483647 h 132"/>
                <a:gd name="T14" fmla="*/ 2147483647 w 234"/>
                <a:gd name="T15" fmla="*/ 2147483647 h 132"/>
                <a:gd name="T16" fmla="*/ 2147483647 w 234"/>
                <a:gd name="T17" fmla="*/ 2147483647 h 132"/>
                <a:gd name="T18" fmla="*/ 2147483647 w 234"/>
                <a:gd name="T19" fmla="*/ 2147483647 h 132"/>
                <a:gd name="T20" fmla="*/ 2147483647 w 234"/>
                <a:gd name="T21" fmla="*/ 2147483647 h 132"/>
                <a:gd name="T22" fmla="*/ 2147483647 w 234"/>
                <a:gd name="T23" fmla="*/ 2147483647 h 132"/>
                <a:gd name="T24" fmla="*/ 2147483647 w 234"/>
                <a:gd name="T25" fmla="*/ 2147483647 h 132"/>
                <a:gd name="T26" fmla="*/ 2147483647 w 234"/>
                <a:gd name="T27" fmla="*/ 2147483647 h 132"/>
                <a:gd name="T28" fmla="*/ 2147483647 w 234"/>
                <a:gd name="T29" fmla="*/ 2147483647 h 132"/>
                <a:gd name="T30" fmla="*/ 2147483647 w 234"/>
                <a:gd name="T31" fmla="*/ 2147483647 h 132"/>
                <a:gd name="T32" fmla="*/ 2147483647 w 234"/>
                <a:gd name="T33" fmla="*/ 2147483647 h 132"/>
                <a:gd name="T34" fmla="*/ 2147483647 w 234"/>
                <a:gd name="T35" fmla="*/ 2147483647 h 132"/>
                <a:gd name="T36" fmla="*/ 2147483647 w 234"/>
                <a:gd name="T37" fmla="*/ 2147483647 h 132"/>
                <a:gd name="T38" fmla="*/ 2147483647 w 234"/>
                <a:gd name="T39" fmla="*/ 2147483647 h 132"/>
                <a:gd name="T40" fmla="*/ 2147483647 w 234"/>
                <a:gd name="T41" fmla="*/ 2147483647 h 132"/>
                <a:gd name="T42" fmla="*/ 2147483647 w 234"/>
                <a:gd name="T43" fmla="*/ 2147483647 h 132"/>
                <a:gd name="T44" fmla="*/ 2147483647 w 234"/>
                <a:gd name="T45" fmla="*/ 2147483647 h 132"/>
                <a:gd name="T46" fmla="*/ 2147483647 w 234"/>
                <a:gd name="T47" fmla="*/ 2147483647 h 132"/>
                <a:gd name="T48" fmla="*/ 2147483647 w 234"/>
                <a:gd name="T49" fmla="*/ 2147483647 h 132"/>
                <a:gd name="T50" fmla="*/ 2147483647 w 234"/>
                <a:gd name="T51" fmla="*/ 2147483647 h 132"/>
                <a:gd name="T52" fmla="*/ 2147483647 w 234"/>
                <a:gd name="T53" fmla="*/ 2147483647 h 132"/>
                <a:gd name="T54" fmla="*/ 2147483647 w 234"/>
                <a:gd name="T55" fmla="*/ 2147483647 h 132"/>
                <a:gd name="T56" fmla="*/ 2147483647 w 234"/>
                <a:gd name="T57" fmla="*/ 2147483647 h 132"/>
                <a:gd name="T58" fmla="*/ 2147483647 w 234"/>
                <a:gd name="T59" fmla="*/ 0 h 132"/>
                <a:gd name="T60" fmla="*/ 2147483647 w 234"/>
                <a:gd name="T61" fmla="*/ 0 h 132"/>
                <a:gd name="T62" fmla="*/ 2147483647 w 234"/>
                <a:gd name="T63" fmla="*/ 2147483647 h 132"/>
                <a:gd name="T64" fmla="*/ 2147483647 w 234"/>
                <a:gd name="T65" fmla="*/ 2147483647 h 132"/>
                <a:gd name="T66" fmla="*/ 2147483647 w 234"/>
                <a:gd name="T67" fmla="*/ 2147483647 h 132"/>
                <a:gd name="T68" fmla="*/ 2147483647 w 234"/>
                <a:gd name="T69" fmla="*/ 2147483647 h 132"/>
                <a:gd name="T70" fmla="*/ 2147483647 w 234"/>
                <a:gd name="T71" fmla="*/ 2147483647 h 132"/>
                <a:gd name="T72" fmla="*/ 2147483647 w 234"/>
                <a:gd name="T73" fmla="*/ 2147483647 h 132"/>
                <a:gd name="T74" fmla="*/ 2147483647 w 234"/>
                <a:gd name="T75" fmla="*/ 2147483647 h 132"/>
                <a:gd name="T76" fmla="*/ 0 w 234"/>
                <a:gd name="T77" fmla="*/ 2147483647 h 132"/>
                <a:gd name="T78" fmla="*/ 0 w 234"/>
                <a:gd name="T79" fmla="*/ 2147483647 h 132"/>
                <a:gd name="T80" fmla="*/ 2147483647 w 234"/>
                <a:gd name="T81" fmla="*/ 2147483647 h 132"/>
                <a:gd name="T82" fmla="*/ 2147483647 w 234"/>
                <a:gd name="T83" fmla="*/ 2147483647 h 132"/>
                <a:gd name="T84" fmla="*/ 2147483647 w 234"/>
                <a:gd name="T85" fmla="*/ 2147483647 h 132"/>
                <a:gd name="T86" fmla="*/ 2147483647 w 234"/>
                <a:gd name="T87" fmla="*/ 2147483647 h 132"/>
                <a:gd name="T88" fmla="*/ 2147483647 w 234"/>
                <a:gd name="T89" fmla="*/ 2147483647 h 132"/>
                <a:gd name="T90" fmla="*/ 2147483647 w 234"/>
                <a:gd name="T91" fmla="*/ 2147483647 h 132"/>
                <a:gd name="T92" fmla="*/ 2147483647 w 234"/>
                <a:gd name="T93" fmla="*/ 2147483647 h 1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34"/>
                <a:gd name="T142" fmla="*/ 0 h 132"/>
                <a:gd name="T143" fmla="*/ 234 w 234"/>
                <a:gd name="T144" fmla="*/ 132 h 13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34" h="132">
                  <a:moveTo>
                    <a:pt x="78" y="132"/>
                  </a:moveTo>
                  <a:lnTo>
                    <a:pt x="90" y="132"/>
                  </a:lnTo>
                  <a:lnTo>
                    <a:pt x="102" y="126"/>
                  </a:lnTo>
                  <a:lnTo>
                    <a:pt x="108" y="120"/>
                  </a:lnTo>
                  <a:lnTo>
                    <a:pt x="126" y="120"/>
                  </a:lnTo>
                  <a:lnTo>
                    <a:pt x="138" y="126"/>
                  </a:lnTo>
                  <a:lnTo>
                    <a:pt x="168" y="126"/>
                  </a:lnTo>
                  <a:lnTo>
                    <a:pt x="180" y="120"/>
                  </a:lnTo>
                  <a:lnTo>
                    <a:pt x="192" y="120"/>
                  </a:lnTo>
                  <a:lnTo>
                    <a:pt x="198" y="126"/>
                  </a:lnTo>
                  <a:lnTo>
                    <a:pt x="210" y="126"/>
                  </a:lnTo>
                  <a:lnTo>
                    <a:pt x="234" y="114"/>
                  </a:lnTo>
                  <a:lnTo>
                    <a:pt x="234" y="108"/>
                  </a:lnTo>
                  <a:lnTo>
                    <a:pt x="222" y="96"/>
                  </a:lnTo>
                  <a:lnTo>
                    <a:pt x="222" y="72"/>
                  </a:lnTo>
                  <a:lnTo>
                    <a:pt x="198" y="7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86" y="30"/>
                  </a:lnTo>
                  <a:lnTo>
                    <a:pt x="174" y="18"/>
                  </a:lnTo>
                  <a:lnTo>
                    <a:pt x="162" y="12"/>
                  </a:lnTo>
                  <a:lnTo>
                    <a:pt x="150" y="12"/>
                  </a:lnTo>
                  <a:lnTo>
                    <a:pt x="138" y="18"/>
                  </a:lnTo>
                  <a:lnTo>
                    <a:pt x="126" y="18"/>
                  </a:lnTo>
                  <a:lnTo>
                    <a:pt x="114" y="24"/>
                  </a:lnTo>
                  <a:lnTo>
                    <a:pt x="108" y="30"/>
                  </a:lnTo>
                  <a:lnTo>
                    <a:pt x="102" y="30"/>
                  </a:lnTo>
                  <a:lnTo>
                    <a:pt x="102" y="6"/>
                  </a:lnTo>
                  <a:lnTo>
                    <a:pt x="78" y="6"/>
                  </a:lnTo>
                  <a:lnTo>
                    <a:pt x="66" y="0"/>
                  </a:lnTo>
                  <a:lnTo>
                    <a:pt x="54" y="0"/>
                  </a:lnTo>
                  <a:lnTo>
                    <a:pt x="48" y="12"/>
                  </a:lnTo>
                  <a:lnTo>
                    <a:pt x="36" y="24"/>
                  </a:lnTo>
                  <a:lnTo>
                    <a:pt x="30" y="36"/>
                  </a:lnTo>
                  <a:lnTo>
                    <a:pt x="18" y="54"/>
                  </a:lnTo>
                  <a:lnTo>
                    <a:pt x="12" y="66"/>
                  </a:lnTo>
                  <a:lnTo>
                    <a:pt x="6" y="72"/>
                  </a:lnTo>
                  <a:lnTo>
                    <a:pt x="6" y="78"/>
                  </a:lnTo>
                  <a:lnTo>
                    <a:pt x="0" y="78"/>
                  </a:lnTo>
                  <a:lnTo>
                    <a:pt x="0" y="90"/>
                  </a:lnTo>
                  <a:lnTo>
                    <a:pt x="18" y="108"/>
                  </a:lnTo>
                  <a:lnTo>
                    <a:pt x="42" y="120"/>
                  </a:lnTo>
                  <a:lnTo>
                    <a:pt x="54" y="120"/>
                  </a:lnTo>
                  <a:lnTo>
                    <a:pt x="54" y="114"/>
                  </a:lnTo>
                  <a:lnTo>
                    <a:pt x="54" y="120"/>
                  </a:lnTo>
                  <a:lnTo>
                    <a:pt x="66" y="132"/>
                  </a:lnTo>
                  <a:lnTo>
                    <a:pt x="78" y="13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0" name="Benin" descr="© INSCALE GmbH, 05.05.2010&#10;http://www.presentationload.com/">
              <a:extLst>
                <a:ext uri="{FF2B5EF4-FFF2-40B4-BE49-F238E27FC236}">
                  <a16:creationId xmlns:a16="http://schemas.microsoft.com/office/drawing/2014/main" id="{E77DE461-C7A5-14CD-282F-08A99EF80480}"/>
                </a:ext>
              </a:extLst>
            </p:cNvPr>
            <p:cNvSpPr>
              <a:spLocks/>
            </p:cNvSpPr>
            <p:nvPr/>
          </p:nvSpPr>
          <p:spPr bwMode="gray">
            <a:xfrm>
              <a:off x="4256145" y="2840473"/>
              <a:ext cx="84496" cy="188262"/>
            </a:xfrm>
            <a:custGeom>
              <a:avLst/>
              <a:gdLst>
                <a:gd name="T0" fmla="*/ 2147483647 w 222"/>
                <a:gd name="T1" fmla="*/ 2147483647 h 498"/>
                <a:gd name="T2" fmla="*/ 2147483647 w 222"/>
                <a:gd name="T3" fmla="*/ 2147483647 h 498"/>
                <a:gd name="T4" fmla="*/ 2147483647 w 222"/>
                <a:gd name="T5" fmla="*/ 2147483647 h 498"/>
                <a:gd name="T6" fmla="*/ 2147483647 w 222"/>
                <a:gd name="T7" fmla="*/ 2147483647 h 498"/>
                <a:gd name="T8" fmla="*/ 2147483647 w 222"/>
                <a:gd name="T9" fmla="*/ 2147483647 h 498"/>
                <a:gd name="T10" fmla="*/ 2147483647 w 222"/>
                <a:gd name="T11" fmla="*/ 2147483647 h 498"/>
                <a:gd name="T12" fmla="*/ 2147483647 w 222"/>
                <a:gd name="T13" fmla="*/ 2147483647 h 498"/>
                <a:gd name="T14" fmla="*/ 2147483647 w 222"/>
                <a:gd name="T15" fmla="*/ 2147483647 h 498"/>
                <a:gd name="T16" fmla="*/ 2147483647 w 222"/>
                <a:gd name="T17" fmla="*/ 2147483647 h 498"/>
                <a:gd name="T18" fmla="*/ 2147483647 w 222"/>
                <a:gd name="T19" fmla="*/ 2147483647 h 498"/>
                <a:gd name="T20" fmla="*/ 2147483647 w 222"/>
                <a:gd name="T21" fmla="*/ 2147483647 h 498"/>
                <a:gd name="T22" fmla="*/ 2147483647 w 222"/>
                <a:gd name="T23" fmla="*/ 2147483647 h 498"/>
                <a:gd name="T24" fmla="*/ 2147483647 w 222"/>
                <a:gd name="T25" fmla="*/ 2147483647 h 498"/>
                <a:gd name="T26" fmla="*/ 2147483647 w 222"/>
                <a:gd name="T27" fmla="*/ 2147483647 h 498"/>
                <a:gd name="T28" fmla="*/ 2147483647 w 222"/>
                <a:gd name="T29" fmla="*/ 2147483647 h 498"/>
                <a:gd name="T30" fmla="*/ 2147483647 w 222"/>
                <a:gd name="T31" fmla="*/ 2147483647 h 498"/>
                <a:gd name="T32" fmla="*/ 2147483647 w 222"/>
                <a:gd name="T33" fmla="*/ 2147483647 h 498"/>
                <a:gd name="T34" fmla="*/ 2147483647 w 222"/>
                <a:gd name="T35" fmla="*/ 2147483647 h 498"/>
                <a:gd name="T36" fmla="*/ 2147483647 w 222"/>
                <a:gd name="T37" fmla="*/ 2147483647 h 498"/>
                <a:gd name="T38" fmla="*/ 2147483647 w 222"/>
                <a:gd name="T39" fmla="*/ 2147483647 h 498"/>
                <a:gd name="T40" fmla="*/ 2147483647 w 222"/>
                <a:gd name="T41" fmla="*/ 2147483647 h 498"/>
                <a:gd name="T42" fmla="*/ 2147483647 w 222"/>
                <a:gd name="T43" fmla="*/ 2147483647 h 498"/>
                <a:gd name="T44" fmla="*/ 2147483647 w 222"/>
                <a:gd name="T45" fmla="*/ 2147483647 h 498"/>
                <a:gd name="T46" fmla="*/ 0 w 222"/>
                <a:gd name="T47" fmla="*/ 2147483647 h 498"/>
                <a:gd name="T48" fmla="*/ 2147483647 w 222"/>
                <a:gd name="T49" fmla="*/ 2147483647 h 498"/>
                <a:gd name="T50" fmla="*/ 2147483647 w 222"/>
                <a:gd name="T51" fmla="*/ 2147483647 h 498"/>
                <a:gd name="T52" fmla="*/ 2147483647 w 222"/>
                <a:gd name="T53" fmla="*/ 2147483647 h 498"/>
                <a:gd name="T54" fmla="*/ 2147483647 w 222"/>
                <a:gd name="T55" fmla="*/ 2147483647 h 498"/>
                <a:gd name="T56" fmla="*/ 2147483647 w 222"/>
                <a:gd name="T57" fmla="*/ 2147483647 h 498"/>
                <a:gd name="T58" fmla="*/ 2147483647 w 222"/>
                <a:gd name="T59" fmla="*/ 2147483647 h 498"/>
                <a:gd name="T60" fmla="*/ 2147483647 w 222"/>
                <a:gd name="T61" fmla="*/ 2147483647 h 498"/>
                <a:gd name="T62" fmla="*/ 2147483647 w 222"/>
                <a:gd name="T63" fmla="*/ 2147483647 h 498"/>
                <a:gd name="T64" fmla="*/ 2147483647 w 222"/>
                <a:gd name="T65" fmla="*/ 2147483647 h 498"/>
                <a:gd name="T66" fmla="*/ 2147483647 w 222"/>
                <a:gd name="T67" fmla="*/ 2147483647 h 498"/>
                <a:gd name="T68" fmla="*/ 2147483647 w 222"/>
                <a:gd name="T69" fmla="*/ 2147483647 h 49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22"/>
                <a:gd name="T106" fmla="*/ 0 h 498"/>
                <a:gd name="T107" fmla="*/ 222 w 222"/>
                <a:gd name="T108" fmla="*/ 498 h 49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22" h="498">
                  <a:moveTo>
                    <a:pt x="138" y="372"/>
                  </a:moveTo>
                  <a:lnTo>
                    <a:pt x="144" y="342"/>
                  </a:lnTo>
                  <a:lnTo>
                    <a:pt x="138" y="306"/>
                  </a:lnTo>
                  <a:lnTo>
                    <a:pt x="144" y="276"/>
                  </a:lnTo>
                  <a:lnTo>
                    <a:pt x="162" y="276"/>
                  </a:lnTo>
                  <a:lnTo>
                    <a:pt x="174" y="252"/>
                  </a:lnTo>
                  <a:lnTo>
                    <a:pt x="174" y="222"/>
                  </a:lnTo>
                  <a:lnTo>
                    <a:pt x="180" y="216"/>
                  </a:lnTo>
                  <a:lnTo>
                    <a:pt x="186" y="204"/>
                  </a:lnTo>
                  <a:lnTo>
                    <a:pt x="198" y="198"/>
                  </a:lnTo>
                  <a:lnTo>
                    <a:pt x="198" y="156"/>
                  </a:lnTo>
                  <a:lnTo>
                    <a:pt x="210" y="150"/>
                  </a:lnTo>
                  <a:lnTo>
                    <a:pt x="216" y="150"/>
                  </a:lnTo>
                  <a:lnTo>
                    <a:pt x="222" y="144"/>
                  </a:lnTo>
                  <a:lnTo>
                    <a:pt x="222" y="132"/>
                  </a:lnTo>
                  <a:lnTo>
                    <a:pt x="216" y="126"/>
                  </a:lnTo>
                  <a:lnTo>
                    <a:pt x="216" y="114"/>
                  </a:lnTo>
                  <a:lnTo>
                    <a:pt x="210" y="102"/>
                  </a:lnTo>
                  <a:lnTo>
                    <a:pt x="204" y="96"/>
                  </a:lnTo>
                  <a:lnTo>
                    <a:pt x="192" y="72"/>
                  </a:lnTo>
                  <a:lnTo>
                    <a:pt x="198" y="66"/>
                  </a:lnTo>
                  <a:lnTo>
                    <a:pt x="198" y="60"/>
                  </a:lnTo>
                  <a:lnTo>
                    <a:pt x="204" y="48"/>
                  </a:lnTo>
                  <a:lnTo>
                    <a:pt x="198" y="42"/>
                  </a:lnTo>
                  <a:lnTo>
                    <a:pt x="186" y="36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30"/>
                  </a:lnTo>
                  <a:lnTo>
                    <a:pt x="162" y="24"/>
                  </a:lnTo>
                  <a:lnTo>
                    <a:pt x="156" y="12"/>
                  </a:lnTo>
                  <a:lnTo>
                    <a:pt x="144" y="0"/>
                  </a:lnTo>
                  <a:lnTo>
                    <a:pt x="114" y="12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14" y="42"/>
                  </a:lnTo>
                  <a:lnTo>
                    <a:pt x="108" y="60"/>
                  </a:lnTo>
                  <a:lnTo>
                    <a:pt x="96" y="60"/>
                  </a:lnTo>
                  <a:lnTo>
                    <a:pt x="90" y="66"/>
                  </a:lnTo>
                  <a:lnTo>
                    <a:pt x="84" y="66"/>
                  </a:lnTo>
                  <a:lnTo>
                    <a:pt x="84" y="78"/>
                  </a:lnTo>
                  <a:lnTo>
                    <a:pt x="78" y="72"/>
                  </a:lnTo>
                  <a:lnTo>
                    <a:pt x="48" y="72"/>
                  </a:lnTo>
                  <a:lnTo>
                    <a:pt x="30" y="90"/>
                  </a:lnTo>
                  <a:lnTo>
                    <a:pt x="24" y="102"/>
                  </a:lnTo>
                  <a:lnTo>
                    <a:pt x="12" y="102"/>
                  </a:lnTo>
                  <a:lnTo>
                    <a:pt x="6" y="114"/>
                  </a:lnTo>
                  <a:lnTo>
                    <a:pt x="0" y="132"/>
                  </a:lnTo>
                  <a:lnTo>
                    <a:pt x="0" y="162"/>
                  </a:lnTo>
                  <a:lnTo>
                    <a:pt x="12" y="168"/>
                  </a:lnTo>
                  <a:lnTo>
                    <a:pt x="42" y="198"/>
                  </a:lnTo>
                  <a:lnTo>
                    <a:pt x="42" y="240"/>
                  </a:lnTo>
                  <a:lnTo>
                    <a:pt x="54" y="252"/>
                  </a:lnTo>
                  <a:lnTo>
                    <a:pt x="60" y="264"/>
                  </a:lnTo>
                  <a:lnTo>
                    <a:pt x="60" y="294"/>
                  </a:lnTo>
                  <a:lnTo>
                    <a:pt x="66" y="306"/>
                  </a:lnTo>
                  <a:lnTo>
                    <a:pt x="54" y="318"/>
                  </a:lnTo>
                  <a:lnTo>
                    <a:pt x="54" y="378"/>
                  </a:lnTo>
                  <a:lnTo>
                    <a:pt x="66" y="390"/>
                  </a:lnTo>
                  <a:lnTo>
                    <a:pt x="54" y="396"/>
                  </a:lnTo>
                  <a:lnTo>
                    <a:pt x="60" y="462"/>
                  </a:lnTo>
                  <a:lnTo>
                    <a:pt x="60" y="468"/>
                  </a:lnTo>
                  <a:lnTo>
                    <a:pt x="72" y="480"/>
                  </a:lnTo>
                  <a:lnTo>
                    <a:pt x="72" y="492"/>
                  </a:lnTo>
                  <a:lnTo>
                    <a:pt x="84" y="492"/>
                  </a:lnTo>
                  <a:lnTo>
                    <a:pt x="96" y="498"/>
                  </a:lnTo>
                  <a:lnTo>
                    <a:pt x="108" y="498"/>
                  </a:lnTo>
                  <a:lnTo>
                    <a:pt x="120" y="474"/>
                  </a:lnTo>
                  <a:lnTo>
                    <a:pt x="126" y="480"/>
                  </a:lnTo>
                  <a:lnTo>
                    <a:pt x="138" y="486"/>
                  </a:lnTo>
                  <a:lnTo>
                    <a:pt x="138" y="37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1" name="Belize" descr="© INSCALE GmbH, 05.05.2010&#10;http://www.presentationload.com/">
              <a:extLst>
                <a:ext uri="{FF2B5EF4-FFF2-40B4-BE49-F238E27FC236}">
                  <a16:creationId xmlns:a16="http://schemas.microsoft.com/office/drawing/2014/main" id="{9CBC9B13-0399-AEB0-D2A2-320E74E60F72}"/>
                </a:ext>
              </a:extLst>
            </p:cNvPr>
            <p:cNvSpPr>
              <a:spLocks/>
            </p:cNvSpPr>
            <p:nvPr/>
          </p:nvSpPr>
          <p:spPr bwMode="gray">
            <a:xfrm>
              <a:off x="1854703" y="2653693"/>
              <a:ext cx="41506" cy="80048"/>
            </a:xfrm>
            <a:custGeom>
              <a:avLst/>
              <a:gdLst>
                <a:gd name="T0" fmla="*/ 2147483647 w 108"/>
                <a:gd name="T1" fmla="*/ 2147483647 h 210"/>
                <a:gd name="T2" fmla="*/ 2147483647 w 108"/>
                <a:gd name="T3" fmla="*/ 2147483647 h 210"/>
                <a:gd name="T4" fmla="*/ 2147483647 w 108"/>
                <a:gd name="T5" fmla="*/ 2147483647 h 210"/>
                <a:gd name="T6" fmla="*/ 2147483647 w 108"/>
                <a:gd name="T7" fmla="*/ 2147483647 h 210"/>
                <a:gd name="T8" fmla="*/ 2147483647 w 108"/>
                <a:gd name="T9" fmla="*/ 2147483647 h 210"/>
                <a:gd name="T10" fmla="*/ 2147483647 w 108"/>
                <a:gd name="T11" fmla="*/ 0 h 210"/>
                <a:gd name="T12" fmla="*/ 2147483647 w 108"/>
                <a:gd name="T13" fmla="*/ 2147483647 h 210"/>
                <a:gd name="T14" fmla="*/ 2147483647 w 108"/>
                <a:gd name="T15" fmla="*/ 2147483647 h 210"/>
                <a:gd name="T16" fmla="*/ 2147483647 w 108"/>
                <a:gd name="T17" fmla="*/ 2147483647 h 210"/>
                <a:gd name="T18" fmla="*/ 2147483647 w 108"/>
                <a:gd name="T19" fmla="*/ 2147483647 h 210"/>
                <a:gd name="T20" fmla="*/ 2147483647 w 108"/>
                <a:gd name="T21" fmla="*/ 2147483647 h 210"/>
                <a:gd name="T22" fmla="*/ 2147483647 w 108"/>
                <a:gd name="T23" fmla="*/ 2147483647 h 210"/>
                <a:gd name="T24" fmla="*/ 2147483647 w 108"/>
                <a:gd name="T25" fmla="*/ 2147483647 h 210"/>
                <a:gd name="T26" fmla="*/ 2147483647 w 108"/>
                <a:gd name="T27" fmla="*/ 2147483647 h 210"/>
                <a:gd name="T28" fmla="*/ 2147483647 w 108"/>
                <a:gd name="T29" fmla="*/ 2147483647 h 210"/>
                <a:gd name="T30" fmla="*/ 2147483647 w 108"/>
                <a:gd name="T31" fmla="*/ 2147483647 h 210"/>
                <a:gd name="T32" fmla="*/ 2147483647 w 108"/>
                <a:gd name="T33" fmla="*/ 2147483647 h 210"/>
                <a:gd name="T34" fmla="*/ 2147483647 w 108"/>
                <a:gd name="T35" fmla="*/ 2147483647 h 210"/>
                <a:gd name="T36" fmla="*/ 0 w 108"/>
                <a:gd name="T37" fmla="*/ 2147483647 h 210"/>
                <a:gd name="T38" fmla="*/ 2147483647 w 108"/>
                <a:gd name="T39" fmla="*/ 2147483647 h 210"/>
                <a:gd name="T40" fmla="*/ 2147483647 w 108"/>
                <a:gd name="T41" fmla="*/ 2147483647 h 210"/>
                <a:gd name="T42" fmla="*/ 2147483647 w 108"/>
                <a:gd name="T43" fmla="*/ 2147483647 h 210"/>
                <a:gd name="T44" fmla="*/ 2147483647 w 108"/>
                <a:gd name="T45" fmla="*/ 2147483647 h 210"/>
                <a:gd name="T46" fmla="*/ 2147483647 w 108"/>
                <a:gd name="T47" fmla="*/ 2147483647 h 210"/>
                <a:gd name="T48" fmla="*/ 2147483647 w 108"/>
                <a:gd name="T49" fmla="*/ 2147483647 h 210"/>
                <a:gd name="T50" fmla="*/ 2147483647 w 108"/>
                <a:gd name="T51" fmla="*/ 2147483647 h 210"/>
                <a:gd name="T52" fmla="*/ 2147483647 w 108"/>
                <a:gd name="T53" fmla="*/ 2147483647 h 210"/>
                <a:gd name="T54" fmla="*/ 2147483647 w 108"/>
                <a:gd name="T55" fmla="*/ 2147483647 h 21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08"/>
                <a:gd name="T85" fmla="*/ 0 h 210"/>
                <a:gd name="T86" fmla="*/ 108 w 108"/>
                <a:gd name="T87" fmla="*/ 210 h 21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08" h="210">
                  <a:moveTo>
                    <a:pt x="108" y="30"/>
                  </a:moveTo>
                  <a:lnTo>
                    <a:pt x="108" y="24"/>
                  </a:lnTo>
                  <a:lnTo>
                    <a:pt x="102" y="24"/>
                  </a:lnTo>
                  <a:lnTo>
                    <a:pt x="90" y="18"/>
                  </a:lnTo>
                  <a:lnTo>
                    <a:pt x="84" y="12"/>
                  </a:lnTo>
                  <a:lnTo>
                    <a:pt x="78" y="0"/>
                  </a:lnTo>
                  <a:lnTo>
                    <a:pt x="78" y="6"/>
                  </a:lnTo>
                  <a:lnTo>
                    <a:pt x="72" y="12"/>
                  </a:lnTo>
                  <a:lnTo>
                    <a:pt x="72" y="24"/>
                  </a:lnTo>
                  <a:lnTo>
                    <a:pt x="66" y="36"/>
                  </a:lnTo>
                  <a:lnTo>
                    <a:pt x="54" y="42"/>
                  </a:lnTo>
                  <a:lnTo>
                    <a:pt x="48" y="48"/>
                  </a:lnTo>
                  <a:lnTo>
                    <a:pt x="42" y="48"/>
                  </a:lnTo>
                  <a:lnTo>
                    <a:pt x="42" y="42"/>
                  </a:lnTo>
                  <a:lnTo>
                    <a:pt x="36" y="36"/>
                  </a:lnTo>
                  <a:lnTo>
                    <a:pt x="30" y="36"/>
                  </a:lnTo>
                  <a:lnTo>
                    <a:pt x="30" y="42"/>
                  </a:lnTo>
                  <a:lnTo>
                    <a:pt x="24" y="54"/>
                  </a:lnTo>
                  <a:lnTo>
                    <a:pt x="0" y="210"/>
                  </a:lnTo>
                  <a:lnTo>
                    <a:pt x="30" y="210"/>
                  </a:lnTo>
                  <a:lnTo>
                    <a:pt x="42" y="168"/>
                  </a:lnTo>
                  <a:lnTo>
                    <a:pt x="60" y="174"/>
                  </a:lnTo>
                  <a:lnTo>
                    <a:pt x="84" y="150"/>
                  </a:lnTo>
                  <a:lnTo>
                    <a:pt x="84" y="90"/>
                  </a:lnTo>
                  <a:lnTo>
                    <a:pt x="90" y="78"/>
                  </a:lnTo>
                  <a:lnTo>
                    <a:pt x="96" y="60"/>
                  </a:lnTo>
                  <a:lnTo>
                    <a:pt x="108" y="36"/>
                  </a:lnTo>
                  <a:lnTo>
                    <a:pt x="108" y="3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2" name="Belgium" descr="© INSCALE GmbH, 05.05.2010&#10;http://www.presentationload.com/">
              <a:extLst>
                <a:ext uri="{FF2B5EF4-FFF2-40B4-BE49-F238E27FC236}">
                  <a16:creationId xmlns:a16="http://schemas.microsoft.com/office/drawing/2014/main" id="{AE2DEA1E-87FB-4A73-8B9E-F43A891E0A4D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6193" y="1654570"/>
              <a:ext cx="84496" cy="57813"/>
            </a:xfrm>
            <a:custGeom>
              <a:avLst/>
              <a:gdLst>
                <a:gd name="T0" fmla="*/ 0 w 222"/>
                <a:gd name="T1" fmla="*/ 2147483647 h 150"/>
                <a:gd name="T2" fmla="*/ 2147483647 w 222"/>
                <a:gd name="T3" fmla="*/ 2147483647 h 150"/>
                <a:gd name="T4" fmla="*/ 2147483647 w 222"/>
                <a:gd name="T5" fmla="*/ 2147483647 h 150"/>
                <a:gd name="T6" fmla="*/ 2147483647 w 222"/>
                <a:gd name="T7" fmla="*/ 2147483647 h 150"/>
                <a:gd name="T8" fmla="*/ 2147483647 w 222"/>
                <a:gd name="T9" fmla="*/ 2147483647 h 150"/>
                <a:gd name="T10" fmla="*/ 2147483647 w 222"/>
                <a:gd name="T11" fmla="*/ 2147483647 h 150"/>
                <a:gd name="T12" fmla="*/ 2147483647 w 222"/>
                <a:gd name="T13" fmla="*/ 2147483647 h 150"/>
                <a:gd name="T14" fmla="*/ 2147483647 w 222"/>
                <a:gd name="T15" fmla="*/ 2147483647 h 150"/>
                <a:gd name="T16" fmla="*/ 2147483647 w 222"/>
                <a:gd name="T17" fmla="*/ 2147483647 h 150"/>
                <a:gd name="T18" fmla="*/ 2147483647 w 222"/>
                <a:gd name="T19" fmla="*/ 2147483647 h 150"/>
                <a:gd name="T20" fmla="*/ 2147483647 w 222"/>
                <a:gd name="T21" fmla="*/ 2147483647 h 150"/>
                <a:gd name="T22" fmla="*/ 2147483647 w 222"/>
                <a:gd name="T23" fmla="*/ 2147483647 h 150"/>
                <a:gd name="T24" fmla="*/ 2147483647 w 222"/>
                <a:gd name="T25" fmla="*/ 2147483647 h 150"/>
                <a:gd name="T26" fmla="*/ 2147483647 w 222"/>
                <a:gd name="T27" fmla="*/ 2147483647 h 150"/>
                <a:gd name="T28" fmla="*/ 2147483647 w 222"/>
                <a:gd name="T29" fmla="*/ 2147483647 h 150"/>
                <a:gd name="T30" fmla="*/ 2147483647 w 222"/>
                <a:gd name="T31" fmla="*/ 2147483647 h 150"/>
                <a:gd name="T32" fmla="*/ 2147483647 w 222"/>
                <a:gd name="T33" fmla="*/ 2147483647 h 150"/>
                <a:gd name="T34" fmla="*/ 2147483647 w 222"/>
                <a:gd name="T35" fmla="*/ 2147483647 h 150"/>
                <a:gd name="T36" fmla="*/ 2147483647 w 222"/>
                <a:gd name="T37" fmla="*/ 2147483647 h 150"/>
                <a:gd name="T38" fmla="*/ 2147483647 w 222"/>
                <a:gd name="T39" fmla="*/ 2147483647 h 150"/>
                <a:gd name="T40" fmla="*/ 2147483647 w 222"/>
                <a:gd name="T41" fmla="*/ 2147483647 h 150"/>
                <a:gd name="T42" fmla="*/ 2147483647 w 222"/>
                <a:gd name="T43" fmla="*/ 2147483647 h 150"/>
                <a:gd name="T44" fmla="*/ 2147483647 w 222"/>
                <a:gd name="T45" fmla="*/ 2147483647 h 150"/>
                <a:gd name="T46" fmla="*/ 2147483647 w 222"/>
                <a:gd name="T47" fmla="*/ 2147483647 h 150"/>
                <a:gd name="T48" fmla="*/ 2147483647 w 222"/>
                <a:gd name="T49" fmla="*/ 2147483647 h 150"/>
                <a:gd name="T50" fmla="*/ 2147483647 w 222"/>
                <a:gd name="T51" fmla="*/ 2147483647 h 150"/>
                <a:gd name="T52" fmla="*/ 2147483647 w 222"/>
                <a:gd name="T53" fmla="*/ 2147483647 h 150"/>
                <a:gd name="T54" fmla="*/ 2147483647 w 222"/>
                <a:gd name="T55" fmla="*/ 2147483647 h 150"/>
                <a:gd name="T56" fmla="*/ 2147483647 w 222"/>
                <a:gd name="T57" fmla="*/ 2147483647 h 150"/>
                <a:gd name="T58" fmla="*/ 2147483647 w 222"/>
                <a:gd name="T59" fmla="*/ 2147483647 h 150"/>
                <a:gd name="T60" fmla="*/ 2147483647 w 222"/>
                <a:gd name="T61" fmla="*/ 2147483647 h 150"/>
                <a:gd name="T62" fmla="*/ 2147483647 w 222"/>
                <a:gd name="T63" fmla="*/ 2147483647 h 150"/>
                <a:gd name="T64" fmla="*/ 2147483647 w 222"/>
                <a:gd name="T65" fmla="*/ 2147483647 h 150"/>
                <a:gd name="T66" fmla="*/ 2147483647 w 222"/>
                <a:gd name="T67" fmla="*/ 2147483647 h 150"/>
                <a:gd name="T68" fmla="*/ 2147483647 w 222"/>
                <a:gd name="T69" fmla="*/ 2147483647 h 150"/>
                <a:gd name="T70" fmla="*/ 2147483647 w 222"/>
                <a:gd name="T71" fmla="*/ 2147483647 h 150"/>
                <a:gd name="T72" fmla="*/ 2147483647 w 222"/>
                <a:gd name="T73" fmla="*/ 2147483647 h 150"/>
                <a:gd name="T74" fmla="*/ 2147483647 w 222"/>
                <a:gd name="T75" fmla="*/ 2147483647 h 150"/>
                <a:gd name="T76" fmla="*/ 2147483647 w 222"/>
                <a:gd name="T77" fmla="*/ 2147483647 h 150"/>
                <a:gd name="T78" fmla="*/ 2147483647 w 222"/>
                <a:gd name="T79" fmla="*/ 2147483647 h 150"/>
                <a:gd name="T80" fmla="*/ 2147483647 w 222"/>
                <a:gd name="T81" fmla="*/ 0 h 150"/>
                <a:gd name="T82" fmla="*/ 2147483647 w 222"/>
                <a:gd name="T83" fmla="*/ 0 h 150"/>
                <a:gd name="T84" fmla="*/ 2147483647 w 222"/>
                <a:gd name="T85" fmla="*/ 2147483647 h 150"/>
                <a:gd name="T86" fmla="*/ 2147483647 w 222"/>
                <a:gd name="T87" fmla="*/ 0 h 150"/>
                <a:gd name="T88" fmla="*/ 2147483647 w 222"/>
                <a:gd name="T89" fmla="*/ 2147483647 h 150"/>
                <a:gd name="T90" fmla="*/ 2147483647 w 222"/>
                <a:gd name="T91" fmla="*/ 2147483647 h 150"/>
                <a:gd name="T92" fmla="*/ 2147483647 w 222"/>
                <a:gd name="T93" fmla="*/ 2147483647 h 150"/>
                <a:gd name="T94" fmla="*/ 2147483647 w 222"/>
                <a:gd name="T95" fmla="*/ 2147483647 h 150"/>
                <a:gd name="T96" fmla="*/ 2147483647 w 222"/>
                <a:gd name="T97" fmla="*/ 2147483647 h 150"/>
                <a:gd name="T98" fmla="*/ 2147483647 w 222"/>
                <a:gd name="T99" fmla="*/ 2147483647 h 150"/>
                <a:gd name="T100" fmla="*/ 2147483647 w 222"/>
                <a:gd name="T101" fmla="*/ 2147483647 h 150"/>
                <a:gd name="T102" fmla="*/ 0 w 222"/>
                <a:gd name="T103" fmla="*/ 2147483647 h 150"/>
                <a:gd name="T104" fmla="*/ 0 w 222"/>
                <a:gd name="T105" fmla="*/ 2147483647 h 15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22"/>
                <a:gd name="T160" fmla="*/ 0 h 150"/>
                <a:gd name="T161" fmla="*/ 222 w 222"/>
                <a:gd name="T162" fmla="*/ 150 h 15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22" h="150">
                  <a:moveTo>
                    <a:pt x="0" y="42"/>
                  </a:moveTo>
                  <a:lnTo>
                    <a:pt x="6" y="60"/>
                  </a:lnTo>
                  <a:lnTo>
                    <a:pt x="30" y="66"/>
                  </a:lnTo>
                  <a:lnTo>
                    <a:pt x="42" y="78"/>
                  </a:lnTo>
                  <a:lnTo>
                    <a:pt x="66" y="78"/>
                  </a:lnTo>
                  <a:lnTo>
                    <a:pt x="78" y="84"/>
                  </a:lnTo>
                  <a:lnTo>
                    <a:pt x="84" y="90"/>
                  </a:lnTo>
                  <a:lnTo>
                    <a:pt x="84" y="114"/>
                  </a:lnTo>
                  <a:lnTo>
                    <a:pt x="108" y="114"/>
                  </a:lnTo>
                  <a:lnTo>
                    <a:pt x="120" y="102"/>
                  </a:lnTo>
                  <a:lnTo>
                    <a:pt x="120" y="126"/>
                  </a:lnTo>
                  <a:lnTo>
                    <a:pt x="132" y="126"/>
                  </a:lnTo>
                  <a:lnTo>
                    <a:pt x="144" y="132"/>
                  </a:lnTo>
                  <a:lnTo>
                    <a:pt x="150" y="132"/>
                  </a:lnTo>
                  <a:lnTo>
                    <a:pt x="162" y="144"/>
                  </a:lnTo>
                  <a:lnTo>
                    <a:pt x="180" y="144"/>
                  </a:lnTo>
                  <a:lnTo>
                    <a:pt x="192" y="150"/>
                  </a:lnTo>
                  <a:lnTo>
                    <a:pt x="192" y="144"/>
                  </a:lnTo>
                  <a:lnTo>
                    <a:pt x="186" y="132"/>
                  </a:lnTo>
                  <a:lnTo>
                    <a:pt x="174" y="120"/>
                  </a:lnTo>
                  <a:lnTo>
                    <a:pt x="174" y="114"/>
                  </a:lnTo>
                  <a:lnTo>
                    <a:pt x="180" y="114"/>
                  </a:lnTo>
                  <a:lnTo>
                    <a:pt x="192" y="108"/>
                  </a:lnTo>
                  <a:lnTo>
                    <a:pt x="198" y="102"/>
                  </a:lnTo>
                  <a:lnTo>
                    <a:pt x="204" y="102"/>
                  </a:lnTo>
                  <a:lnTo>
                    <a:pt x="204" y="96"/>
                  </a:lnTo>
                  <a:lnTo>
                    <a:pt x="210" y="90"/>
                  </a:lnTo>
                  <a:lnTo>
                    <a:pt x="222" y="90"/>
                  </a:lnTo>
                  <a:lnTo>
                    <a:pt x="216" y="84"/>
                  </a:lnTo>
                  <a:lnTo>
                    <a:pt x="216" y="66"/>
                  </a:lnTo>
                  <a:lnTo>
                    <a:pt x="204" y="54"/>
                  </a:lnTo>
                  <a:lnTo>
                    <a:pt x="180" y="54"/>
                  </a:lnTo>
                  <a:lnTo>
                    <a:pt x="180" y="42"/>
                  </a:lnTo>
                  <a:lnTo>
                    <a:pt x="186" y="36"/>
                  </a:lnTo>
                  <a:lnTo>
                    <a:pt x="186" y="18"/>
                  </a:lnTo>
                  <a:lnTo>
                    <a:pt x="180" y="12"/>
                  </a:lnTo>
                  <a:lnTo>
                    <a:pt x="174" y="12"/>
                  </a:lnTo>
                  <a:lnTo>
                    <a:pt x="162" y="18"/>
                  </a:lnTo>
                  <a:lnTo>
                    <a:pt x="150" y="18"/>
                  </a:lnTo>
                  <a:lnTo>
                    <a:pt x="144" y="12"/>
                  </a:lnTo>
                  <a:lnTo>
                    <a:pt x="144" y="0"/>
                  </a:lnTo>
                  <a:lnTo>
                    <a:pt x="108" y="0"/>
                  </a:lnTo>
                  <a:lnTo>
                    <a:pt x="108" y="6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78" y="6"/>
                  </a:lnTo>
                  <a:lnTo>
                    <a:pt x="72" y="18"/>
                  </a:lnTo>
                  <a:lnTo>
                    <a:pt x="66" y="12"/>
                  </a:lnTo>
                  <a:lnTo>
                    <a:pt x="42" y="12"/>
                  </a:lnTo>
                  <a:lnTo>
                    <a:pt x="36" y="6"/>
                  </a:lnTo>
                  <a:lnTo>
                    <a:pt x="24" y="6"/>
                  </a:lnTo>
                  <a:lnTo>
                    <a:pt x="0" y="24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3" name="Bangladesh" descr="© INSCALE GmbH, 05.05.2010&#10;http://www.presentationload.com/">
              <a:extLst>
                <a:ext uri="{FF2B5EF4-FFF2-40B4-BE49-F238E27FC236}">
                  <a16:creationId xmlns:a16="http://schemas.microsoft.com/office/drawing/2014/main" id="{2D442A5A-75B3-418C-CCFC-F1D1D3F71973}"/>
                </a:ext>
              </a:extLst>
            </p:cNvPr>
            <p:cNvSpPr>
              <a:spLocks/>
            </p:cNvSpPr>
            <p:nvPr/>
          </p:nvSpPr>
          <p:spPr bwMode="gray">
            <a:xfrm>
              <a:off x="6550859" y="2407618"/>
              <a:ext cx="142308" cy="161579"/>
            </a:xfrm>
            <a:custGeom>
              <a:avLst/>
              <a:gdLst>
                <a:gd name="T0" fmla="*/ 2147483647 w 372"/>
                <a:gd name="T1" fmla="*/ 2147483647 h 426"/>
                <a:gd name="T2" fmla="*/ 2147483647 w 372"/>
                <a:gd name="T3" fmla="*/ 2147483647 h 426"/>
                <a:gd name="T4" fmla="*/ 2147483647 w 372"/>
                <a:gd name="T5" fmla="*/ 2147483647 h 426"/>
                <a:gd name="T6" fmla="*/ 2147483647 w 372"/>
                <a:gd name="T7" fmla="*/ 2147483647 h 426"/>
                <a:gd name="T8" fmla="*/ 2147483647 w 372"/>
                <a:gd name="T9" fmla="*/ 2147483647 h 426"/>
                <a:gd name="T10" fmla="*/ 2147483647 w 372"/>
                <a:gd name="T11" fmla="*/ 2147483647 h 426"/>
                <a:gd name="T12" fmla="*/ 2147483647 w 372"/>
                <a:gd name="T13" fmla="*/ 2147483647 h 426"/>
                <a:gd name="T14" fmla="*/ 2147483647 w 372"/>
                <a:gd name="T15" fmla="*/ 2147483647 h 426"/>
                <a:gd name="T16" fmla="*/ 2147483647 w 372"/>
                <a:gd name="T17" fmla="*/ 2147483647 h 426"/>
                <a:gd name="T18" fmla="*/ 2147483647 w 372"/>
                <a:gd name="T19" fmla="*/ 2147483647 h 426"/>
                <a:gd name="T20" fmla="*/ 2147483647 w 372"/>
                <a:gd name="T21" fmla="*/ 2147483647 h 426"/>
                <a:gd name="T22" fmla="*/ 2147483647 w 372"/>
                <a:gd name="T23" fmla="*/ 2147483647 h 426"/>
                <a:gd name="T24" fmla="*/ 2147483647 w 372"/>
                <a:gd name="T25" fmla="*/ 2147483647 h 426"/>
                <a:gd name="T26" fmla="*/ 2147483647 w 372"/>
                <a:gd name="T27" fmla="*/ 2147483647 h 426"/>
                <a:gd name="T28" fmla="*/ 2147483647 w 372"/>
                <a:gd name="T29" fmla="*/ 2147483647 h 426"/>
                <a:gd name="T30" fmla="*/ 2147483647 w 372"/>
                <a:gd name="T31" fmla="*/ 2147483647 h 426"/>
                <a:gd name="T32" fmla="*/ 2147483647 w 372"/>
                <a:gd name="T33" fmla="*/ 2147483647 h 426"/>
                <a:gd name="T34" fmla="*/ 2147483647 w 372"/>
                <a:gd name="T35" fmla="*/ 2147483647 h 426"/>
                <a:gd name="T36" fmla="*/ 2147483647 w 372"/>
                <a:gd name="T37" fmla="*/ 2147483647 h 426"/>
                <a:gd name="T38" fmla="*/ 2147483647 w 372"/>
                <a:gd name="T39" fmla="*/ 2147483647 h 426"/>
                <a:gd name="T40" fmla="*/ 2147483647 w 372"/>
                <a:gd name="T41" fmla="*/ 2147483647 h 426"/>
                <a:gd name="T42" fmla="*/ 2147483647 w 372"/>
                <a:gd name="T43" fmla="*/ 2147483647 h 426"/>
                <a:gd name="T44" fmla="*/ 2147483647 w 372"/>
                <a:gd name="T45" fmla="*/ 2147483647 h 426"/>
                <a:gd name="T46" fmla="*/ 2147483647 w 372"/>
                <a:gd name="T47" fmla="*/ 2147483647 h 426"/>
                <a:gd name="T48" fmla="*/ 2147483647 w 372"/>
                <a:gd name="T49" fmla="*/ 2147483647 h 426"/>
                <a:gd name="T50" fmla="*/ 2147483647 w 372"/>
                <a:gd name="T51" fmla="*/ 2147483647 h 426"/>
                <a:gd name="T52" fmla="*/ 2147483647 w 372"/>
                <a:gd name="T53" fmla="*/ 2147483647 h 426"/>
                <a:gd name="T54" fmla="*/ 2147483647 w 372"/>
                <a:gd name="T55" fmla="*/ 2147483647 h 426"/>
                <a:gd name="T56" fmla="*/ 2147483647 w 372"/>
                <a:gd name="T57" fmla="*/ 2147483647 h 426"/>
                <a:gd name="T58" fmla="*/ 2147483647 w 372"/>
                <a:gd name="T59" fmla="*/ 2147483647 h 426"/>
                <a:gd name="T60" fmla="*/ 2147483647 w 372"/>
                <a:gd name="T61" fmla="*/ 2147483647 h 426"/>
                <a:gd name="T62" fmla="*/ 2147483647 w 372"/>
                <a:gd name="T63" fmla="*/ 2147483647 h 426"/>
                <a:gd name="T64" fmla="*/ 2147483647 w 372"/>
                <a:gd name="T65" fmla="*/ 2147483647 h 426"/>
                <a:gd name="T66" fmla="*/ 2147483647 w 372"/>
                <a:gd name="T67" fmla="*/ 2147483647 h 426"/>
                <a:gd name="T68" fmla="*/ 2147483647 w 372"/>
                <a:gd name="T69" fmla="*/ 2147483647 h 426"/>
                <a:gd name="T70" fmla="*/ 2147483647 w 372"/>
                <a:gd name="T71" fmla="*/ 2147483647 h 426"/>
                <a:gd name="T72" fmla="*/ 2147483647 w 372"/>
                <a:gd name="T73" fmla="*/ 2147483647 h 426"/>
                <a:gd name="T74" fmla="*/ 2147483647 w 372"/>
                <a:gd name="T75" fmla="*/ 2147483647 h 426"/>
                <a:gd name="T76" fmla="*/ 2147483647 w 372"/>
                <a:gd name="T77" fmla="*/ 2147483647 h 426"/>
                <a:gd name="T78" fmla="*/ 2147483647 w 372"/>
                <a:gd name="T79" fmla="*/ 2147483647 h 426"/>
                <a:gd name="T80" fmla="*/ 2147483647 w 372"/>
                <a:gd name="T81" fmla="*/ 2147483647 h 426"/>
                <a:gd name="T82" fmla="*/ 2147483647 w 372"/>
                <a:gd name="T83" fmla="*/ 2147483647 h 426"/>
                <a:gd name="T84" fmla="*/ 2147483647 w 372"/>
                <a:gd name="T85" fmla="*/ 0 h 426"/>
                <a:gd name="T86" fmla="*/ 2147483647 w 372"/>
                <a:gd name="T87" fmla="*/ 2147483647 h 426"/>
                <a:gd name="T88" fmla="*/ 0 w 372"/>
                <a:gd name="T89" fmla="*/ 2147483647 h 426"/>
                <a:gd name="T90" fmla="*/ 2147483647 w 372"/>
                <a:gd name="T91" fmla="*/ 2147483647 h 426"/>
                <a:gd name="T92" fmla="*/ 2147483647 w 372"/>
                <a:gd name="T93" fmla="*/ 2147483647 h 426"/>
                <a:gd name="T94" fmla="*/ 2147483647 w 372"/>
                <a:gd name="T95" fmla="*/ 2147483647 h 426"/>
                <a:gd name="T96" fmla="*/ 2147483647 w 372"/>
                <a:gd name="T97" fmla="*/ 2147483647 h 426"/>
                <a:gd name="T98" fmla="*/ 2147483647 w 372"/>
                <a:gd name="T99" fmla="*/ 2147483647 h 426"/>
                <a:gd name="T100" fmla="*/ 2147483647 w 372"/>
                <a:gd name="T101" fmla="*/ 2147483647 h 426"/>
                <a:gd name="T102" fmla="*/ 2147483647 w 372"/>
                <a:gd name="T103" fmla="*/ 2147483647 h 426"/>
                <a:gd name="T104" fmla="*/ 2147483647 w 372"/>
                <a:gd name="T105" fmla="*/ 2147483647 h 426"/>
                <a:gd name="T106" fmla="*/ 2147483647 w 372"/>
                <a:gd name="T107" fmla="*/ 2147483647 h 426"/>
                <a:gd name="T108" fmla="*/ 2147483647 w 372"/>
                <a:gd name="T109" fmla="*/ 2147483647 h 426"/>
                <a:gd name="T110" fmla="*/ 2147483647 w 372"/>
                <a:gd name="T111" fmla="*/ 2147483647 h 426"/>
                <a:gd name="T112" fmla="*/ 2147483647 w 372"/>
                <a:gd name="T113" fmla="*/ 2147483647 h 426"/>
                <a:gd name="T114" fmla="*/ 2147483647 w 372"/>
                <a:gd name="T115" fmla="*/ 2147483647 h 42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2"/>
                <a:gd name="T175" fmla="*/ 0 h 426"/>
                <a:gd name="T176" fmla="*/ 372 w 372"/>
                <a:gd name="T177" fmla="*/ 426 h 42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2" h="426">
                  <a:moveTo>
                    <a:pt x="132" y="414"/>
                  </a:moveTo>
                  <a:lnTo>
                    <a:pt x="138" y="354"/>
                  </a:lnTo>
                  <a:lnTo>
                    <a:pt x="144" y="354"/>
                  </a:lnTo>
                  <a:lnTo>
                    <a:pt x="150" y="360"/>
                  </a:lnTo>
                  <a:lnTo>
                    <a:pt x="162" y="360"/>
                  </a:lnTo>
                  <a:lnTo>
                    <a:pt x="174" y="366"/>
                  </a:lnTo>
                  <a:lnTo>
                    <a:pt x="192" y="372"/>
                  </a:lnTo>
                  <a:lnTo>
                    <a:pt x="216" y="372"/>
                  </a:lnTo>
                  <a:lnTo>
                    <a:pt x="210" y="366"/>
                  </a:lnTo>
                  <a:lnTo>
                    <a:pt x="210" y="348"/>
                  </a:lnTo>
                  <a:lnTo>
                    <a:pt x="204" y="342"/>
                  </a:lnTo>
                  <a:lnTo>
                    <a:pt x="222" y="342"/>
                  </a:lnTo>
                  <a:lnTo>
                    <a:pt x="258" y="360"/>
                  </a:lnTo>
                  <a:lnTo>
                    <a:pt x="270" y="360"/>
                  </a:lnTo>
                  <a:lnTo>
                    <a:pt x="282" y="348"/>
                  </a:lnTo>
                  <a:lnTo>
                    <a:pt x="282" y="336"/>
                  </a:lnTo>
                  <a:lnTo>
                    <a:pt x="270" y="300"/>
                  </a:lnTo>
                  <a:lnTo>
                    <a:pt x="318" y="354"/>
                  </a:lnTo>
                  <a:lnTo>
                    <a:pt x="318" y="360"/>
                  </a:lnTo>
                  <a:lnTo>
                    <a:pt x="312" y="366"/>
                  </a:lnTo>
                  <a:lnTo>
                    <a:pt x="312" y="390"/>
                  </a:lnTo>
                  <a:lnTo>
                    <a:pt x="306" y="402"/>
                  </a:lnTo>
                  <a:lnTo>
                    <a:pt x="306" y="414"/>
                  </a:lnTo>
                  <a:lnTo>
                    <a:pt x="312" y="420"/>
                  </a:lnTo>
                  <a:lnTo>
                    <a:pt x="324" y="420"/>
                  </a:lnTo>
                  <a:lnTo>
                    <a:pt x="330" y="426"/>
                  </a:lnTo>
                  <a:lnTo>
                    <a:pt x="336" y="414"/>
                  </a:lnTo>
                  <a:lnTo>
                    <a:pt x="336" y="408"/>
                  </a:lnTo>
                  <a:lnTo>
                    <a:pt x="372" y="414"/>
                  </a:lnTo>
                  <a:lnTo>
                    <a:pt x="360" y="354"/>
                  </a:lnTo>
                  <a:lnTo>
                    <a:pt x="360" y="348"/>
                  </a:lnTo>
                  <a:lnTo>
                    <a:pt x="354" y="342"/>
                  </a:lnTo>
                  <a:lnTo>
                    <a:pt x="348" y="330"/>
                  </a:lnTo>
                  <a:lnTo>
                    <a:pt x="342" y="312"/>
                  </a:lnTo>
                  <a:lnTo>
                    <a:pt x="336" y="300"/>
                  </a:lnTo>
                  <a:lnTo>
                    <a:pt x="336" y="288"/>
                  </a:lnTo>
                  <a:lnTo>
                    <a:pt x="330" y="276"/>
                  </a:lnTo>
                  <a:lnTo>
                    <a:pt x="330" y="270"/>
                  </a:lnTo>
                  <a:lnTo>
                    <a:pt x="324" y="258"/>
                  </a:lnTo>
                  <a:lnTo>
                    <a:pt x="324" y="240"/>
                  </a:lnTo>
                  <a:lnTo>
                    <a:pt x="318" y="234"/>
                  </a:lnTo>
                  <a:lnTo>
                    <a:pt x="306" y="228"/>
                  </a:lnTo>
                  <a:lnTo>
                    <a:pt x="288" y="228"/>
                  </a:lnTo>
                  <a:lnTo>
                    <a:pt x="288" y="252"/>
                  </a:lnTo>
                  <a:lnTo>
                    <a:pt x="282" y="288"/>
                  </a:lnTo>
                  <a:lnTo>
                    <a:pt x="264" y="264"/>
                  </a:lnTo>
                  <a:lnTo>
                    <a:pt x="258" y="264"/>
                  </a:lnTo>
                  <a:lnTo>
                    <a:pt x="240" y="246"/>
                  </a:lnTo>
                  <a:lnTo>
                    <a:pt x="234" y="234"/>
                  </a:lnTo>
                  <a:lnTo>
                    <a:pt x="234" y="216"/>
                  </a:lnTo>
                  <a:lnTo>
                    <a:pt x="240" y="204"/>
                  </a:lnTo>
                  <a:lnTo>
                    <a:pt x="252" y="192"/>
                  </a:lnTo>
                  <a:lnTo>
                    <a:pt x="258" y="192"/>
                  </a:lnTo>
                  <a:lnTo>
                    <a:pt x="270" y="186"/>
                  </a:lnTo>
                  <a:lnTo>
                    <a:pt x="276" y="186"/>
                  </a:lnTo>
                  <a:lnTo>
                    <a:pt x="282" y="180"/>
                  </a:lnTo>
                  <a:lnTo>
                    <a:pt x="288" y="168"/>
                  </a:lnTo>
                  <a:lnTo>
                    <a:pt x="294" y="150"/>
                  </a:lnTo>
                  <a:lnTo>
                    <a:pt x="294" y="138"/>
                  </a:lnTo>
                  <a:lnTo>
                    <a:pt x="300" y="138"/>
                  </a:lnTo>
                  <a:lnTo>
                    <a:pt x="306" y="132"/>
                  </a:lnTo>
                  <a:lnTo>
                    <a:pt x="306" y="126"/>
                  </a:lnTo>
                  <a:lnTo>
                    <a:pt x="282" y="102"/>
                  </a:lnTo>
                  <a:lnTo>
                    <a:pt x="276" y="102"/>
                  </a:lnTo>
                  <a:lnTo>
                    <a:pt x="228" y="114"/>
                  </a:lnTo>
                  <a:lnTo>
                    <a:pt x="210" y="114"/>
                  </a:lnTo>
                  <a:lnTo>
                    <a:pt x="198" y="108"/>
                  </a:lnTo>
                  <a:lnTo>
                    <a:pt x="138" y="108"/>
                  </a:lnTo>
                  <a:lnTo>
                    <a:pt x="132" y="102"/>
                  </a:lnTo>
                  <a:lnTo>
                    <a:pt x="126" y="102"/>
                  </a:lnTo>
                  <a:lnTo>
                    <a:pt x="126" y="66"/>
                  </a:lnTo>
                  <a:lnTo>
                    <a:pt x="120" y="66"/>
                  </a:lnTo>
                  <a:lnTo>
                    <a:pt x="120" y="36"/>
                  </a:lnTo>
                  <a:lnTo>
                    <a:pt x="114" y="30"/>
                  </a:lnTo>
                  <a:lnTo>
                    <a:pt x="108" y="30"/>
                  </a:lnTo>
                  <a:lnTo>
                    <a:pt x="102" y="24"/>
                  </a:lnTo>
                  <a:lnTo>
                    <a:pt x="96" y="42"/>
                  </a:lnTo>
                  <a:lnTo>
                    <a:pt x="90" y="36"/>
                  </a:lnTo>
                  <a:lnTo>
                    <a:pt x="78" y="36"/>
                  </a:lnTo>
                  <a:lnTo>
                    <a:pt x="72" y="30"/>
                  </a:lnTo>
                  <a:lnTo>
                    <a:pt x="66" y="18"/>
                  </a:lnTo>
                  <a:lnTo>
                    <a:pt x="66" y="12"/>
                  </a:lnTo>
                  <a:lnTo>
                    <a:pt x="60" y="0"/>
                  </a:lnTo>
                  <a:lnTo>
                    <a:pt x="42" y="6"/>
                  </a:lnTo>
                  <a:lnTo>
                    <a:pt x="48" y="12"/>
                  </a:lnTo>
                  <a:lnTo>
                    <a:pt x="24" y="0"/>
                  </a:lnTo>
                  <a:lnTo>
                    <a:pt x="6" y="0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8" y="66"/>
                  </a:lnTo>
                  <a:lnTo>
                    <a:pt x="30" y="78"/>
                  </a:lnTo>
                  <a:lnTo>
                    <a:pt x="36" y="78"/>
                  </a:lnTo>
                  <a:lnTo>
                    <a:pt x="66" y="96"/>
                  </a:lnTo>
                  <a:lnTo>
                    <a:pt x="66" y="108"/>
                  </a:lnTo>
                  <a:lnTo>
                    <a:pt x="30" y="108"/>
                  </a:lnTo>
                  <a:lnTo>
                    <a:pt x="30" y="138"/>
                  </a:lnTo>
                  <a:lnTo>
                    <a:pt x="24" y="138"/>
                  </a:lnTo>
                  <a:lnTo>
                    <a:pt x="12" y="150"/>
                  </a:lnTo>
                  <a:lnTo>
                    <a:pt x="24" y="162"/>
                  </a:lnTo>
                  <a:lnTo>
                    <a:pt x="36" y="168"/>
                  </a:lnTo>
                  <a:lnTo>
                    <a:pt x="54" y="168"/>
                  </a:lnTo>
                  <a:lnTo>
                    <a:pt x="66" y="174"/>
                  </a:lnTo>
                  <a:lnTo>
                    <a:pt x="72" y="180"/>
                  </a:lnTo>
                  <a:lnTo>
                    <a:pt x="72" y="186"/>
                  </a:lnTo>
                  <a:lnTo>
                    <a:pt x="66" y="204"/>
                  </a:lnTo>
                  <a:lnTo>
                    <a:pt x="60" y="210"/>
                  </a:lnTo>
                  <a:lnTo>
                    <a:pt x="54" y="222"/>
                  </a:lnTo>
                  <a:lnTo>
                    <a:pt x="66" y="252"/>
                  </a:lnTo>
                  <a:lnTo>
                    <a:pt x="96" y="276"/>
                  </a:lnTo>
                  <a:lnTo>
                    <a:pt x="96" y="306"/>
                  </a:lnTo>
                  <a:lnTo>
                    <a:pt x="114" y="348"/>
                  </a:lnTo>
                  <a:lnTo>
                    <a:pt x="108" y="378"/>
                  </a:lnTo>
                  <a:lnTo>
                    <a:pt x="132" y="41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4" name="Bahrain" descr="© INSCALE GmbH, 05.05.2010&#10;http://www.presentationload.com/">
              <a:extLst>
                <a:ext uri="{FF2B5EF4-FFF2-40B4-BE49-F238E27FC236}">
                  <a16:creationId xmlns:a16="http://schemas.microsoft.com/office/drawing/2014/main" id="{465B9B79-4702-3BB7-64A3-7594ADB5C043}"/>
                </a:ext>
              </a:extLst>
            </p:cNvPr>
            <p:cNvSpPr>
              <a:spLocks/>
            </p:cNvSpPr>
            <p:nvPr/>
          </p:nvSpPr>
          <p:spPr bwMode="gray">
            <a:xfrm>
              <a:off x="5569528" y="2413548"/>
              <a:ext cx="10377" cy="20753"/>
            </a:xfrm>
            <a:custGeom>
              <a:avLst/>
              <a:gdLst>
                <a:gd name="T0" fmla="*/ 2147483647 w 15"/>
                <a:gd name="T1" fmla="*/ 0 h 28"/>
                <a:gd name="T2" fmla="*/ 2147483647 w 15"/>
                <a:gd name="T3" fmla="*/ 2147483647 h 28"/>
                <a:gd name="T4" fmla="*/ 2147483647 w 15"/>
                <a:gd name="T5" fmla="*/ 2147483647 h 28"/>
                <a:gd name="T6" fmla="*/ 2032697641 w 15"/>
                <a:gd name="T7" fmla="*/ 2147483647 h 28"/>
                <a:gd name="T8" fmla="*/ 813299296 w 15"/>
                <a:gd name="T9" fmla="*/ 2147483647 h 28"/>
                <a:gd name="T10" fmla="*/ 2147483647 w 15"/>
                <a:gd name="T11" fmla="*/ 0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28"/>
                <a:gd name="T20" fmla="*/ 15 w 15"/>
                <a:gd name="T21" fmla="*/ 28 h 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28">
                  <a:moveTo>
                    <a:pt x="9" y="0"/>
                  </a:moveTo>
                  <a:cubicBezTo>
                    <a:pt x="14" y="0"/>
                    <a:pt x="15" y="10"/>
                    <a:pt x="14" y="14"/>
                  </a:cubicBezTo>
                  <a:cubicBezTo>
                    <a:pt x="13" y="18"/>
                    <a:pt x="15" y="28"/>
                    <a:pt x="9" y="28"/>
                  </a:cubicBezTo>
                  <a:cubicBezTo>
                    <a:pt x="4" y="27"/>
                    <a:pt x="5" y="21"/>
                    <a:pt x="5" y="18"/>
                  </a:cubicBezTo>
                  <a:cubicBezTo>
                    <a:pt x="5" y="14"/>
                    <a:pt x="0" y="14"/>
                    <a:pt x="2" y="8"/>
                  </a:cubicBez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5" name="Belarus" descr="© INSCALE GmbH, 05.05.2010&#10;http://www.presentationload.com/">
              <a:extLst>
                <a:ext uri="{FF2B5EF4-FFF2-40B4-BE49-F238E27FC236}">
                  <a16:creationId xmlns:a16="http://schemas.microsoft.com/office/drawing/2014/main" id="{98C47E27-2C28-2664-F013-1F0FF1652C25}"/>
                </a:ext>
              </a:extLst>
            </p:cNvPr>
            <p:cNvSpPr>
              <a:spLocks/>
            </p:cNvSpPr>
            <p:nvPr/>
          </p:nvSpPr>
          <p:spPr bwMode="gray">
            <a:xfrm>
              <a:off x="4809071" y="1516708"/>
              <a:ext cx="216427" cy="140826"/>
            </a:xfrm>
            <a:custGeom>
              <a:avLst/>
              <a:gdLst>
                <a:gd name="T0" fmla="*/ 2147483647 w 570"/>
                <a:gd name="T1" fmla="*/ 2147483647 h 372"/>
                <a:gd name="T2" fmla="*/ 2147483647 w 570"/>
                <a:gd name="T3" fmla="*/ 2147483647 h 372"/>
                <a:gd name="T4" fmla="*/ 2147483647 w 570"/>
                <a:gd name="T5" fmla="*/ 2147483647 h 372"/>
                <a:gd name="T6" fmla="*/ 2147483647 w 570"/>
                <a:gd name="T7" fmla="*/ 2147483647 h 372"/>
                <a:gd name="T8" fmla="*/ 2147483647 w 570"/>
                <a:gd name="T9" fmla="*/ 2147483647 h 372"/>
                <a:gd name="T10" fmla="*/ 2147483647 w 570"/>
                <a:gd name="T11" fmla="*/ 2147483647 h 372"/>
                <a:gd name="T12" fmla="*/ 2147483647 w 570"/>
                <a:gd name="T13" fmla="*/ 2147483647 h 372"/>
                <a:gd name="T14" fmla="*/ 2147483647 w 570"/>
                <a:gd name="T15" fmla="*/ 2147483647 h 372"/>
                <a:gd name="T16" fmla="*/ 2147483647 w 570"/>
                <a:gd name="T17" fmla="*/ 2147483647 h 372"/>
                <a:gd name="T18" fmla="*/ 2147483647 w 570"/>
                <a:gd name="T19" fmla="*/ 2147483647 h 372"/>
                <a:gd name="T20" fmla="*/ 2147483647 w 570"/>
                <a:gd name="T21" fmla="*/ 2147483647 h 372"/>
                <a:gd name="T22" fmla="*/ 2147483647 w 570"/>
                <a:gd name="T23" fmla="*/ 2147483647 h 372"/>
                <a:gd name="T24" fmla="*/ 2147483647 w 570"/>
                <a:gd name="T25" fmla="*/ 2147483647 h 372"/>
                <a:gd name="T26" fmla="*/ 2147483647 w 570"/>
                <a:gd name="T27" fmla="*/ 2147483647 h 372"/>
                <a:gd name="T28" fmla="*/ 2147483647 w 570"/>
                <a:gd name="T29" fmla="*/ 2147483647 h 372"/>
                <a:gd name="T30" fmla="*/ 2147483647 w 570"/>
                <a:gd name="T31" fmla="*/ 2147483647 h 372"/>
                <a:gd name="T32" fmla="*/ 2147483647 w 570"/>
                <a:gd name="T33" fmla="*/ 2147483647 h 372"/>
                <a:gd name="T34" fmla="*/ 2147483647 w 570"/>
                <a:gd name="T35" fmla="*/ 2147483647 h 372"/>
                <a:gd name="T36" fmla="*/ 2147483647 w 570"/>
                <a:gd name="T37" fmla="*/ 2147483647 h 372"/>
                <a:gd name="T38" fmla="*/ 2147483647 w 570"/>
                <a:gd name="T39" fmla="*/ 2147483647 h 372"/>
                <a:gd name="T40" fmla="*/ 2147483647 w 570"/>
                <a:gd name="T41" fmla="*/ 2147483647 h 372"/>
                <a:gd name="T42" fmla="*/ 2147483647 w 570"/>
                <a:gd name="T43" fmla="*/ 2147483647 h 372"/>
                <a:gd name="T44" fmla="*/ 2147483647 w 570"/>
                <a:gd name="T45" fmla="*/ 2147483647 h 372"/>
                <a:gd name="T46" fmla="*/ 2147483647 w 570"/>
                <a:gd name="T47" fmla="*/ 2147483647 h 372"/>
                <a:gd name="T48" fmla="*/ 2147483647 w 570"/>
                <a:gd name="T49" fmla="*/ 2147483647 h 372"/>
                <a:gd name="T50" fmla="*/ 2147483647 w 570"/>
                <a:gd name="T51" fmla="*/ 2147483647 h 372"/>
                <a:gd name="T52" fmla="*/ 2147483647 w 570"/>
                <a:gd name="T53" fmla="*/ 2147483647 h 372"/>
                <a:gd name="T54" fmla="*/ 2147483647 w 570"/>
                <a:gd name="T55" fmla="*/ 2147483647 h 372"/>
                <a:gd name="T56" fmla="*/ 2147483647 w 570"/>
                <a:gd name="T57" fmla="*/ 0 h 372"/>
                <a:gd name="T58" fmla="*/ 2147483647 w 570"/>
                <a:gd name="T59" fmla="*/ 2147483647 h 372"/>
                <a:gd name="T60" fmla="*/ 2147483647 w 570"/>
                <a:gd name="T61" fmla="*/ 2147483647 h 372"/>
                <a:gd name="T62" fmla="*/ 2147483647 w 570"/>
                <a:gd name="T63" fmla="*/ 2147483647 h 372"/>
                <a:gd name="T64" fmla="*/ 2147483647 w 570"/>
                <a:gd name="T65" fmla="*/ 2147483647 h 372"/>
                <a:gd name="T66" fmla="*/ 2147483647 w 570"/>
                <a:gd name="T67" fmla="*/ 2147483647 h 372"/>
                <a:gd name="T68" fmla="*/ 2147483647 w 570"/>
                <a:gd name="T69" fmla="*/ 2147483647 h 372"/>
                <a:gd name="T70" fmla="*/ 2147483647 w 570"/>
                <a:gd name="T71" fmla="*/ 2147483647 h 372"/>
                <a:gd name="T72" fmla="*/ 2147483647 w 570"/>
                <a:gd name="T73" fmla="*/ 2147483647 h 372"/>
                <a:gd name="T74" fmla="*/ 2147483647 w 570"/>
                <a:gd name="T75" fmla="*/ 2147483647 h 372"/>
                <a:gd name="T76" fmla="*/ 2147483647 w 570"/>
                <a:gd name="T77" fmla="*/ 2147483647 h 372"/>
                <a:gd name="T78" fmla="*/ 2147483647 w 570"/>
                <a:gd name="T79" fmla="*/ 2147483647 h 372"/>
                <a:gd name="T80" fmla="*/ 2147483647 w 570"/>
                <a:gd name="T81" fmla="*/ 2147483647 h 372"/>
                <a:gd name="T82" fmla="*/ 2147483647 w 570"/>
                <a:gd name="T83" fmla="*/ 2147483647 h 372"/>
                <a:gd name="T84" fmla="*/ 2147483647 w 570"/>
                <a:gd name="T85" fmla="*/ 2147483647 h 372"/>
                <a:gd name="T86" fmla="*/ 2147483647 w 570"/>
                <a:gd name="T87" fmla="*/ 2147483647 h 372"/>
                <a:gd name="T88" fmla="*/ 2147483647 w 570"/>
                <a:gd name="T89" fmla="*/ 2147483647 h 372"/>
                <a:gd name="T90" fmla="*/ 2147483647 w 570"/>
                <a:gd name="T91" fmla="*/ 2147483647 h 372"/>
                <a:gd name="T92" fmla="*/ 2147483647 w 570"/>
                <a:gd name="T93" fmla="*/ 2147483647 h 372"/>
                <a:gd name="T94" fmla="*/ 2147483647 w 570"/>
                <a:gd name="T95" fmla="*/ 2147483647 h 372"/>
                <a:gd name="T96" fmla="*/ 2147483647 w 570"/>
                <a:gd name="T97" fmla="*/ 2147483647 h 37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70"/>
                <a:gd name="T148" fmla="*/ 0 h 372"/>
                <a:gd name="T149" fmla="*/ 570 w 570"/>
                <a:gd name="T150" fmla="*/ 372 h 37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70" h="372">
                  <a:moveTo>
                    <a:pt x="24" y="312"/>
                  </a:moveTo>
                  <a:lnTo>
                    <a:pt x="24" y="342"/>
                  </a:lnTo>
                  <a:lnTo>
                    <a:pt x="30" y="354"/>
                  </a:lnTo>
                  <a:lnTo>
                    <a:pt x="36" y="360"/>
                  </a:lnTo>
                  <a:lnTo>
                    <a:pt x="48" y="360"/>
                  </a:lnTo>
                  <a:lnTo>
                    <a:pt x="60" y="354"/>
                  </a:lnTo>
                  <a:lnTo>
                    <a:pt x="72" y="342"/>
                  </a:lnTo>
                  <a:lnTo>
                    <a:pt x="72" y="336"/>
                  </a:lnTo>
                  <a:lnTo>
                    <a:pt x="108" y="336"/>
                  </a:lnTo>
                  <a:lnTo>
                    <a:pt x="120" y="330"/>
                  </a:lnTo>
                  <a:lnTo>
                    <a:pt x="126" y="324"/>
                  </a:lnTo>
                  <a:lnTo>
                    <a:pt x="174" y="324"/>
                  </a:lnTo>
                  <a:lnTo>
                    <a:pt x="174" y="330"/>
                  </a:lnTo>
                  <a:lnTo>
                    <a:pt x="180" y="336"/>
                  </a:lnTo>
                  <a:lnTo>
                    <a:pt x="216" y="336"/>
                  </a:lnTo>
                  <a:lnTo>
                    <a:pt x="240" y="342"/>
                  </a:lnTo>
                  <a:lnTo>
                    <a:pt x="258" y="354"/>
                  </a:lnTo>
                  <a:lnTo>
                    <a:pt x="264" y="348"/>
                  </a:lnTo>
                  <a:lnTo>
                    <a:pt x="282" y="360"/>
                  </a:lnTo>
                  <a:lnTo>
                    <a:pt x="294" y="348"/>
                  </a:lnTo>
                  <a:lnTo>
                    <a:pt x="300" y="360"/>
                  </a:lnTo>
                  <a:lnTo>
                    <a:pt x="318" y="354"/>
                  </a:lnTo>
                  <a:lnTo>
                    <a:pt x="324" y="360"/>
                  </a:lnTo>
                  <a:lnTo>
                    <a:pt x="336" y="354"/>
                  </a:lnTo>
                  <a:lnTo>
                    <a:pt x="348" y="366"/>
                  </a:lnTo>
                  <a:lnTo>
                    <a:pt x="348" y="360"/>
                  </a:lnTo>
                  <a:lnTo>
                    <a:pt x="354" y="354"/>
                  </a:lnTo>
                  <a:lnTo>
                    <a:pt x="372" y="354"/>
                  </a:lnTo>
                  <a:lnTo>
                    <a:pt x="378" y="360"/>
                  </a:lnTo>
                  <a:lnTo>
                    <a:pt x="378" y="372"/>
                  </a:lnTo>
                  <a:lnTo>
                    <a:pt x="384" y="372"/>
                  </a:lnTo>
                  <a:lnTo>
                    <a:pt x="396" y="366"/>
                  </a:lnTo>
                  <a:lnTo>
                    <a:pt x="420" y="366"/>
                  </a:lnTo>
                  <a:lnTo>
                    <a:pt x="426" y="372"/>
                  </a:lnTo>
                  <a:lnTo>
                    <a:pt x="444" y="372"/>
                  </a:lnTo>
                  <a:lnTo>
                    <a:pt x="450" y="366"/>
                  </a:lnTo>
                  <a:lnTo>
                    <a:pt x="450" y="354"/>
                  </a:lnTo>
                  <a:lnTo>
                    <a:pt x="444" y="348"/>
                  </a:lnTo>
                  <a:lnTo>
                    <a:pt x="450" y="336"/>
                  </a:lnTo>
                  <a:lnTo>
                    <a:pt x="456" y="330"/>
                  </a:lnTo>
                  <a:lnTo>
                    <a:pt x="468" y="324"/>
                  </a:lnTo>
                  <a:lnTo>
                    <a:pt x="474" y="312"/>
                  </a:lnTo>
                  <a:lnTo>
                    <a:pt x="498" y="312"/>
                  </a:lnTo>
                  <a:lnTo>
                    <a:pt x="516" y="318"/>
                  </a:lnTo>
                  <a:lnTo>
                    <a:pt x="516" y="300"/>
                  </a:lnTo>
                  <a:lnTo>
                    <a:pt x="510" y="288"/>
                  </a:lnTo>
                  <a:lnTo>
                    <a:pt x="504" y="282"/>
                  </a:lnTo>
                  <a:lnTo>
                    <a:pt x="504" y="264"/>
                  </a:lnTo>
                  <a:lnTo>
                    <a:pt x="480" y="240"/>
                  </a:lnTo>
                  <a:lnTo>
                    <a:pt x="480" y="234"/>
                  </a:lnTo>
                  <a:lnTo>
                    <a:pt x="486" y="228"/>
                  </a:lnTo>
                  <a:lnTo>
                    <a:pt x="510" y="228"/>
                  </a:lnTo>
                  <a:lnTo>
                    <a:pt x="510" y="234"/>
                  </a:lnTo>
                  <a:lnTo>
                    <a:pt x="516" y="234"/>
                  </a:lnTo>
                  <a:lnTo>
                    <a:pt x="522" y="240"/>
                  </a:lnTo>
                  <a:lnTo>
                    <a:pt x="528" y="240"/>
                  </a:lnTo>
                  <a:lnTo>
                    <a:pt x="552" y="228"/>
                  </a:lnTo>
                  <a:lnTo>
                    <a:pt x="558" y="216"/>
                  </a:lnTo>
                  <a:lnTo>
                    <a:pt x="570" y="210"/>
                  </a:lnTo>
                  <a:lnTo>
                    <a:pt x="546" y="198"/>
                  </a:lnTo>
                  <a:lnTo>
                    <a:pt x="552" y="192"/>
                  </a:lnTo>
                  <a:lnTo>
                    <a:pt x="552" y="186"/>
                  </a:lnTo>
                  <a:lnTo>
                    <a:pt x="546" y="186"/>
                  </a:lnTo>
                  <a:lnTo>
                    <a:pt x="540" y="180"/>
                  </a:lnTo>
                  <a:lnTo>
                    <a:pt x="504" y="180"/>
                  </a:lnTo>
                  <a:lnTo>
                    <a:pt x="504" y="156"/>
                  </a:lnTo>
                  <a:lnTo>
                    <a:pt x="474" y="144"/>
                  </a:lnTo>
                  <a:lnTo>
                    <a:pt x="474" y="132"/>
                  </a:lnTo>
                  <a:lnTo>
                    <a:pt x="456" y="114"/>
                  </a:lnTo>
                  <a:lnTo>
                    <a:pt x="444" y="108"/>
                  </a:lnTo>
                  <a:lnTo>
                    <a:pt x="438" y="102"/>
                  </a:lnTo>
                  <a:lnTo>
                    <a:pt x="444" y="84"/>
                  </a:lnTo>
                  <a:lnTo>
                    <a:pt x="432" y="66"/>
                  </a:lnTo>
                  <a:lnTo>
                    <a:pt x="438" y="60"/>
                  </a:lnTo>
                  <a:lnTo>
                    <a:pt x="438" y="48"/>
                  </a:lnTo>
                  <a:lnTo>
                    <a:pt x="432" y="42"/>
                  </a:lnTo>
                  <a:lnTo>
                    <a:pt x="396" y="24"/>
                  </a:lnTo>
                  <a:lnTo>
                    <a:pt x="390" y="18"/>
                  </a:lnTo>
                  <a:lnTo>
                    <a:pt x="384" y="18"/>
                  </a:lnTo>
                  <a:lnTo>
                    <a:pt x="354" y="36"/>
                  </a:lnTo>
                  <a:lnTo>
                    <a:pt x="348" y="18"/>
                  </a:lnTo>
                  <a:lnTo>
                    <a:pt x="312" y="12"/>
                  </a:lnTo>
                  <a:lnTo>
                    <a:pt x="300" y="18"/>
                  </a:lnTo>
                  <a:lnTo>
                    <a:pt x="300" y="12"/>
                  </a:lnTo>
                  <a:lnTo>
                    <a:pt x="294" y="6"/>
                  </a:lnTo>
                  <a:lnTo>
                    <a:pt x="276" y="6"/>
                  </a:lnTo>
                  <a:lnTo>
                    <a:pt x="270" y="0"/>
                  </a:lnTo>
                  <a:lnTo>
                    <a:pt x="258" y="0"/>
                  </a:lnTo>
                  <a:lnTo>
                    <a:pt x="252" y="6"/>
                  </a:lnTo>
                  <a:lnTo>
                    <a:pt x="246" y="18"/>
                  </a:lnTo>
                  <a:lnTo>
                    <a:pt x="240" y="24"/>
                  </a:lnTo>
                  <a:lnTo>
                    <a:pt x="234" y="24"/>
                  </a:lnTo>
                  <a:lnTo>
                    <a:pt x="228" y="30"/>
                  </a:lnTo>
                  <a:lnTo>
                    <a:pt x="222" y="24"/>
                  </a:lnTo>
                  <a:lnTo>
                    <a:pt x="198" y="24"/>
                  </a:lnTo>
                  <a:lnTo>
                    <a:pt x="192" y="30"/>
                  </a:lnTo>
                  <a:lnTo>
                    <a:pt x="180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92" y="72"/>
                  </a:lnTo>
                  <a:lnTo>
                    <a:pt x="186" y="78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56" y="72"/>
                  </a:lnTo>
                  <a:lnTo>
                    <a:pt x="162" y="90"/>
                  </a:lnTo>
                  <a:lnTo>
                    <a:pt x="144" y="90"/>
                  </a:lnTo>
                  <a:lnTo>
                    <a:pt x="138" y="96"/>
                  </a:lnTo>
                  <a:lnTo>
                    <a:pt x="138" y="102"/>
                  </a:lnTo>
                  <a:lnTo>
                    <a:pt x="144" y="114"/>
                  </a:lnTo>
                  <a:lnTo>
                    <a:pt x="144" y="120"/>
                  </a:lnTo>
                  <a:lnTo>
                    <a:pt x="132" y="120"/>
                  </a:lnTo>
                  <a:lnTo>
                    <a:pt x="132" y="126"/>
                  </a:lnTo>
                  <a:lnTo>
                    <a:pt x="138" y="132"/>
                  </a:lnTo>
                  <a:lnTo>
                    <a:pt x="138" y="144"/>
                  </a:lnTo>
                  <a:lnTo>
                    <a:pt x="144" y="150"/>
                  </a:lnTo>
                  <a:lnTo>
                    <a:pt x="144" y="156"/>
                  </a:lnTo>
                  <a:lnTo>
                    <a:pt x="132" y="156"/>
                  </a:lnTo>
                  <a:lnTo>
                    <a:pt x="138" y="150"/>
                  </a:lnTo>
                  <a:lnTo>
                    <a:pt x="138" y="144"/>
                  </a:lnTo>
                  <a:lnTo>
                    <a:pt x="120" y="144"/>
                  </a:lnTo>
                  <a:lnTo>
                    <a:pt x="108" y="150"/>
                  </a:lnTo>
                  <a:lnTo>
                    <a:pt x="102" y="156"/>
                  </a:lnTo>
                  <a:lnTo>
                    <a:pt x="96" y="168"/>
                  </a:lnTo>
                  <a:lnTo>
                    <a:pt x="84" y="156"/>
                  </a:lnTo>
                  <a:lnTo>
                    <a:pt x="84" y="174"/>
                  </a:lnTo>
                  <a:lnTo>
                    <a:pt x="54" y="174"/>
                  </a:lnTo>
                  <a:lnTo>
                    <a:pt x="54" y="168"/>
                  </a:lnTo>
                  <a:lnTo>
                    <a:pt x="48" y="162"/>
                  </a:lnTo>
                  <a:lnTo>
                    <a:pt x="42" y="162"/>
                  </a:lnTo>
                  <a:lnTo>
                    <a:pt x="30" y="168"/>
                  </a:lnTo>
                  <a:lnTo>
                    <a:pt x="18" y="168"/>
                  </a:lnTo>
                  <a:lnTo>
                    <a:pt x="12" y="174"/>
                  </a:lnTo>
                  <a:lnTo>
                    <a:pt x="6" y="174"/>
                  </a:lnTo>
                  <a:lnTo>
                    <a:pt x="12" y="186"/>
                  </a:lnTo>
                  <a:lnTo>
                    <a:pt x="18" y="192"/>
                  </a:lnTo>
                  <a:lnTo>
                    <a:pt x="18" y="204"/>
                  </a:lnTo>
                  <a:lnTo>
                    <a:pt x="24" y="210"/>
                  </a:lnTo>
                  <a:lnTo>
                    <a:pt x="36" y="234"/>
                  </a:lnTo>
                  <a:lnTo>
                    <a:pt x="42" y="240"/>
                  </a:lnTo>
                  <a:lnTo>
                    <a:pt x="42" y="246"/>
                  </a:lnTo>
                  <a:lnTo>
                    <a:pt x="36" y="252"/>
                  </a:lnTo>
                  <a:lnTo>
                    <a:pt x="36" y="264"/>
                  </a:lnTo>
                  <a:lnTo>
                    <a:pt x="12" y="270"/>
                  </a:lnTo>
                  <a:lnTo>
                    <a:pt x="12" y="288"/>
                  </a:lnTo>
                  <a:lnTo>
                    <a:pt x="0" y="288"/>
                  </a:lnTo>
                  <a:lnTo>
                    <a:pt x="0" y="294"/>
                  </a:lnTo>
                  <a:lnTo>
                    <a:pt x="6" y="300"/>
                  </a:lnTo>
                  <a:lnTo>
                    <a:pt x="12" y="300"/>
                  </a:lnTo>
                  <a:lnTo>
                    <a:pt x="24" y="31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6" name="Azerbaijan" descr="© INSCALE GmbH, 05.05.2010&#10;http://www.presentationload.com/">
              <a:extLst>
                <a:ext uri="{FF2B5EF4-FFF2-40B4-BE49-F238E27FC236}">
                  <a16:creationId xmlns:a16="http://schemas.microsoft.com/office/drawing/2014/main" id="{A2E49F2D-1271-F009-2E5E-870E1C406C5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370891" y="1939187"/>
              <a:ext cx="136378" cy="109696"/>
            </a:xfrm>
            <a:custGeom>
              <a:avLst/>
              <a:gdLst>
                <a:gd name="T0" fmla="*/ 2147483647 w 360"/>
                <a:gd name="T1" fmla="*/ 2147483647 h 288"/>
                <a:gd name="T2" fmla="*/ 2147483647 w 360"/>
                <a:gd name="T3" fmla="*/ 2147483647 h 288"/>
                <a:gd name="T4" fmla="*/ 2147483647 w 360"/>
                <a:gd name="T5" fmla="*/ 2147483647 h 288"/>
                <a:gd name="T6" fmla="*/ 2147483647 w 360"/>
                <a:gd name="T7" fmla="*/ 2147483647 h 288"/>
                <a:gd name="T8" fmla="*/ 2147483647 w 360"/>
                <a:gd name="T9" fmla="*/ 2147483647 h 288"/>
                <a:gd name="T10" fmla="*/ 2147483647 w 360"/>
                <a:gd name="T11" fmla="*/ 2147483647 h 288"/>
                <a:gd name="T12" fmla="*/ 2147483647 w 360"/>
                <a:gd name="T13" fmla="*/ 2147483647 h 288"/>
                <a:gd name="T14" fmla="*/ 2147483647 w 360"/>
                <a:gd name="T15" fmla="*/ 2147483647 h 288"/>
                <a:gd name="T16" fmla="*/ 2147483647 w 360"/>
                <a:gd name="T17" fmla="*/ 2147483647 h 288"/>
                <a:gd name="T18" fmla="*/ 2147483647 w 360"/>
                <a:gd name="T19" fmla="*/ 2147483647 h 288"/>
                <a:gd name="T20" fmla="*/ 2147483647 w 360"/>
                <a:gd name="T21" fmla="*/ 2147483647 h 288"/>
                <a:gd name="T22" fmla="*/ 2147483647 w 360"/>
                <a:gd name="T23" fmla="*/ 2147483647 h 288"/>
                <a:gd name="T24" fmla="*/ 2147483647 w 360"/>
                <a:gd name="T25" fmla="*/ 2147483647 h 288"/>
                <a:gd name="T26" fmla="*/ 2147483647 w 360"/>
                <a:gd name="T27" fmla="*/ 0 h 288"/>
                <a:gd name="T28" fmla="*/ 2147483647 w 360"/>
                <a:gd name="T29" fmla="*/ 2147483647 h 288"/>
                <a:gd name="T30" fmla="*/ 2147483647 w 360"/>
                <a:gd name="T31" fmla="*/ 2147483647 h 288"/>
                <a:gd name="T32" fmla="*/ 2147483647 w 360"/>
                <a:gd name="T33" fmla="*/ 2147483647 h 288"/>
                <a:gd name="T34" fmla="*/ 2147483647 w 360"/>
                <a:gd name="T35" fmla="*/ 2147483647 h 288"/>
                <a:gd name="T36" fmla="*/ 2147483647 w 360"/>
                <a:gd name="T37" fmla="*/ 2147483647 h 288"/>
                <a:gd name="T38" fmla="*/ 2147483647 w 360"/>
                <a:gd name="T39" fmla="*/ 0 h 288"/>
                <a:gd name="T40" fmla="*/ 2147483647 w 360"/>
                <a:gd name="T41" fmla="*/ 2147483647 h 288"/>
                <a:gd name="T42" fmla="*/ 2147483647 w 360"/>
                <a:gd name="T43" fmla="*/ 2147483647 h 288"/>
                <a:gd name="T44" fmla="*/ 2147483647 w 360"/>
                <a:gd name="T45" fmla="*/ 2147483647 h 288"/>
                <a:gd name="T46" fmla="*/ 2147483647 w 360"/>
                <a:gd name="T47" fmla="*/ 2147483647 h 288"/>
                <a:gd name="T48" fmla="*/ 2147483647 w 360"/>
                <a:gd name="T49" fmla="*/ 2147483647 h 288"/>
                <a:gd name="T50" fmla="*/ 2147483647 w 360"/>
                <a:gd name="T51" fmla="*/ 2147483647 h 288"/>
                <a:gd name="T52" fmla="*/ 2147483647 w 360"/>
                <a:gd name="T53" fmla="*/ 2147483647 h 288"/>
                <a:gd name="T54" fmla="*/ 0 w 360"/>
                <a:gd name="T55" fmla="*/ 2147483647 h 288"/>
                <a:gd name="T56" fmla="*/ 2147483647 w 360"/>
                <a:gd name="T57" fmla="*/ 2147483647 h 288"/>
                <a:gd name="T58" fmla="*/ 2147483647 w 360"/>
                <a:gd name="T59" fmla="*/ 2147483647 h 288"/>
                <a:gd name="T60" fmla="*/ 2147483647 w 360"/>
                <a:gd name="T61" fmla="*/ 2147483647 h 288"/>
                <a:gd name="T62" fmla="*/ 2147483647 w 360"/>
                <a:gd name="T63" fmla="*/ 2147483647 h 288"/>
                <a:gd name="T64" fmla="*/ 2147483647 w 360"/>
                <a:gd name="T65" fmla="*/ 2147483647 h 288"/>
                <a:gd name="T66" fmla="*/ 2147483647 w 360"/>
                <a:gd name="T67" fmla="*/ 2147483647 h 288"/>
                <a:gd name="T68" fmla="*/ 2147483647 w 360"/>
                <a:gd name="T69" fmla="*/ 2147483647 h 288"/>
                <a:gd name="T70" fmla="*/ 2147483647 w 360"/>
                <a:gd name="T71" fmla="*/ 2147483647 h 288"/>
                <a:gd name="T72" fmla="*/ 2147483647 w 360"/>
                <a:gd name="T73" fmla="*/ 2147483647 h 288"/>
                <a:gd name="T74" fmla="*/ 2147483647 w 360"/>
                <a:gd name="T75" fmla="*/ 2147483647 h 288"/>
                <a:gd name="T76" fmla="*/ 2147483647 w 360"/>
                <a:gd name="T77" fmla="*/ 2147483647 h 288"/>
                <a:gd name="T78" fmla="*/ 2147483647 w 360"/>
                <a:gd name="T79" fmla="*/ 2147483647 h 288"/>
                <a:gd name="T80" fmla="*/ 2147483647 w 360"/>
                <a:gd name="T81" fmla="*/ 2147483647 h 288"/>
                <a:gd name="T82" fmla="*/ 2147483647 w 360"/>
                <a:gd name="T83" fmla="*/ 2147483647 h 288"/>
                <a:gd name="T84" fmla="*/ 2147483647 w 360"/>
                <a:gd name="T85" fmla="*/ 2147483647 h 288"/>
                <a:gd name="T86" fmla="*/ 2147483647 w 360"/>
                <a:gd name="T87" fmla="*/ 2147483647 h 288"/>
                <a:gd name="T88" fmla="*/ 2147483647 w 360"/>
                <a:gd name="T89" fmla="*/ 2147483647 h 288"/>
                <a:gd name="T90" fmla="*/ 2147483647 w 360"/>
                <a:gd name="T91" fmla="*/ 2147483647 h 288"/>
                <a:gd name="T92" fmla="*/ 2147483647 w 360"/>
                <a:gd name="T93" fmla="*/ 2147483647 h 288"/>
                <a:gd name="T94" fmla="*/ 2147483647 w 360"/>
                <a:gd name="T95" fmla="*/ 2147483647 h 288"/>
                <a:gd name="T96" fmla="*/ 2147483647 w 360"/>
                <a:gd name="T97" fmla="*/ 2147483647 h 288"/>
                <a:gd name="T98" fmla="*/ 2147483647 w 360"/>
                <a:gd name="T99" fmla="*/ 2147483647 h 288"/>
                <a:gd name="T100" fmla="*/ 2147483647 w 360"/>
                <a:gd name="T101" fmla="*/ 2147483647 h 288"/>
                <a:gd name="T102" fmla="*/ 2147483647 w 360"/>
                <a:gd name="T103" fmla="*/ 2147483647 h 288"/>
                <a:gd name="T104" fmla="*/ 2147483647 w 360"/>
                <a:gd name="T105" fmla="*/ 2147483647 h 288"/>
                <a:gd name="T106" fmla="*/ 2147483647 w 360"/>
                <a:gd name="T107" fmla="*/ 2147483647 h 288"/>
                <a:gd name="T108" fmla="*/ 2147483647 w 360"/>
                <a:gd name="T109" fmla="*/ 2147483647 h 288"/>
                <a:gd name="T110" fmla="*/ 2147483647 w 360"/>
                <a:gd name="T111" fmla="*/ 2147483647 h 288"/>
                <a:gd name="T112" fmla="*/ 2147483647 w 360"/>
                <a:gd name="T113" fmla="*/ 2147483647 h 288"/>
                <a:gd name="T114" fmla="*/ 2147483647 w 360"/>
                <a:gd name="T115" fmla="*/ 2147483647 h 288"/>
                <a:gd name="T116" fmla="*/ 2147483647 w 360"/>
                <a:gd name="T117" fmla="*/ 2147483647 h 288"/>
                <a:gd name="T118" fmla="*/ 2147483647 w 360"/>
                <a:gd name="T119" fmla="*/ 2147483647 h 288"/>
                <a:gd name="T120" fmla="*/ 2147483647 w 360"/>
                <a:gd name="T121" fmla="*/ 2147483647 h 2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60"/>
                <a:gd name="T184" fmla="*/ 0 h 288"/>
                <a:gd name="T185" fmla="*/ 360 w 360"/>
                <a:gd name="T186" fmla="*/ 288 h 28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60" h="288">
                  <a:moveTo>
                    <a:pt x="66" y="186"/>
                  </a:moveTo>
                  <a:lnTo>
                    <a:pt x="36" y="186"/>
                  </a:lnTo>
                  <a:lnTo>
                    <a:pt x="24" y="174"/>
                  </a:lnTo>
                  <a:lnTo>
                    <a:pt x="6" y="174"/>
                  </a:lnTo>
                  <a:lnTo>
                    <a:pt x="12" y="186"/>
                  </a:lnTo>
                  <a:lnTo>
                    <a:pt x="12" y="192"/>
                  </a:lnTo>
                  <a:lnTo>
                    <a:pt x="18" y="204"/>
                  </a:lnTo>
                  <a:lnTo>
                    <a:pt x="36" y="222"/>
                  </a:lnTo>
                  <a:lnTo>
                    <a:pt x="48" y="228"/>
                  </a:lnTo>
                  <a:lnTo>
                    <a:pt x="84" y="240"/>
                  </a:lnTo>
                  <a:lnTo>
                    <a:pt x="90" y="240"/>
                  </a:lnTo>
                  <a:lnTo>
                    <a:pt x="84" y="234"/>
                  </a:lnTo>
                  <a:lnTo>
                    <a:pt x="84" y="222"/>
                  </a:lnTo>
                  <a:lnTo>
                    <a:pt x="78" y="216"/>
                  </a:lnTo>
                  <a:lnTo>
                    <a:pt x="78" y="204"/>
                  </a:lnTo>
                  <a:lnTo>
                    <a:pt x="72" y="198"/>
                  </a:lnTo>
                  <a:lnTo>
                    <a:pt x="72" y="186"/>
                  </a:lnTo>
                  <a:lnTo>
                    <a:pt x="66" y="186"/>
                  </a:lnTo>
                  <a:close/>
                  <a:moveTo>
                    <a:pt x="354" y="108"/>
                  </a:moveTo>
                  <a:lnTo>
                    <a:pt x="348" y="102"/>
                  </a:lnTo>
                  <a:lnTo>
                    <a:pt x="330" y="102"/>
                  </a:lnTo>
                  <a:lnTo>
                    <a:pt x="318" y="108"/>
                  </a:lnTo>
                  <a:lnTo>
                    <a:pt x="306" y="108"/>
                  </a:lnTo>
                  <a:lnTo>
                    <a:pt x="288" y="90"/>
                  </a:lnTo>
                  <a:lnTo>
                    <a:pt x="288" y="84"/>
                  </a:lnTo>
                  <a:lnTo>
                    <a:pt x="264" y="54"/>
                  </a:lnTo>
                  <a:lnTo>
                    <a:pt x="264" y="42"/>
                  </a:lnTo>
                  <a:lnTo>
                    <a:pt x="216" y="0"/>
                  </a:lnTo>
                  <a:lnTo>
                    <a:pt x="216" y="30"/>
                  </a:lnTo>
                  <a:lnTo>
                    <a:pt x="210" y="36"/>
                  </a:lnTo>
                  <a:lnTo>
                    <a:pt x="192" y="36"/>
                  </a:lnTo>
                  <a:lnTo>
                    <a:pt x="192" y="48"/>
                  </a:lnTo>
                  <a:lnTo>
                    <a:pt x="186" y="54"/>
                  </a:lnTo>
                  <a:lnTo>
                    <a:pt x="162" y="54"/>
                  </a:lnTo>
                  <a:lnTo>
                    <a:pt x="156" y="48"/>
                  </a:lnTo>
                  <a:lnTo>
                    <a:pt x="144" y="42"/>
                  </a:lnTo>
                  <a:lnTo>
                    <a:pt x="138" y="30"/>
                  </a:lnTo>
                  <a:lnTo>
                    <a:pt x="120" y="12"/>
                  </a:lnTo>
                  <a:lnTo>
                    <a:pt x="84" y="0"/>
                  </a:lnTo>
                  <a:lnTo>
                    <a:pt x="72" y="0"/>
                  </a:lnTo>
                  <a:lnTo>
                    <a:pt x="60" y="12"/>
                  </a:lnTo>
                  <a:lnTo>
                    <a:pt x="78" y="30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84" y="54"/>
                  </a:lnTo>
                  <a:lnTo>
                    <a:pt x="72" y="54"/>
                  </a:lnTo>
                  <a:lnTo>
                    <a:pt x="60" y="60"/>
                  </a:lnTo>
                  <a:lnTo>
                    <a:pt x="42" y="42"/>
                  </a:lnTo>
                  <a:lnTo>
                    <a:pt x="42" y="36"/>
                  </a:lnTo>
                  <a:lnTo>
                    <a:pt x="36" y="30"/>
                  </a:lnTo>
                  <a:lnTo>
                    <a:pt x="12" y="30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96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42" y="108"/>
                  </a:lnTo>
                  <a:lnTo>
                    <a:pt x="66" y="120"/>
                  </a:lnTo>
                  <a:lnTo>
                    <a:pt x="72" y="126"/>
                  </a:lnTo>
                  <a:lnTo>
                    <a:pt x="72" y="132"/>
                  </a:lnTo>
                  <a:lnTo>
                    <a:pt x="54" y="150"/>
                  </a:lnTo>
                  <a:lnTo>
                    <a:pt x="42" y="150"/>
                  </a:lnTo>
                  <a:lnTo>
                    <a:pt x="72" y="162"/>
                  </a:lnTo>
                  <a:lnTo>
                    <a:pt x="84" y="180"/>
                  </a:lnTo>
                  <a:lnTo>
                    <a:pt x="114" y="186"/>
                  </a:lnTo>
                  <a:lnTo>
                    <a:pt x="114" y="198"/>
                  </a:lnTo>
                  <a:lnTo>
                    <a:pt x="120" y="210"/>
                  </a:lnTo>
                  <a:lnTo>
                    <a:pt x="120" y="240"/>
                  </a:lnTo>
                  <a:lnTo>
                    <a:pt x="132" y="240"/>
                  </a:lnTo>
                  <a:lnTo>
                    <a:pt x="138" y="228"/>
                  </a:lnTo>
                  <a:lnTo>
                    <a:pt x="144" y="222"/>
                  </a:lnTo>
                  <a:lnTo>
                    <a:pt x="144" y="216"/>
                  </a:lnTo>
                  <a:lnTo>
                    <a:pt x="156" y="204"/>
                  </a:lnTo>
                  <a:lnTo>
                    <a:pt x="174" y="192"/>
                  </a:lnTo>
                  <a:lnTo>
                    <a:pt x="186" y="186"/>
                  </a:lnTo>
                  <a:lnTo>
                    <a:pt x="198" y="174"/>
                  </a:lnTo>
                  <a:lnTo>
                    <a:pt x="210" y="168"/>
                  </a:lnTo>
                  <a:lnTo>
                    <a:pt x="222" y="168"/>
                  </a:lnTo>
                  <a:lnTo>
                    <a:pt x="228" y="180"/>
                  </a:lnTo>
                  <a:lnTo>
                    <a:pt x="234" y="186"/>
                  </a:lnTo>
                  <a:lnTo>
                    <a:pt x="234" y="204"/>
                  </a:lnTo>
                  <a:lnTo>
                    <a:pt x="228" y="210"/>
                  </a:lnTo>
                  <a:lnTo>
                    <a:pt x="228" y="222"/>
                  </a:lnTo>
                  <a:lnTo>
                    <a:pt x="234" y="222"/>
                  </a:lnTo>
                  <a:lnTo>
                    <a:pt x="240" y="228"/>
                  </a:lnTo>
                  <a:lnTo>
                    <a:pt x="240" y="234"/>
                  </a:lnTo>
                  <a:lnTo>
                    <a:pt x="234" y="240"/>
                  </a:lnTo>
                  <a:lnTo>
                    <a:pt x="222" y="240"/>
                  </a:lnTo>
                  <a:lnTo>
                    <a:pt x="222" y="246"/>
                  </a:lnTo>
                  <a:lnTo>
                    <a:pt x="234" y="258"/>
                  </a:lnTo>
                  <a:lnTo>
                    <a:pt x="246" y="264"/>
                  </a:lnTo>
                  <a:lnTo>
                    <a:pt x="252" y="270"/>
                  </a:lnTo>
                  <a:lnTo>
                    <a:pt x="258" y="270"/>
                  </a:lnTo>
                  <a:lnTo>
                    <a:pt x="264" y="276"/>
                  </a:lnTo>
                  <a:lnTo>
                    <a:pt x="264" y="282"/>
                  </a:lnTo>
                  <a:lnTo>
                    <a:pt x="282" y="282"/>
                  </a:lnTo>
                  <a:lnTo>
                    <a:pt x="282" y="288"/>
                  </a:lnTo>
                  <a:lnTo>
                    <a:pt x="288" y="282"/>
                  </a:lnTo>
                  <a:lnTo>
                    <a:pt x="288" y="258"/>
                  </a:lnTo>
                  <a:lnTo>
                    <a:pt x="282" y="252"/>
                  </a:lnTo>
                  <a:lnTo>
                    <a:pt x="276" y="252"/>
                  </a:lnTo>
                  <a:lnTo>
                    <a:pt x="270" y="246"/>
                  </a:lnTo>
                  <a:lnTo>
                    <a:pt x="288" y="240"/>
                  </a:lnTo>
                  <a:lnTo>
                    <a:pt x="288" y="210"/>
                  </a:lnTo>
                  <a:lnTo>
                    <a:pt x="300" y="222"/>
                  </a:lnTo>
                  <a:lnTo>
                    <a:pt x="306" y="222"/>
                  </a:lnTo>
                  <a:lnTo>
                    <a:pt x="318" y="210"/>
                  </a:lnTo>
                  <a:lnTo>
                    <a:pt x="300" y="192"/>
                  </a:lnTo>
                  <a:lnTo>
                    <a:pt x="300" y="138"/>
                  </a:lnTo>
                  <a:lnTo>
                    <a:pt x="318" y="138"/>
                  </a:lnTo>
                  <a:lnTo>
                    <a:pt x="330" y="126"/>
                  </a:lnTo>
                  <a:lnTo>
                    <a:pt x="360" y="132"/>
                  </a:lnTo>
                  <a:lnTo>
                    <a:pt x="360" y="120"/>
                  </a:lnTo>
                  <a:lnTo>
                    <a:pt x="354" y="10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7" name="Austria" descr="© INSCALE GmbH, 05.05.2010&#10;http://www.presentationload.com/">
              <a:extLst>
                <a:ext uri="{FF2B5EF4-FFF2-40B4-BE49-F238E27FC236}">
                  <a16:creationId xmlns:a16="http://schemas.microsoft.com/office/drawing/2014/main" id="{53977290-57CC-A740-2FC4-46D3B4851DBB}"/>
                </a:ext>
              </a:extLst>
            </p:cNvPr>
            <p:cNvSpPr>
              <a:spLocks/>
            </p:cNvSpPr>
            <p:nvPr/>
          </p:nvSpPr>
          <p:spPr bwMode="gray">
            <a:xfrm>
              <a:off x="4494808" y="1725724"/>
              <a:ext cx="173437" cy="77083"/>
            </a:xfrm>
            <a:custGeom>
              <a:avLst/>
              <a:gdLst>
                <a:gd name="T0" fmla="*/ 2147483647 w 456"/>
                <a:gd name="T1" fmla="*/ 2147483647 h 204"/>
                <a:gd name="T2" fmla="*/ 2147483647 w 456"/>
                <a:gd name="T3" fmla="*/ 2147483647 h 204"/>
                <a:gd name="T4" fmla="*/ 2147483647 w 456"/>
                <a:gd name="T5" fmla="*/ 2147483647 h 204"/>
                <a:gd name="T6" fmla="*/ 2147483647 w 456"/>
                <a:gd name="T7" fmla="*/ 2147483647 h 204"/>
                <a:gd name="T8" fmla="*/ 2147483647 w 456"/>
                <a:gd name="T9" fmla="*/ 2147483647 h 204"/>
                <a:gd name="T10" fmla="*/ 2147483647 w 456"/>
                <a:gd name="T11" fmla="*/ 2147483647 h 204"/>
                <a:gd name="T12" fmla="*/ 2147483647 w 456"/>
                <a:gd name="T13" fmla="*/ 2147483647 h 204"/>
                <a:gd name="T14" fmla="*/ 2147483647 w 456"/>
                <a:gd name="T15" fmla="*/ 0 h 204"/>
                <a:gd name="T16" fmla="*/ 2147483647 w 456"/>
                <a:gd name="T17" fmla="*/ 2147483647 h 204"/>
                <a:gd name="T18" fmla="*/ 2147483647 w 456"/>
                <a:gd name="T19" fmla="*/ 2147483647 h 204"/>
                <a:gd name="T20" fmla="*/ 2147483647 w 456"/>
                <a:gd name="T21" fmla="*/ 2147483647 h 204"/>
                <a:gd name="T22" fmla="*/ 2147483647 w 456"/>
                <a:gd name="T23" fmla="*/ 2147483647 h 204"/>
                <a:gd name="T24" fmla="*/ 2147483647 w 456"/>
                <a:gd name="T25" fmla="*/ 2147483647 h 204"/>
                <a:gd name="T26" fmla="*/ 2147483647 w 456"/>
                <a:gd name="T27" fmla="*/ 2147483647 h 204"/>
                <a:gd name="T28" fmla="*/ 2147483647 w 456"/>
                <a:gd name="T29" fmla="*/ 2147483647 h 204"/>
                <a:gd name="T30" fmla="*/ 2147483647 w 456"/>
                <a:gd name="T31" fmla="*/ 2147483647 h 204"/>
                <a:gd name="T32" fmla="*/ 2147483647 w 456"/>
                <a:gd name="T33" fmla="*/ 2147483647 h 204"/>
                <a:gd name="T34" fmla="*/ 2147483647 w 456"/>
                <a:gd name="T35" fmla="*/ 2147483647 h 204"/>
                <a:gd name="T36" fmla="*/ 2147483647 w 456"/>
                <a:gd name="T37" fmla="*/ 2147483647 h 204"/>
                <a:gd name="T38" fmla="*/ 2147483647 w 456"/>
                <a:gd name="T39" fmla="*/ 2147483647 h 204"/>
                <a:gd name="T40" fmla="*/ 2147483647 w 456"/>
                <a:gd name="T41" fmla="*/ 2147483647 h 204"/>
                <a:gd name="T42" fmla="*/ 2147483647 w 456"/>
                <a:gd name="T43" fmla="*/ 2147483647 h 204"/>
                <a:gd name="T44" fmla="*/ 2147483647 w 456"/>
                <a:gd name="T45" fmla="*/ 2147483647 h 204"/>
                <a:gd name="T46" fmla="*/ 2147483647 w 456"/>
                <a:gd name="T47" fmla="*/ 2147483647 h 204"/>
                <a:gd name="T48" fmla="*/ 2147483647 w 456"/>
                <a:gd name="T49" fmla="*/ 2147483647 h 204"/>
                <a:gd name="T50" fmla="*/ 2147483647 w 456"/>
                <a:gd name="T51" fmla="*/ 2147483647 h 204"/>
                <a:gd name="T52" fmla="*/ 2147483647 w 456"/>
                <a:gd name="T53" fmla="*/ 2147483647 h 204"/>
                <a:gd name="T54" fmla="*/ 0 w 456"/>
                <a:gd name="T55" fmla="*/ 2147483647 h 204"/>
                <a:gd name="T56" fmla="*/ 2147483647 w 456"/>
                <a:gd name="T57" fmla="*/ 2147483647 h 204"/>
                <a:gd name="T58" fmla="*/ 2147483647 w 456"/>
                <a:gd name="T59" fmla="*/ 2147483647 h 204"/>
                <a:gd name="T60" fmla="*/ 2147483647 w 456"/>
                <a:gd name="T61" fmla="*/ 2147483647 h 204"/>
                <a:gd name="T62" fmla="*/ 2147483647 w 456"/>
                <a:gd name="T63" fmla="*/ 2147483647 h 204"/>
                <a:gd name="T64" fmla="*/ 2147483647 w 456"/>
                <a:gd name="T65" fmla="*/ 2147483647 h 204"/>
                <a:gd name="T66" fmla="*/ 2147483647 w 456"/>
                <a:gd name="T67" fmla="*/ 2147483647 h 204"/>
                <a:gd name="T68" fmla="*/ 2147483647 w 456"/>
                <a:gd name="T69" fmla="*/ 2147483647 h 204"/>
                <a:gd name="T70" fmla="*/ 2147483647 w 456"/>
                <a:gd name="T71" fmla="*/ 2147483647 h 204"/>
                <a:gd name="T72" fmla="*/ 2147483647 w 456"/>
                <a:gd name="T73" fmla="*/ 2147483647 h 204"/>
                <a:gd name="T74" fmla="*/ 2147483647 w 456"/>
                <a:gd name="T75" fmla="*/ 2147483647 h 204"/>
                <a:gd name="T76" fmla="*/ 2147483647 w 456"/>
                <a:gd name="T77" fmla="*/ 2147483647 h 204"/>
                <a:gd name="T78" fmla="*/ 2147483647 w 456"/>
                <a:gd name="T79" fmla="*/ 2147483647 h 204"/>
                <a:gd name="T80" fmla="*/ 2147483647 w 456"/>
                <a:gd name="T81" fmla="*/ 2147483647 h 204"/>
                <a:gd name="T82" fmla="*/ 2147483647 w 456"/>
                <a:gd name="T83" fmla="*/ 2147483647 h 204"/>
                <a:gd name="T84" fmla="*/ 2147483647 w 456"/>
                <a:gd name="T85" fmla="*/ 2147483647 h 204"/>
                <a:gd name="T86" fmla="*/ 2147483647 w 456"/>
                <a:gd name="T87" fmla="*/ 2147483647 h 204"/>
                <a:gd name="T88" fmla="*/ 2147483647 w 456"/>
                <a:gd name="T89" fmla="*/ 2147483647 h 204"/>
                <a:gd name="T90" fmla="*/ 2147483647 w 456"/>
                <a:gd name="T91" fmla="*/ 214748364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56"/>
                <a:gd name="T139" fmla="*/ 0 h 204"/>
                <a:gd name="T140" fmla="*/ 456 w 456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56" h="204">
                  <a:moveTo>
                    <a:pt x="456" y="102"/>
                  </a:moveTo>
                  <a:lnTo>
                    <a:pt x="456" y="60"/>
                  </a:lnTo>
                  <a:lnTo>
                    <a:pt x="450" y="60"/>
                  </a:lnTo>
                  <a:lnTo>
                    <a:pt x="450" y="48"/>
                  </a:lnTo>
                  <a:lnTo>
                    <a:pt x="456" y="24"/>
                  </a:lnTo>
                  <a:lnTo>
                    <a:pt x="444" y="18"/>
                  </a:lnTo>
                  <a:lnTo>
                    <a:pt x="438" y="18"/>
                  </a:lnTo>
                  <a:lnTo>
                    <a:pt x="432" y="12"/>
                  </a:lnTo>
                  <a:lnTo>
                    <a:pt x="420" y="12"/>
                  </a:lnTo>
                  <a:lnTo>
                    <a:pt x="414" y="18"/>
                  </a:lnTo>
                  <a:lnTo>
                    <a:pt x="402" y="24"/>
                  </a:lnTo>
                  <a:lnTo>
                    <a:pt x="390" y="12"/>
                  </a:lnTo>
                  <a:lnTo>
                    <a:pt x="378" y="18"/>
                  </a:lnTo>
                  <a:lnTo>
                    <a:pt x="366" y="6"/>
                  </a:lnTo>
                  <a:lnTo>
                    <a:pt x="354" y="0"/>
                  </a:lnTo>
                  <a:lnTo>
                    <a:pt x="336" y="0"/>
                  </a:lnTo>
                  <a:lnTo>
                    <a:pt x="330" y="6"/>
                  </a:lnTo>
                  <a:lnTo>
                    <a:pt x="324" y="18"/>
                  </a:lnTo>
                  <a:lnTo>
                    <a:pt x="318" y="18"/>
                  </a:lnTo>
                  <a:lnTo>
                    <a:pt x="318" y="36"/>
                  </a:lnTo>
                  <a:lnTo>
                    <a:pt x="306" y="30"/>
                  </a:lnTo>
                  <a:lnTo>
                    <a:pt x="300" y="30"/>
                  </a:lnTo>
                  <a:lnTo>
                    <a:pt x="288" y="36"/>
                  </a:lnTo>
                  <a:lnTo>
                    <a:pt x="276" y="36"/>
                  </a:lnTo>
                  <a:lnTo>
                    <a:pt x="258" y="18"/>
                  </a:lnTo>
                  <a:lnTo>
                    <a:pt x="252" y="36"/>
                  </a:lnTo>
                  <a:lnTo>
                    <a:pt x="234" y="36"/>
                  </a:lnTo>
                  <a:lnTo>
                    <a:pt x="240" y="48"/>
                  </a:lnTo>
                  <a:lnTo>
                    <a:pt x="240" y="66"/>
                  </a:lnTo>
                  <a:lnTo>
                    <a:pt x="234" y="66"/>
                  </a:lnTo>
                  <a:lnTo>
                    <a:pt x="228" y="60"/>
                  </a:lnTo>
                  <a:lnTo>
                    <a:pt x="210" y="60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198" y="78"/>
                  </a:lnTo>
                  <a:lnTo>
                    <a:pt x="198" y="84"/>
                  </a:lnTo>
                  <a:lnTo>
                    <a:pt x="210" y="84"/>
                  </a:lnTo>
                  <a:lnTo>
                    <a:pt x="210" y="126"/>
                  </a:lnTo>
                  <a:lnTo>
                    <a:pt x="204" y="126"/>
                  </a:lnTo>
                  <a:lnTo>
                    <a:pt x="192" y="114"/>
                  </a:lnTo>
                  <a:lnTo>
                    <a:pt x="174" y="108"/>
                  </a:lnTo>
                  <a:lnTo>
                    <a:pt x="162" y="102"/>
                  </a:lnTo>
                  <a:lnTo>
                    <a:pt x="144" y="114"/>
                  </a:lnTo>
                  <a:lnTo>
                    <a:pt x="126" y="114"/>
                  </a:lnTo>
                  <a:lnTo>
                    <a:pt x="108" y="126"/>
                  </a:lnTo>
                  <a:lnTo>
                    <a:pt x="102" y="132"/>
                  </a:lnTo>
                  <a:lnTo>
                    <a:pt x="84" y="132"/>
                  </a:lnTo>
                  <a:lnTo>
                    <a:pt x="66" y="114"/>
                  </a:lnTo>
                  <a:lnTo>
                    <a:pt x="48" y="114"/>
                  </a:lnTo>
                  <a:lnTo>
                    <a:pt x="48" y="126"/>
                  </a:lnTo>
                  <a:lnTo>
                    <a:pt x="42" y="132"/>
                  </a:lnTo>
                  <a:lnTo>
                    <a:pt x="30" y="132"/>
                  </a:lnTo>
                  <a:lnTo>
                    <a:pt x="30" y="126"/>
                  </a:lnTo>
                  <a:lnTo>
                    <a:pt x="24" y="120"/>
                  </a:lnTo>
                  <a:lnTo>
                    <a:pt x="0" y="120"/>
                  </a:lnTo>
                  <a:lnTo>
                    <a:pt x="0" y="156"/>
                  </a:lnTo>
                  <a:lnTo>
                    <a:pt x="18" y="156"/>
                  </a:lnTo>
                  <a:lnTo>
                    <a:pt x="18" y="174"/>
                  </a:lnTo>
                  <a:lnTo>
                    <a:pt x="24" y="174"/>
                  </a:lnTo>
                  <a:lnTo>
                    <a:pt x="42" y="156"/>
                  </a:lnTo>
                  <a:lnTo>
                    <a:pt x="48" y="156"/>
                  </a:lnTo>
                  <a:lnTo>
                    <a:pt x="60" y="168"/>
                  </a:lnTo>
                  <a:lnTo>
                    <a:pt x="60" y="174"/>
                  </a:lnTo>
                  <a:lnTo>
                    <a:pt x="72" y="174"/>
                  </a:lnTo>
                  <a:lnTo>
                    <a:pt x="84" y="180"/>
                  </a:lnTo>
                  <a:lnTo>
                    <a:pt x="96" y="162"/>
                  </a:lnTo>
                  <a:lnTo>
                    <a:pt x="138" y="162"/>
                  </a:lnTo>
                  <a:lnTo>
                    <a:pt x="138" y="156"/>
                  </a:lnTo>
                  <a:lnTo>
                    <a:pt x="144" y="150"/>
                  </a:lnTo>
                  <a:lnTo>
                    <a:pt x="162" y="150"/>
                  </a:lnTo>
                  <a:lnTo>
                    <a:pt x="168" y="156"/>
                  </a:lnTo>
                  <a:lnTo>
                    <a:pt x="168" y="174"/>
                  </a:lnTo>
                  <a:lnTo>
                    <a:pt x="180" y="174"/>
                  </a:lnTo>
                  <a:lnTo>
                    <a:pt x="186" y="192"/>
                  </a:lnTo>
                  <a:lnTo>
                    <a:pt x="240" y="192"/>
                  </a:lnTo>
                  <a:lnTo>
                    <a:pt x="240" y="204"/>
                  </a:lnTo>
                  <a:lnTo>
                    <a:pt x="258" y="204"/>
                  </a:lnTo>
                  <a:lnTo>
                    <a:pt x="264" y="198"/>
                  </a:lnTo>
                  <a:lnTo>
                    <a:pt x="282" y="198"/>
                  </a:lnTo>
                  <a:lnTo>
                    <a:pt x="288" y="204"/>
                  </a:lnTo>
                  <a:lnTo>
                    <a:pt x="318" y="204"/>
                  </a:lnTo>
                  <a:lnTo>
                    <a:pt x="318" y="192"/>
                  </a:lnTo>
                  <a:lnTo>
                    <a:pt x="366" y="192"/>
                  </a:lnTo>
                  <a:lnTo>
                    <a:pt x="378" y="186"/>
                  </a:lnTo>
                  <a:lnTo>
                    <a:pt x="402" y="192"/>
                  </a:lnTo>
                  <a:lnTo>
                    <a:pt x="414" y="156"/>
                  </a:lnTo>
                  <a:lnTo>
                    <a:pt x="432" y="156"/>
                  </a:lnTo>
                  <a:lnTo>
                    <a:pt x="432" y="132"/>
                  </a:lnTo>
                  <a:lnTo>
                    <a:pt x="444" y="114"/>
                  </a:lnTo>
                  <a:lnTo>
                    <a:pt x="432" y="114"/>
                  </a:lnTo>
                  <a:lnTo>
                    <a:pt x="438" y="102"/>
                  </a:lnTo>
                  <a:lnTo>
                    <a:pt x="456" y="102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8" name="Australia" descr="© INSCALE GmbH, 05.05.2010&#10;http://www.presentationload.com/">
              <a:extLst>
                <a:ext uri="{FF2B5EF4-FFF2-40B4-BE49-F238E27FC236}">
                  <a16:creationId xmlns:a16="http://schemas.microsoft.com/office/drawing/2014/main" id="{770691D4-1560-9852-C90F-F9358BC9B3D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170490" y="3543119"/>
              <a:ext cx="1076203" cy="1009500"/>
            </a:xfrm>
            <a:custGeom>
              <a:avLst/>
              <a:gdLst>
                <a:gd name="T0" fmla="*/ 2147483647 w 2838"/>
                <a:gd name="T1" fmla="*/ 2147483647 h 2664"/>
                <a:gd name="T2" fmla="*/ 2147483647 w 2838"/>
                <a:gd name="T3" fmla="*/ 2147483647 h 2664"/>
                <a:gd name="T4" fmla="*/ 2147483647 w 2838"/>
                <a:gd name="T5" fmla="*/ 2147483647 h 2664"/>
                <a:gd name="T6" fmla="*/ 2147483647 w 2838"/>
                <a:gd name="T7" fmla="*/ 2147483647 h 2664"/>
                <a:gd name="T8" fmla="*/ 2147483647 w 2838"/>
                <a:gd name="T9" fmla="*/ 2147483647 h 2664"/>
                <a:gd name="T10" fmla="*/ 2147483647 w 2838"/>
                <a:gd name="T11" fmla="*/ 2147483647 h 2664"/>
                <a:gd name="T12" fmla="*/ 2147483647 w 2838"/>
                <a:gd name="T13" fmla="*/ 2147483647 h 2664"/>
                <a:gd name="T14" fmla="*/ 2147483647 w 2838"/>
                <a:gd name="T15" fmla="*/ 2147483647 h 2664"/>
                <a:gd name="T16" fmla="*/ 2147483647 w 2838"/>
                <a:gd name="T17" fmla="*/ 2147483647 h 2664"/>
                <a:gd name="T18" fmla="*/ 2147483647 w 2838"/>
                <a:gd name="T19" fmla="*/ 2147483647 h 2664"/>
                <a:gd name="T20" fmla="*/ 2147483647 w 2838"/>
                <a:gd name="T21" fmla="*/ 2147483647 h 2664"/>
                <a:gd name="T22" fmla="*/ 2147483647 w 2838"/>
                <a:gd name="T23" fmla="*/ 2147483647 h 2664"/>
                <a:gd name="T24" fmla="*/ 2147483647 w 2838"/>
                <a:gd name="T25" fmla="*/ 2147483647 h 2664"/>
                <a:gd name="T26" fmla="*/ 2147483647 w 2838"/>
                <a:gd name="T27" fmla="*/ 2147483647 h 2664"/>
                <a:gd name="T28" fmla="*/ 2147483647 w 2838"/>
                <a:gd name="T29" fmla="*/ 2147483647 h 2664"/>
                <a:gd name="T30" fmla="*/ 2147483647 w 2838"/>
                <a:gd name="T31" fmla="*/ 2147483647 h 2664"/>
                <a:gd name="T32" fmla="*/ 2147483647 w 2838"/>
                <a:gd name="T33" fmla="*/ 2147483647 h 2664"/>
                <a:gd name="T34" fmla="*/ 2147483647 w 2838"/>
                <a:gd name="T35" fmla="*/ 2147483647 h 2664"/>
                <a:gd name="T36" fmla="*/ 2147483647 w 2838"/>
                <a:gd name="T37" fmla="*/ 2147483647 h 2664"/>
                <a:gd name="T38" fmla="*/ 2147483647 w 2838"/>
                <a:gd name="T39" fmla="*/ 2147483647 h 2664"/>
                <a:gd name="T40" fmla="*/ 2147483647 w 2838"/>
                <a:gd name="T41" fmla="*/ 2147483647 h 2664"/>
                <a:gd name="T42" fmla="*/ 2147483647 w 2838"/>
                <a:gd name="T43" fmla="*/ 2147483647 h 2664"/>
                <a:gd name="T44" fmla="*/ 2147483647 w 2838"/>
                <a:gd name="T45" fmla="*/ 2147483647 h 2664"/>
                <a:gd name="T46" fmla="*/ 2147483647 w 2838"/>
                <a:gd name="T47" fmla="*/ 2147483647 h 2664"/>
                <a:gd name="T48" fmla="*/ 2147483647 w 2838"/>
                <a:gd name="T49" fmla="*/ 2147483647 h 2664"/>
                <a:gd name="T50" fmla="*/ 2147483647 w 2838"/>
                <a:gd name="T51" fmla="*/ 2147483647 h 2664"/>
                <a:gd name="T52" fmla="*/ 2147483647 w 2838"/>
                <a:gd name="T53" fmla="*/ 2147483647 h 2664"/>
                <a:gd name="T54" fmla="*/ 2147483647 w 2838"/>
                <a:gd name="T55" fmla="*/ 2147483647 h 2664"/>
                <a:gd name="T56" fmla="*/ 2147483647 w 2838"/>
                <a:gd name="T57" fmla="*/ 2147483647 h 2664"/>
                <a:gd name="T58" fmla="*/ 2147483647 w 2838"/>
                <a:gd name="T59" fmla="*/ 2147483647 h 2664"/>
                <a:gd name="T60" fmla="*/ 2147483647 w 2838"/>
                <a:gd name="T61" fmla="*/ 2147483647 h 2664"/>
                <a:gd name="T62" fmla="*/ 2147483647 w 2838"/>
                <a:gd name="T63" fmla="*/ 2147483647 h 2664"/>
                <a:gd name="T64" fmla="*/ 2147483647 w 2838"/>
                <a:gd name="T65" fmla="*/ 2147483647 h 2664"/>
                <a:gd name="T66" fmla="*/ 2147483647 w 2838"/>
                <a:gd name="T67" fmla="*/ 2147483647 h 2664"/>
                <a:gd name="T68" fmla="*/ 2147483647 w 2838"/>
                <a:gd name="T69" fmla="*/ 2147483647 h 2664"/>
                <a:gd name="T70" fmla="*/ 2147483647 w 2838"/>
                <a:gd name="T71" fmla="*/ 2147483647 h 2664"/>
                <a:gd name="T72" fmla="*/ 2147483647 w 2838"/>
                <a:gd name="T73" fmla="*/ 2147483647 h 2664"/>
                <a:gd name="T74" fmla="*/ 2147483647 w 2838"/>
                <a:gd name="T75" fmla="*/ 2147483647 h 2664"/>
                <a:gd name="T76" fmla="*/ 2147483647 w 2838"/>
                <a:gd name="T77" fmla="*/ 2147483647 h 2664"/>
                <a:gd name="T78" fmla="*/ 2147483647 w 2838"/>
                <a:gd name="T79" fmla="*/ 2147483647 h 2664"/>
                <a:gd name="T80" fmla="*/ 2147483647 w 2838"/>
                <a:gd name="T81" fmla="*/ 2147483647 h 2664"/>
                <a:gd name="T82" fmla="*/ 2147483647 w 2838"/>
                <a:gd name="T83" fmla="*/ 2147483647 h 2664"/>
                <a:gd name="T84" fmla="*/ 2147483647 w 2838"/>
                <a:gd name="T85" fmla="*/ 2147483647 h 2664"/>
                <a:gd name="T86" fmla="*/ 2147483647 w 2838"/>
                <a:gd name="T87" fmla="*/ 2147483647 h 2664"/>
                <a:gd name="T88" fmla="*/ 2147483647 w 2838"/>
                <a:gd name="T89" fmla="*/ 2147483647 h 2664"/>
                <a:gd name="T90" fmla="*/ 2147483647 w 2838"/>
                <a:gd name="T91" fmla="*/ 2147483647 h 2664"/>
                <a:gd name="T92" fmla="*/ 2147483647 w 2838"/>
                <a:gd name="T93" fmla="*/ 2147483647 h 2664"/>
                <a:gd name="T94" fmla="*/ 2147483647 w 2838"/>
                <a:gd name="T95" fmla="*/ 2147483647 h 2664"/>
                <a:gd name="T96" fmla="*/ 2147483647 w 2838"/>
                <a:gd name="T97" fmla="*/ 2147483647 h 2664"/>
                <a:gd name="T98" fmla="*/ 2147483647 w 2838"/>
                <a:gd name="T99" fmla="*/ 2147483647 h 2664"/>
                <a:gd name="T100" fmla="*/ 2147483647 w 2838"/>
                <a:gd name="T101" fmla="*/ 2147483647 h 2664"/>
                <a:gd name="T102" fmla="*/ 2147483647 w 2838"/>
                <a:gd name="T103" fmla="*/ 2147483647 h 2664"/>
                <a:gd name="T104" fmla="*/ 2147483647 w 2838"/>
                <a:gd name="T105" fmla="*/ 2147483647 h 2664"/>
                <a:gd name="T106" fmla="*/ 2147483647 w 2838"/>
                <a:gd name="T107" fmla="*/ 2147483647 h 2664"/>
                <a:gd name="T108" fmla="*/ 2147483647 w 2838"/>
                <a:gd name="T109" fmla="*/ 2147483647 h 2664"/>
                <a:gd name="T110" fmla="*/ 2147483647 w 2838"/>
                <a:gd name="T111" fmla="*/ 2147483647 h 2664"/>
                <a:gd name="T112" fmla="*/ 2147483647 w 2838"/>
                <a:gd name="T113" fmla="*/ 2147483647 h 2664"/>
                <a:gd name="T114" fmla="*/ 2147483647 w 2838"/>
                <a:gd name="T115" fmla="*/ 2147483647 h 2664"/>
                <a:gd name="T116" fmla="*/ 2147483647 w 2838"/>
                <a:gd name="T117" fmla="*/ 2147483647 h 266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838"/>
                <a:gd name="T178" fmla="*/ 0 h 2664"/>
                <a:gd name="T179" fmla="*/ 2838 w 2838"/>
                <a:gd name="T180" fmla="*/ 2664 h 266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838" h="2664">
                  <a:moveTo>
                    <a:pt x="1530" y="66"/>
                  </a:moveTo>
                  <a:lnTo>
                    <a:pt x="1524" y="60"/>
                  </a:lnTo>
                  <a:lnTo>
                    <a:pt x="1518" y="60"/>
                  </a:lnTo>
                  <a:lnTo>
                    <a:pt x="1506" y="66"/>
                  </a:lnTo>
                  <a:lnTo>
                    <a:pt x="1500" y="72"/>
                  </a:lnTo>
                  <a:lnTo>
                    <a:pt x="1494" y="84"/>
                  </a:lnTo>
                  <a:lnTo>
                    <a:pt x="1494" y="102"/>
                  </a:lnTo>
                  <a:lnTo>
                    <a:pt x="1506" y="102"/>
                  </a:lnTo>
                  <a:lnTo>
                    <a:pt x="1512" y="90"/>
                  </a:lnTo>
                  <a:lnTo>
                    <a:pt x="1524" y="78"/>
                  </a:lnTo>
                  <a:lnTo>
                    <a:pt x="1530" y="66"/>
                  </a:lnTo>
                  <a:close/>
                  <a:moveTo>
                    <a:pt x="1476" y="2016"/>
                  </a:moveTo>
                  <a:lnTo>
                    <a:pt x="1464" y="2016"/>
                  </a:lnTo>
                  <a:lnTo>
                    <a:pt x="1440" y="2028"/>
                  </a:lnTo>
                  <a:lnTo>
                    <a:pt x="1440" y="2034"/>
                  </a:lnTo>
                  <a:lnTo>
                    <a:pt x="1452" y="2046"/>
                  </a:lnTo>
                  <a:lnTo>
                    <a:pt x="1452" y="2052"/>
                  </a:lnTo>
                  <a:lnTo>
                    <a:pt x="1470" y="2052"/>
                  </a:lnTo>
                  <a:lnTo>
                    <a:pt x="1482" y="2046"/>
                  </a:lnTo>
                  <a:lnTo>
                    <a:pt x="1488" y="2040"/>
                  </a:lnTo>
                  <a:lnTo>
                    <a:pt x="1506" y="2040"/>
                  </a:lnTo>
                  <a:lnTo>
                    <a:pt x="1512" y="2034"/>
                  </a:lnTo>
                  <a:lnTo>
                    <a:pt x="1530" y="2034"/>
                  </a:lnTo>
                  <a:lnTo>
                    <a:pt x="1536" y="2028"/>
                  </a:lnTo>
                  <a:lnTo>
                    <a:pt x="1512" y="2028"/>
                  </a:lnTo>
                  <a:lnTo>
                    <a:pt x="1500" y="2016"/>
                  </a:lnTo>
                  <a:lnTo>
                    <a:pt x="1476" y="2016"/>
                  </a:lnTo>
                  <a:close/>
                  <a:moveTo>
                    <a:pt x="2802" y="1164"/>
                  </a:moveTo>
                  <a:lnTo>
                    <a:pt x="2802" y="1134"/>
                  </a:lnTo>
                  <a:lnTo>
                    <a:pt x="2796" y="1116"/>
                  </a:lnTo>
                  <a:lnTo>
                    <a:pt x="2796" y="1092"/>
                  </a:lnTo>
                  <a:lnTo>
                    <a:pt x="2790" y="1086"/>
                  </a:lnTo>
                  <a:lnTo>
                    <a:pt x="2778" y="1086"/>
                  </a:lnTo>
                  <a:lnTo>
                    <a:pt x="2772" y="1080"/>
                  </a:lnTo>
                  <a:lnTo>
                    <a:pt x="2760" y="1080"/>
                  </a:lnTo>
                  <a:lnTo>
                    <a:pt x="2760" y="1062"/>
                  </a:lnTo>
                  <a:lnTo>
                    <a:pt x="2742" y="1050"/>
                  </a:lnTo>
                  <a:lnTo>
                    <a:pt x="2742" y="1014"/>
                  </a:lnTo>
                  <a:lnTo>
                    <a:pt x="2736" y="1008"/>
                  </a:lnTo>
                  <a:lnTo>
                    <a:pt x="2724" y="1002"/>
                  </a:lnTo>
                  <a:lnTo>
                    <a:pt x="2718" y="996"/>
                  </a:lnTo>
                  <a:lnTo>
                    <a:pt x="2706" y="996"/>
                  </a:lnTo>
                  <a:lnTo>
                    <a:pt x="2712" y="996"/>
                  </a:lnTo>
                  <a:lnTo>
                    <a:pt x="2718" y="990"/>
                  </a:lnTo>
                  <a:lnTo>
                    <a:pt x="2730" y="990"/>
                  </a:lnTo>
                  <a:lnTo>
                    <a:pt x="2742" y="984"/>
                  </a:lnTo>
                  <a:lnTo>
                    <a:pt x="2760" y="966"/>
                  </a:lnTo>
                  <a:lnTo>
                    <a:pt x="2754" y="954"/>
                  </a:lnTo>
                  <a:lnTo>
                    <a:pt x="2736" y="936"/>
                  </a:lnTo>
                  <a:lnTo>
                    <a:pt x="2730" y="936"/>
                  </a:lnTo>
                  <a:lnTo>
                    <a:pt x="2730" y="930"/>
                  </a:lnTo>
                  <a:lnTo>
                    <a:pt x="2712" y="912"/>
                  </a:lnTo>
                  <a:lnTo>
                    <a:pt x="2700" y="906"/>
                  </a:lnTo>
                  <a:lnTo>
                    <a:pt x="2694" y="912"/>
                  </a:lnTo>
                  <a:lnTo>
                    <a:pt x="2694" y="936"/>
                  </a:lnTo>
                  <a:lnTo>
                    <a:pt x="2670" y="930"/>
                  </a:lnTo>
                  <a:lnTo>
                    <a:pt x="2670" y="924"/>
                  </a:lnTo>
                  <a:lnTo>
                    <a:pt x="2676" y="918"/>
                  </a:lnTo>
                  <a:lnTo>
                    <a:pt x="2676" y="906"/>
                  </a:lnTo>
                  <a:lnTo>
                    <a:pt x="2682" y="894"/>
                  </a:lnTo>
                  <a:lnTo>
                    <a:pt x="2688" y="876"/>
                  </a:lnTo>
                  <a:lnTo>
                    <a:pt x="2688" y="858"/>
                  </a:lnTo>
                  <a:lnTo>
                    <a:pt x="2682" y="852"/>
                  </a:lnTo>
                  <a:lnTo>
                    <a:pt x="2676" y="840"/>
                  </a:lnTo>
                  <a:lnTo>
                    <a:pt x="2670" y="840"/>
                  </a:lnTo>
                  <a:lnTo>
                    <a:pt x="2652" y="822"/>
                  </a:lnTo>
                  <a:lnTo>
                    <a:pt x="2652" y="816"/>
                  </a:lnTo>
                  <a:lnTo>
                    <a:pt x="2658" y="804"/>
                  </a:lnTo>
                  <a:lnTo>
                    <a:pt x="2658" y="792"/>
                  </a:lnTo>
                  <a:lnTo>
                    <a:pt x="2664" y="774"/>
                  </a:lnTo>
                  <a:lnTo>
                    <a:pt x="2664" y="762"/>
                  </a:lnTo>
                  <a:lnTo>
                    <a:pt x="2652" y="750"/>
                  </a:lnTo>
                  <a:lnTo>
                    <a:pt x="2628" y="732"/>
                  </a:lnTo>
                  <a:lnTo>
                    <a:pt x="2598" y="720"/>
                  </a:lnTo>
                  <a:lnTo>
                    <a:pt x="2580" y="708"/>
                  </a:lnTo>
                  <a:lnTo>
                    <a:pt x="2568" y="702"/>
                  </a:lnTo>
                  <a:lnTo>
                    <a:pt x="2556" y="708"/>
                  </a:lnTo>
                  <a:lnTo>
                    <a:pt x="2550" y="696"/>
                  </a:lnTo>
                  <a:lnTo>
                    <a:pt x="2538" y="684"/>
                  </a:lnTo>
                  <a:lnTo>
                    <a:pt x="2532" y="672"/>
                  </a:lnTo>
                  <a:lnTo>
                    <a:pt x="2520" y="660"/>
                  </a:lnTo>
                  <a:lnTo>
                    <a:pt x="2514" y="642"/>
                  </a:lnTo>
                  <a:lnTo>
                    <a:pt x="2514" y="594"/>
                  </a:lnTo>
                  <a:lnTo>
                    <a:pt x="2520" y="576"/>
                  </a:lnTo>
                  <a:lnTo>
                    <a:pt x="2526" y="564"/>
                  </a:lnTo>
                  <a:lnTo>
                    <a:pt x="2526" y="546"/>
                  </a:lnTo>
                  <a:lnTo>
                    <a:pt x="2520" y="504"/>
                  </a:lnTo>
                  <a:lnTo>
                    <a:pt x="2502" y="462"/>
                  </a:lnTo>
                  <a:lnTo>
                    <a:pt x="2490" y="426"/>
                  </a:lnTo>
                  <a:lnTo>
                    <a:pt x="2490" y="402"/>
                  </a:lnTo>
                  <a:lnTo>
                    <a:pt x="2496" y="390"/>
                  </a:lnTo>
                  <a:lnTo>
                    <a:pt x="2502" y="384"/>
                  </a:lnTo>
                  <a:lnTo>
                    <a:pt x="2502" y="324"/>
                  </a:lnTo>
                  <a:lnTo>
                    <a:pt x="2496" y="312"/>
                  </a:lnTo>
                  <a:lnTo>
                    <a:pt x="2496" y="300"/>
                  </a:lnTo>
                  <a:lnTo>
                    <a:pt x="2472" y="294"/>
                  </a:lnTo>
                  <a:lnTo>
                    <a:pt x="2460" y="288"/>
                  </a:lnTo>
                  <a:lnTo>
                    <a:pt x="2454" y="276"/>
                  </a:lnTo>
                  <a:lnTo>
                    <a:pt x="2442" y="270"/>
                  </a:lnTo>
                  <a:lnTo>
                    <a:pt x="2424" y="270"/>
                  </a:lnTo>
                  <a:lnTo>
                    <a:pt x="2418" y="282"/>
                  </a:lnTo>
                  <a:lnTo>
                    <a:pt x="2412" y="288"/>
                  </a:lnTo>
                  <a:lnTo>
                    <a:pt x="2412" y="282"/>
                  </a:lnTo>
                  <a:lnTo>
                    <a:pt x="2406" y="276"/>
                  </a:lnTo>
                  <a:lnTo>
                    <a:pt x="2400" y="264"/>
                  </a:lnTo>
                  <a:lnTo>
                    <a:pt x="2400" y="228"/>
                  </a:lnTo>
                  <a:lnTo>
                    <a:pt x="2406" y="216"/>
                  </a:lnTo>
                  <a:lnTo>
                    <a:pt x="2406" y="204"/>
                  </a:lnTo>
                  <a:lnTo>
                    <a:pt x="2388" y="180"/>
                  </a:lnTo>
                  <a:lnTo>
                    <a:pt x="2394" y="96"/>
                  </a:lnTo>
                  <a:lnTo>
                    <a:pt x="2382" y="90"/>
                  </a:lnTo>
                  <a:lnTo>
                    <a:pt x="2364" y="72"/>
                  </a:lnTo>
                  <a:lnTo>
                    <a:pt x="2364" y="66"/>
                  </a:lnTo>
                  <a:lnTo>
                    <a:pt x="2370" y="48"/>
                  </a:lnTo>
                  <a:lnTo>
                    <a:pt x="2370" y="24"/>
                  </a:lnTo>
                  <a:lnTo>
                    <a:pt x="2364" y="18"/>
                  </a:lnTo>
                  <a:lnTo>
                    <a:pt x="2346" y="18"/>
                  </a:lnTo>
                  <a:lnTo>
                    <a:pt x="2346" y="0"/>
                  </a:lnTo>
                  <a:lnTo>
                    <a:pt x="2316" y="12"/>
                  </a:lnTo>
                  <a:lnTo>
                    <a:pt x="2310" y="30"/>
                  </a:lnTo>
                  <a:lnTo>
                    <a:pt x="2298" y="36"/>
                  </a:lnTo>
                  <a:lnTo>
                    <a:pt x="2292" y="42"/>
                  </a:lnTo>
                  <a:lnTo>
                    <a:pt x="2280" y="48"/>
                  </a:lnTo>
                  <a:lnTo>
                    <a:pt x="2280" y="66"/>
                  </a:lnTo>
                  <a:lnTo>
                    <a:pt x="2286" y="78"/>
                  </a:lnTo>
                  <a:lnTo>
                    <a:pt x="2286" y="90"/>
                  </a:lnTo>
                  <a:lnTo>
                    <a:pt x="2292" y="102"/>
                  </a:lnTo>
                  <a:lnTo>
                    <a:pt x="2292" y="114"/>
                  </a:lnTo>
                  <a:lnTo>
                    <a:pt x="2286" y="126"/>
                  </a:lnTo>
                  <a:lnTo>
                    <a:pt x="2274" y="138"/>
                  </a:lnTo>
                  <a:lnTo>
                    <a:pt x="2268" y="150"/>
                  </a:lnTo>
                  <a:lnTo>
                    <a:pt x="2238" y="180"/>
                  </a:lnTo>
                  <a:lnTo>
                    <a:pt x="2256" y="192"/>
                  </a:lnTo>
                  <a:lnTo>
                    <a:pt x="2256" y="198"/>
                  </a:lnTo>
                  <a:lnTo>
                    <a:pt x="2250" y="204"/>
                  </a:lnTo>
                  <a:lnTo>
                    <a:pt x="2238" y="228"/>
                  </a:lnTo>
                  <a:lnTo>
                    <a:pt x="2232" y="234"/>
                  </a:lnTo>
                  <a:lnTo>
                    <a:pt x="2232" y="264"/>
                  </a:lnTo>
                  <a:lnTo>
                    <a:pt x="2238" y="276"/>
                  </a:lnTo>
                  <a:lnTo>
                    <a:pt x="2238" y="288"/>
                  </a:lnTo>
                  <a:lnTo>
                    <a:pt x="2232" y="300"/>
                  </a:lnTo>
                  <a:lnTo>
                    <a:pt x="2214" y="408"/>
                  </a:lnTo>
                  <a:lnTo>
                    <a:pt x="2208" y="432"/>
                  </a:lnTo>
                  <a:lnTo>
                    <a:pt x="2202" y="438"/>
                  </a:lnTo>
                  <a:lnTo>
                    <a:pt x="2190" y="462"/>
                  </a:lnTo>
                  <a:lnTo>
                    <a:pt x="2178" y="474"/>
                  </a:lnTo>
                  <a:lnTo>
                    <a:pt x="2172" y="486"/>
                  </a:lnTo>
                  <a:lnTo>
                    <a:pt x="2166" y="492"/>
                  </a:lnTo>
                  <a:lnTo>
                    <a:pt x="2166" y="516"/>
                  </a:lnTo>
                  <a:lnTo>
                    <a:pt x="2160" y="534"/>
                  </a:lnTo>
                  <a:lnTo>
                    <a:pt x="2154" y="546"/>
                  </a:lnTo>
                  <a:lnTo>
                    <a:pt x="2142" y="552"/>
                  </a:lnTo>
                  <a:lnTo>
                    <a:pt x="2088" y="570"/>
                  </a:lnTo>
                  <a:lnTo>
                    <a:pt x="2076" y="570"/>
                  </a:lnTo>
                  <a:lnTo>
                    <a:pt x="2064" y="576"/>
                  </a:lnTo>
                  <a:lnTo>
                    <a:pt x="2058" y="576"/>
                  </a:lnTo>
                  <a:lnTo>
                    <a:pt x="2058" y="570"/>
                  </a:lnTo>
                  <a:lnTo>
                    <a:pt x="2052" y="564"/>
                  </a:lnTo>
                  <a:lnTo>
                    <a:pt x="2028" y="516"/>
                  </a:lnTo>
                  <a:lnTo>
                    <a:pt x="2022" y="510"/>
                  </a:lnTo>
                  <a:lnTo>
                    <a:pt x="1998" y="492"/>
                  </a:lnTo>
                  <a:lnTo>
                    <a:pt x="1956" y="474"/>
                  </a:lnTo>
                  <a:lnTo>
                    <a:pt x="1920" y="462"/>
                  </a:lnTo>
                  <a:lnTo>
                    <a:pt x="1908" y="456"/>
                  </a:lnTo>
                  <a:lnTo>
                    <a:pt x="1896" y="438"/>
                  </a:lnTo>
                  <a:lnTo>
                    <a:pt x="1884" y="426"/>
                  </a:lnTo>
                  <a:lnTo>
                    <a:pt x="1872" y="402"/>
                  </a:lnTo>
                  <a:lnTo>
                    <a:pt x="1866" y="396"/>
                  </a:lnTo>
                  <a:lnTo>
                    <a:pt x="1830" y="396"/>
                  </a:lnTo>
                  <a:lnTo>
                    <a:pt x="1806" y="348"/>
                  </a:lnTo>
                  <a:lnTo>
                    <a:pt x="1824" y="330"/>
                  </a:lnTo>
                  <a:lnTo>
                    <a:pt x="1824" y="306"/>
                  </a:lnTo>
                  <a:lnTo>
                    <a:pt x="1830" y="294"/>
                  </a:lnTo>
                  <a:lnTo>
                    <a:pt x="1836" y="288"/>
                  </a:lnTo>
                  <a:lnTo>
                    <a:pt x="1848" y="282"/>
                  </a:lnTo>
                  <a:lnTo>
                    <a:pt x="1854" y="276"/>
                  </a:lnTo>
                  <a:lnTo>
                    <a:pt x="1848" y="228"/>
                  </a:lnTo>
                  <a:lnTo>
                    <a:pt x="1866" y="210"/>
                  </a:lnTo>
                  <a:lnTo>
                    <a:pt x="1872" y="216"/>
                  </a:lnTo>
                  <a:lnTo>
                    <a:pt x="1884" y="216"/>
                  </a:lnTo>
                  <a:lnTo>
                    <a:pt x="1890" y="222"/>
                  </a:lnTo>
                  <a:lnTo>
                    <a:pt x="1896" y="222"/>
                  </a:lnTo>
                  <a:lnTo>
                    <a:pt x="1902" y="216"/>
                  </a:lnTo>
                  <a:lnTo>
                    <a:pt x="1908" y="204"/>
                  </a:lnTo>
                  <a:lnTo>
                    <a:pt x="1908" y="180"/>
                  </a:lnTo>
                  <a:lnTo>
                    <a:pt x="1944" y="144"/>
                  </a:lnTo>
                  <a:lnTo>
                    <a:pt x="1938" y="132"/>
                  </a:lnTo>
                  <a:lnTo>
                    <a:pt x="1914" y="108"/>
                  </a:lnTo>
                  <a:lnTo>
                    <a:pt x="1890" y="108"/>
                  </a:lnTo>
                  <a:lnTo>
                    <a:pt x="1872" y="114"/>
                  </a:lnTo>
                  <a:lnTo>
                    <a:pt x="1848" y="126"/>
                  </a:lnTo>
                  <a:lnTo>
                    <a:pt x="1842" y="138"/>
                  </a:lnTo>
                  <a:lnTo>
                    <a:pt x="1842" y="120"/>
                  </a:lnTo>
                  <a:lnTo>
                    <a:pt x="1812" y="126"/>
                  </a:lnTo>
                  <a:lnTo>
                    <a:pt x="1794" y="138"/>
                  </a:lnTo>
                  <a:lnTo>
                    <a:pt x="1788" y="120"/>
                  </a:lnTo>
                  <a:lnTo>
                    <a:pt x="1752" y="114"/>
                  </a:lnTo>
                  <a:lnTo>
                    <a:pt x="1746" y="108"/>
                  </a:lnTo>
                  <a:lnTo>
                    <a:pt x="1734" y="102"/>
                  </a:lnTo>
                  <a:lnTo>
                    <a:pt x="1728" y="96"/>
                  </a:lnTo>
                  <a:lnTo>
                    <a:pt x="1716" y="90"/>
                  </a:lnTo>
                  <a:lnTo>
                    <a:pt x="1674" y="90"/>
                  </a:lnTo>
                  <a:lnTo>
                    <a:pt x="1662" y="84"/>
                  </a:lnTo>
                  <a:lnTo>
                    <a:pt x="1650" y="84"/>
                  </a:lnTo>
                  <a:lnTo>
                    <a:pt x="1650" y="78"/>
                  </a:lnTo>
                  <a:lnTo>
                    <a:pt x="1644" y="72"/>
                  </a:lnTo>
                  <a:lnTo>
                    <a:pt x="1632" y="48"/>
                  </a:lnTo>
                  <a:lnTo>
                    <a:pt x="1626" y="42"/>
                  </a:lnTo>
                  <a:lnTo>
                    <a:pt x="1620" y="42"/>
                  </a:lnTo>
                  <a:lnTo>
                    <a:pt x="1620" y="54"/>
                  </a:lnTo>
                  <a:lnTo>
                    <a:pt x="1614" y="60"/>
                  </a:lnTo>
                  <a:lnTo>
                    <a:pt x="1602" y="54"/>
                  </a:lnTo>
                  <a:lnTo>
                    <a:pt x="1596" y="54"/>
                  </a:lnTo>
                  <a:lnTo>
                    <a:pt x="1584" y="48"/>
                  </a:lnTo>
                  <a:lnTo>
                    <a:pt x="1566" y="48"/>
                  </a:lnTo>
                  <a:lnTo>
                    <a:pt x="1566" y="60"/>
                  </a:lnTo>
                  <a:lnTo>
                    <a:pt x="1572" y="66"/>
                  </a:lnTo>
                  <a:lnTo>
                    <a:pt x="1554" y="66"/>
                  </a:lnTo>
                  <a:lnTo>
                    <a:pt x="1548" y="72"/>
                  </a:lnTo>
                  <a:lnTo>
                    <a:pt x="1548" y="78"/>
                  </a:lnTo>
                  <a:lnTo>
                    <a:pt x="1554" y="84"/>
                  </a:lnTo>
                  <a:lnTo>
                    <a:pt x="1566" y="84"/>
                  </a:lnTo>
                  <a:lnTo>
                    <a:pt x="1590" y="96"/>
                  </a:lnTo>
                  <a:lnTo>
                    <a:pt x="1596" y="96"/>
                  </a:lnTo>
                  <a:lnTo>
                    <a:pt x="1608" y="90"/>
                  </a:lnTo>
                  <a:lnTo>
                    <a:pt x="1614" y="84"/>
                  </a:lnTo>
                  <a:lnTo>
                    <a:pt x="1644" y="102"/>
                  </a:lnTo>
                  <a:lnTo>
                    <a:pt x="1638" y="102"/>
                  </a:lnTo>
                  <a:lnTo>
                    <a:pt x="1632" y="108"/>
                  </a:lnTo>
                  <a:lnTo>
                    <a:pt x="1596" y="126"/>
                  </a:lnTo>
                  <a:lnTo>
                    <a:pt x="1572" y="126"/>
                  </a:lnTo>
                  <a:lnTo>
                    <a:pt x="1554" y="132"/>
                  </a:lnTo>
                  <a:lnTo>
                    <a:pt x="1512" y="132"/>
                  </a:lnTo>
                  <a:lnTo>
                    <a:pt x="1500" y="138"/>
                  </a:lnTo>
                  <a:lnTo>
                    <a:pt x="1482" y="144"/>
                  </a:lnTo>
                  <a:lnTo>
                    <a:pt x="1470" y="156"/>
                  </a:lnTo>
                  <a:lnTo>
                    <a:pt x="1452" y="162"/>
                  </a:lnTo>
                  <a:lnTo>
                    <a:pt x="1440" y="168"/>
                  </a:lnTo>
                  <a:lnTo>
                    <a:pt x="1434" y="174"/>
                  </a:lnTo>
                  <a:lnTo>
                    <a:pt x="1428" y="174"/>
                  </a:lnTo>
                  <a:lnTo>
                    <a:pt x="1428" y="186"/>
                  </a:lnTo>
                  <a:lnTo>
                    <a:pt x="1422" y="204"/>
                  </a:lnTo>
                  <a:lnTo>
                    <a:pt x="1422" y="228"/>
                  </a:lnTo>
                  <a:lnTo>
                    <a:pt x="1428" y="234"/>
                  </a:lnTo>
                  <a:lnTo>
                    <a:pt x="1440" y="240"/>
                  </a:lnTo>
                  <a:lnTo>
                    <a:pt x="1446" y="246"/>
                  </a:lnTo>
                  <a:lnTo>
                    <a:pt x="1452" y="246"/>
                  </a:lnTo>
                  <a:lnTo>
                    <a:pt x="1398" y="246"/>
                  </a:lnTo>
                  <a:lnTo>
                    <a:pt x="1368" y="282"/>
                  </a:lnTo>
                  <a:lnTo>
                    <a:pt x="1368" y="312"/>
                  </a:lnTo>
                  <a:lnTo>
                    <a:pt x="1362" y="324"/>
                  </a:lnTo>
                  <a:lnTo>
                    <a:pt x="1362" y="330"/>
                  </a:lnTo>
                  <a:lnTo>
                    <a:pt x="1368" y="336"/>
                  </a:lnTo>
                  <a:lnTo>
                    <a:pt x="1380" y="336"/>
                  </a:lnTo>
                  <a:lnTo>
                    <a:pt x="1404" y="348"/>
                  </a:lnTo>
                  <a:lnTo>
                    <a:pt x="1410" y="354"/>
                  </a:lnTo>
                  <a:lnTo>
                    <a:pt x="1410" y="390"/>
                  </a:lnTo>
                  <a:lnTo>
                    <a:pt x="1386" y="366"/>
                  </a:lnTo>
                  <a:lnTo>
                    <a:pt x="1356" y="366"/>
                  </a:lnTo>
                  <a:lnTo>
                    <a:pt x="1344" y="390"/>
                  </a:lnTo>
                  <a:lnTo>
                    <a:pt x="1308" y="354"/>
                  </a:lnTo>
                  <a:lnTo>
                    <a:pt x="1302" y="384"/>
                  </a:lnTo>
                  <a:lnTo>
                    <a:pt x="1278" y="396"/>
                  </a:lnTo>
                  <a:lnTo>
                    <a:pt x="1284" y="420"/>
                  </a:lnTo>
                  <a:lnTo>
                    <a:pt x="1254" y="414"/>
                  </a:lnTo>
                  <a:lnTo>
                    <a:pt x="1284" y="354"/>
                  </a:lnTo>
                  <a:lnTo>
                    <a:pt x="1278" y="348"/>
                  </a:lnTo>
                  <a:lnTo>
                    <a:pt x="1272" y="336"/>
                  </a:lnTo>
                  <a:lnTo>
                    <a:pt x="1272" y="324"/>
                  </a:lnTo>
                  <a:lnTo>
                    <a:pt x="1266" y="318"/>
                  </a:lnTo>
                  <a:lnTo>
                    <a:pt x="1254" y="312"/>
                  </a:lnTo>
                  <a:lnTo>
                    <a:pt x="1236" y="312"/>
                  </a:lnTo>
                  <a:lnTo>
                    <a:pt x="1224" y="282"/>
                  </a:lnTo>
                  <a:lnTo>
                    <a:pt x="1224" y="276"/>
                  </a:lnTo>
                  <a:lnTo>
                    <a:pt x="1230" y="270"/>
                  </a:lnTo>
                  <a:lnTo>
                    <a:pt x="1230" y="258"/>
                  </a:lnTo>
                  <a:lnTo>
                    <a:pt x="1224" y="246"/>
                  </a:lnTo>
                  <a:lnTo>
                    <a:pt x="1218" y="240"/>
                  </a:lnTo>
                  <a:lnTo>
                    <a:pt x="1206" y="234"/>
                  </a:lnTo>
                  <a:lnTo>
                    <a:pt x="1194" y="240"/>
                  </a:lnTo>
                  <a:lnTo>
                    <a:pt x="1188" y="246"/>
                  </a:lnTo>
                  <a:lnTo>
                    <a:pt x="1176" y="252"/>
                  </a:lnTo>
                  <a:lnTo>
                    <a:pt x="1176" y="264"/>
                  </a:lnTo>
                  <a:lnTo>
                    <a:pt x="1182" y="270"/>
                  </a:lnTo>
                  <a:lnTo>
                    <a:pt x="1182" y="282"/>
                  </a:lnTo>
                  <a:lnTo>
                    <a:pt x="1146" y="276"/>
                  </a:lnTo>
                  <a:lnTo>
                    <a:pt x="1152" y="306"/>
                  </a:lnTo>
                  <a:lnTo>
                    <a:pt x="1134" y="300"/>
                  </a:lnTo>
                  <a:lnTo>
                    <a:pt x="1116" y="306"/>
                  </a:lnTo>
                  <a:lnTo>
                    <a:pt x="1122" y="312"/>
                  </a:lnTo>
                  <a:lnTo>
                    <a:pt x="1122" y="330"/>
                  </a:lnTo>
                  <a:lnTo>
                    <a:pt x="1116" y="342"/>
                  </a:lnTo>
                  <a:lnTo>
                    <a:pt x="1110" y="348"/>
                  </a:lnTo>
                  <a:lnTo>
                    <a:pt x="1098" y="354"/>
                  </a:lnTo>
                  <a:lnTo>
                    <a:pt x="1092" y="360"/>
                  </a:lnTo>
                  <a:lnTo>
                    <a:pt x="1104" y="324"/>
                  </a:lnTo>
                  <a:lnTo>
                    <a:pt x="1080" y="348"/>
                  </a:lnTo>
                  <a:lnTo>
                    <a:pt x="1062" y="348"/>
                  </a:lnTo>
                  <a:lnTo>
                    <a:pt x="1056" y="360"/>
                  </a:lnTo>
                  <a:lnTo>
                    <a:pt x="1050" y="366"/>
                  </a:lnTo>
                  <a:lnTo>
                    <a:pt x="1050" y="378"/>
                  </a:lnTo>
                  <a:lnTo>
                    <a:pt x="1056" y="390"/>
                  </a:lnTo>
                  <a:lnTo>
                    <a:pt x="1056" y="396"/>
                  </a:lnTo>
                  <a:lnTo>
                    <a:pt x="1062" y="408"/>
                  </a:lnTo>
                  <a:lnTo>
                    <a:pt x="1014" y="384"/>
                  </a:lnTo>
                  <a:lnTo>
                    <a:pt x="1008" y="420"/>
                  </a:lnTo>
                  <a:lnTo>
                    <a:pt x="996" y="426"/>
                  </a:lnTo>
                  <a:lnTo>
                    <a:pt x="1008" y="450"/>
                  </a:lnTo>
                  <a:lnTo>
                    <a:pt x="1032" y="450"/>
                  </a:lnTo>
                  <a:lnTo>
                    <a:pt x="1026" y="468"/>
                  </a:lnTo>
                  <a:lnTo>
                    <a:pt x="954" y="474"/>
                  </a:lnTo>
                  <a:lnTo>
                    <a:pt x="948" y="468"/>
                  </a:lnTo>
                  <a:lnTo>
                    <a:pt x="936" y="462"/>
                  </a:lnTo>
                  <a:lnTo>
                    <a:pt x="930" y="462"/>
                  </a:lnTo>
                  <a:lnTo>
                    <a:pt x="918" y="468"/>
                  </a:lnTo>
                  <a:lnTo>
                    <a:pt x="912" y="474"/>
                  </a:lnTo>
                  <a:lnTo>
                    <a:pt x="918" y="486"/>
                  </a:lnTo>
                  <a:lnTo>
                    <a:pt x="918" y="492"/>
                  </a:lnTo>
                  <a:lnTo>
                    <a:pt x="924" y="504"/>
                  </a:lnTo>
                  <a:lnTo>
                    <a:pt x="930" y="510"/>
                  </a:lnTo>
                  <a:lnTo>
                    <a:pt x="930" y="540"/>
                  </a:lnTo>
                  <a:lnTo>
                    <a:pt x="924" y="564"/>
                  </a:lnTo>
                  <a:lnTo>
                    <a:pt x="930" y="600"/>
                  </a:lnTo>
                  <a:lnTo>
                    <a:pt x="912" y="600"/>
                  </a:lnTo>
                  <a:lnTo>
                    <a:pt x="906" y="522"/>
                  </a:lnTo>
                  <a:lnTo>
                    <a:pt x="888" y="510"/>
                  </a:lnTo>
                  <a:lnTo>
                    <a:pt x="888" y="480"/>
                  </a:lnTo>
                  <a:lnTo>
                    <a:pt x="870" y="480"/>
                  </a:lnTo>
                  <a:lnTo>
                    <a:pt x="852" y="504"/>
                  </a:lnTo>
                  <a:lnTo>
                    <a:pt x="822" y="534"/>
                  </a:lnTo>
                  <a:lnTo>
                    <a:pt x="804" y="546"/>
                  </a:lnTo>
                  <a:lnTo>
                    <a:pt x="792" y="558"/>
                  </a:lnTo>
                  <a:lnTo>
                    <a:pt x="786" y="570"/>
                  </a:lnTo>
                  <a:lnTo>
                    <a:pt x="786" y="600"/>
                  </a:lnTo>
                  <a:lnTo>
                    <a:pt x="792" y="606"/>
                  </a:lnTo>
                  <a:lnTo>
                    <a:pt x="792" y="618"/>
                  </a:lnTo>
                  <a:lnTo>
                    <a:pt x="798" y="618"/>
                  </a:lnTo>
                  <a:lnTo>
                    <a:pt x="816" y="636"/>
                  </a:lnTo>
                  <a:lnTo>
                    <a:pt x="810" y="648"/>
                  </a:lnTo>
                  <a:lnTo>
                    <a:pt x="792" y="654"/>
                  </a:lnTo>
                  <a:lnTo>
                    <a:pt x="774" y="666"/>
                  </a:lnTo>
                  <a:lnTo>
                    <a:pt x="750" y="678"/>
                  </a:lnTo>
                  <a:lnTo>
                    <a:pt x="750" y="696"/>
                  </a:lnTo>
                  <a:lnTo>
                    <a:pt x="720" y="726"/>
                  </a:lnTo>
                  <a:lnTo>
                    <a:pt x="702" y="732"/>
                  </a:lnTo>
                  <a:lnTo>
                    <a:pt x="690" y="744"/>
                  </a:lnTo>
                  <a:lnTo>
                    <a:pt x="666" y="756"/>
                  </a:lnTo>
                  <a:lnTo>
                    <a:pt x="630" y="762"/>
                  </a:lnTo>
                  <a:lnTo>
                    <a:pt x="600" y="768"/>
                  </a:lnTo>
                  <a:lnTo>
                    <a:pt x="588" y="768"/>
                  </a:lnTo>
                  <a:lnTo>
                    <a:pt x="534" y="762"/>
                  </a:lnTo>
                  <a:lnTo>
                    <a:pt x="492" y="780"/>
                  </a:lnTo>
                  <a:lnTo>
                    <a:pt x="438" y="786"/>
                  </a:lnTo>
                  <a:lnTo>
                    <a:pt x="432" y="798"/>
                  </a:lnTo>
                  <a:lnTo>
                    <a:pt x="414" y="798"/>
                  </a:lnTo>
                  <a:lnTo>
                    <a:pt x="402" y="804"/>
                  </a:lnTo>
                  <a:lnTo>
                    <a:pt x="396" y="810"/>
                  </a:lnTo>
                  <a:lnTo>
                    <a:pt x="384" y="816"/>
                  </a:lnTo>
                  <a:lnTo>
                    <a:pt x="372" y="828"/>
                  </a:lnTo>
                  <a:lnTo>
                    <a:pt x="342" y="828"/>
                  </a:lnTo>
                  <a:lnTo>
                    <a:pt x="324" y="834"/>
                  </a:lnTo>
                  <a:lnTo>
                    <a:pt x="312" y="840"/>
                  </a:lnTo>
                  <a:lnTo>
                    <a:pt x="306" y="852"/>
                  </a:lnTo>
                  <a:lnTo>
                    <a:pt x="294" y="858"/>
                  </a:lnTo>
                  <a:lnTo>
                    <a:pt x="288" y="870"/>
                  </a:lnTo>
                  <a:lnTo>
                    <a:pt x="282" y="876"/>
                  </a:lnTo>
                  <a:lnTo>
                    <a:pt x="282" y="882"/>
                  </a:lnTo>
                  <a:lnTo>
                    <a:pt x="276" y="882"/>
                  </a:lnTo>
                  <a:lnTo>
                    <a:pt x="270" y="888"/>
                  </a:lnTo>
                  <a:lnTo>
                    <a:pt x="252" y="888"/>
                  </a:lnTo>
                  <a:lnTo>
                    <a:pt x="240" y="894"/>
                  </a:lnTo>
                  <a:lnTo>
                    <a:pt x="228" y="894"/>
                  </a:lnTo>
                  <a:lnTo>
                    <a:pt x="216" y="900"/>
                  </a:lnTo>
                  <a:lnTo>
                    <a:pt x="210" y="906"/>
                  </a:lnTo>
                  <a:lnTo>
                    <a:pt x="198" y="912"/>
                  </a:lnTo>
                  <a:lnTo>
                    <a:pt x="192" y="930"/>
                  </a:lnTo>
                  <a:lnTo>
                    <a:pt x="150" y="972"/>
                  </a:lnTo>
                  <a:lnTo>
                    <a:pt x="150" y="978"/>
                  </a:lnTo>
                  <a:lnTo>
                    <a:pt x="162" y="912"/>
                  </a:lnTo>
                  <a:lnTo>
                    <a:pt x="144" y="918"/>
                  </a:lnTo>
                  <a:lnTo>
                    <a:pt x="120" y="978"/>
                  </a:lnTo>
                  <a:lnTo>
                    <a:pt x="90" y="1038"/>
                  </a:lnTo>
                  <a:lnTo>
                    <a:pt x="90" y="1056"/>
                  </a:lnTo>
                  <a:lnTo>
                    <a:pt x="96" y="1062"/>
                  </a:lnTo>
                  <a:lnTo>
                    <a:pt x="108" y="1068"/>
                  </a:lnTo>
                  <a:lnTo>
                    <a:pt x="114" y="1068"/>
                  </a:lnTo>
                  <a:lnTo>
                    <a:pt x="108" y="1080"/>
                  </a:lnTo>
                  <a:lnTo>
                    <a:pt x="96" y="1086"/>
                  </a:lnTo>
                  <a:lnTo>
                    <a:pt x="90" y="1098"/>
                  </a:lnTo>
                  <a:lnTo>
                    <a:pt x="66" y="1122"/>
                  </a:lnTo>
                  <a:lnTo>
                    <a:pt x="66" y="1134"/>
                  </a:lnTo>
                  <a:lnTo>
                    <a:pt x="72" y="1152"/>
                  </a:lnTo>
                  <a:lnTo>
                    <a:pt x="72" y="1164"/>
                  </a:lnTo>
                  <a:lnTo>
                    <a:pt x="84" y="1188"/>
                  </a:lnTo>
                  <a:lnTo>
                    <a:pt x="84" y="1200"/>
                  </a:lnTo>
                  <a:lnTo>
                    <a:pt x="102" y="1236"/>
                  </a:lnTo>
                  <a:lnTo>
                    <a:pt x="108" y="1254"/>
                  </a:lnTo>
                  <a:lnTo>
                    <a:pt x="114" y="1266"/>
                  </a:lnTo>
                  <a:lnTo>
                    <a:pt x="114" y="1278"/>
                  </a:lnTo>
                  <a:lnTo>
                    <a:pt x="108" y="1278"/>
                  </a:lnTo>
                  <a:lnTo>
                    <a:pt x="96" y="1266"/>
                  </a:lnTo>
                  <a:lnTo>
                    <a:pt x="90" y="1254"/>
                  </a:lnTo>
                  <a:lnTo>
                    <a:pt x="72" y="1236"/>
                  </a:lnTo>
                  <a:lnTo>
                    <a:pt x="66" y="1224"/>
                  </a:lnTo>
                  <a:lnTo>
                    <a:pt x="48" y="1218"/>
                  </a:lnTo>
                  <a:lnTo>
                    <a:pt x="66" y="1266"/>
                  </a:lnTo>
                  <a:lnTo>
                    <a:pt x="30" y="1236"/>
                  </a:lnTo>
                  <a:lnTo>
                    <a:pt x="30" y="1290"/>
                  </a:lnTo>
                  <a:lnTo>
                    <a:pt x="60" y="1350"/>
                  </a:lnTo>
                  <a:lnTo>
                    <a:pt x="66" y="1356"/>
                  </a:lnTo>
                  <a:lnTo>
                    <a:pt x="66" y="1368"/>
                  </a:lnTo>
                  <a:lnTo>
                    <a:pt x="60" y="1374"/>
                  </a:lnTo>
                  <a:lnTo>
                    <a:pt x="54" y="1386"/>
                  </a:lnTo>
                  <a:lnTo>
                    <a:pt x="54" y="1398"/>
                  </a:lnTo>
                  <a:lnTo>
                    <a:pt x="48" y="1410"/>
                  </a:lnTo>
                  <a:lnTo>
                    <a:pt x="54" y="1416"/>
                  </a:lnTo>
                  <a:lnTo>
                    <a:pt x="60" y="1428"/>
                  </a:lnTo>
                  <a:lnTo>
                    <a:pt x="78" y="1446"/>
                  </a:lnTo>
                  <a:lnTo>
                    <a:pt x="84" y="1458"/>
                  </a:lnTo>
                  <a:lnTo>
                    <a:pt x="90" y="1464"/>
                  </a:lnTo>
                  <a:lnTo>
                    <a:pt x="96" y="1476"/>
                  </a:lnTo>
                  <a:lnTo>
                    <a:pt x="96" y="1506"/>
                  </a:lnTo>
                  <a:lnTo>
                    <a:pt x="90" y="1518"/>
                  </a:lnTo>
                  <a:lnTo>
                    <a:pt x="84" y="1524"/>
                  </a:lnTo>
                  <a:lnTo>
                    <a:pt x="90" y="1542"/>
                  </a:lnTo>
                  <a:lnTo>
                    <a:pt x="90" y="1554"/>
                  </a:lnTo>
                  <a:lnTo>
                    <a:pt x="96" y="1572"/>
                  </a:lnTo>
                  <a:lnTo>
                    <a:pt x="96" y="1590"/>
                  </a:lnTo>
                  <a:lnTo>
                    <a:pt x="102" y="1596"/>
                  </a:lnTo>
                  <a:lnTo>
                    <a:pt x="102" y="1602"/>
                  </a:lnTo>
                  <a:lnTo>
                    <a:pt x="96" y="1602"/>
                  </a:lnTo>
                  <a:lnTo>
                    <a:pt x="78" y="1620"/>
                  </a:lnTo>
                  <a:lnTo>
                    <a:pt x="84" y="1626"/>
                  </a:lnTo>
                  <a:lnTo>
                    <a:pt x="84" y="1638"/>
                  </a:lnTo>
                  <a:lnTo>
                    <a:pt x="90" y="1650"/>
                  </a:lnTo>
                  <a:lnTo>
                    <a:pt x="90" y="1662"/>
                  </a:lnTo>
                  <a:lnTo>
                    <a:pt x="96" y="1668"/>
                  </a:lnTo>
                  <a:lnTo>
                    <a:pt x="96" y="1674"/>
                  </a:lnTo>
                  <a:lnTo>
                    <a:pt x="102" y="1674"/>
                  </a:lnTo>
                  <a:lnTo>
                    <a:pt x="108" y="1680"/>
                  </a:lnTo>
                  <a:lnTo>
                    <a:pt x="126" y="1716"/>
                  </a:lnTo>
                  <a:lnTo>
                    <a:pt x="126" y="1728"/>
                  </a:lnTo>
                  <a:lnTo>
                    <a:pt x="108" y="1764"/>
                  </a:lnTo>
                  <a:lnTo>
                    <a:pt x="90" y="1782"/>
                  </a:lnTo>
                  <a:lnTo>
                    <a:pt x="90" y="1824"/>
                  </a:lnTo>
                  <a:lnTo>
                    <a:pt x="84" y="1842"/>
                  </a:lnTo>
                  <a:lnTo>
                    <a:pt x="60" y="1866"/>
                  </a:lnTo>
                  <a:lnTo>
                    <a:pt x="42" y="1866"/>
                  </a:lnTo>
                  <a:lnTo>
                    <a:pt x="30" y="1872"/>
                  </a:lnTo>
                  <a:lnTo>
                    <a:pt x="18" y="1866"/>
                  </a:lnTo>
                  <a:lnTo>
                    <a:pt x="6" y="1866"/>
                  </a:lnTo>
                  <a:lnTo>
                    <a:pt x="0" y="1920"/>
                  </a:lnTo>
                  <a:lnTo>
                    <a:pt x="12" y="1920"/>
                  </a:lnTo>
                  <a:lnTo>
                    <a:pt x="24" y="1926"/>
                  </a:lnTo>
                  <a:lnTo>
                    <a:pt x="42" y="1926"/>
                  </a:lnTo>
                  <a:lnTo>
                    <a:pt x="54" y="1932"/>
                  </a:lnTo>
                  <a:lnTo>
                    <a:pt x="72" y="1950"/>
                  </a:lnTo>
                  <a:lnTo>
                    <a:pt x="78" y="1962"/>
                  </a:lnTo>
                  <a:lnTo>
                    <a:pt x="108" y="1956"/>
                  </a:lnTo>
                  <a:lnTo>
                    <a:pt x="114" y="1968"/>
                  </a:lnTo>
                  <a:lnTo>
                    <a:pt x="138" y="1980"/>
                  </a:lnTo>
                  <a:lnTo>
                    <a:pt x="174" y="1980"/>
                  </a:lnTo>
                  <a:lnTo>
                    <a:pt x="210" y="1968"/>
                  </a:lnTo>
                  <a:lnTo>
                    <a:pt x="234" y="1968"/>
                  </a:lnTo>
                  <a:lnTo>
                    <a:pt x="234" y="1950"/>
                  </a:lnTo>
                  <a:lnTo>
                    <a:pt x="228" y="1944"/>
                  </a:lnTo>
                  <a:lnTo>
                    <a:pt x="264" y="1950"/>
                  </a:lnTo>
                  <a:lnTo>
                    <a:pt x="276" y="1932"/>
                  </a:lnTo>
                  <a:lnTo>
                    <a:pt x="318" y="1926"/>
                  </a:lnTo>
                  <a:lnTo>
                    <a:pt x="354" y="1890"/>
                  </a:lnTo>
                  <a:lnTo>
                    <a:pt x="366" y="1884"/>
                  </a:lnTo>
                  <a:lnTo>
                    <a:pt x="372" y="1884"/>
                  </a:lnTo>
                  <a:lnTo>
                    <a:pt x="420" y="1908"/>
                  </a:lnTo>
                  <a:lnTo>
                    <a:pt x="426" y="1902"/>
                  </a:lnTo>
                  <a:lnTo>
                    <a:pt x="474" y="1878"/>
                  </a:lnTo>
                  <a:lnTo>
                    <a:pt x="480" y="1872"/>
                  </a:lnTo>
                  <a:lnTo>
                    <a:pt x="486" y="1872"/>
                  </a:lnTo>
                  <a:lnTo>
                    <a:pt x="498" y="1878"/>
                  </a:lnTo>
                  <a:lnTo>
                    <a:pt x="504" y="1884"/>
                  </a:lnTo>
                  <a:lnTo>
                    <a:pt x="516" y="1884"/>
                  </a:lnTo>
                  <a:lnTo>
                    <a:pt x="528" y="1890"/>
                  </a:lnTo>
                  <a:lnTo>
                    <a:pt x="534" y="1890"/>
                  </a:lnTo>
                  <a:lnTo>
                    <a:pt x="552" y="1884"/>
                  </a:lnTo>
                  <a:lnTo>
                    <a:pt x="576" y="1872"/>
                  </a:lnTo>
                  <a:lnTo>
                    <a:pt x="582" y="1872"/>
                  </a:lnTo>
                  <a:lnTo>
                    <a:pt x="594" y="1878"/>
                  </a:lnTo>
                  <a:lnTo>
                    <a:pt x="606" y="1878"/>
                  </a:lnTo>
                  <a:lnTo>
                    <a:pt x="624" y="1884"/>
                  </a:lnTo>
                  <a:lnTo>
                    <a:pt x="636" y="1884"/>
                  </a:lnTo>
                  <a:lnTo>
                    <a:pt x="648" y="1878"/>
                  </a:lnTo>
                  <a:lnTo>
                    <a:pt x="654" y="1872"/>
                  </a:lnTo>
                  <a:lnTo>
                    <a:pt x="654" y="1848"/>
                  </a:lnTo>
                  <a:lnTo>
                    <a:pt x="666" y="1848"/>
                  </a:lnTo>
                  <a:lnTo>
                    <a:pt x="672" y="1842"/>
                  </a:lnTo>
                  <a:lnTo>
                    <a:pt x="678" y="1842"/>
                  </a:lnTo>
                  <a:lnTo>
                    <a:pt x="684" y="1836"/>
                  </a:lnTo>
                  <a:lnTo>
                    <a:pt x="690" y="1824"/>
                  </a:lnTo>
                  <a:lnTo>
                    <a:pt x="702" y="1788"/>
                  </a:lnTo>
                  <a:lnTo>
                    <a:pt x="714" y="1776"/>
                  </a:lnTo>
                  <a:lnTo>
                    <a:pt x="726" y="1770"/>
                  </a:lnTo>
                  <a:lnTo>
                    <a:pt x="744" y="1764"/>
                  </a:lnTo>
                  <a:lnTo>
                    <a:pt x="756" y="1764"/>
                  </a:lnTo>
                  <a:lnTo>
                    <a:pt x="774" y="1770"/>
                  </a:lnTo>
                  <a:lnTo>
                    <a:pt x="798" y="1770"/>
                  </a:lnTo>
                  <a:lnTo>
                    <a:pt x="822" y="1758"/>
                  </a:lnTo>
                  <a:lnTo>
                    <a:pt x="840" y="1752"/>
                  </a:lnTo>
                  <a:lnTo>
                    <a:pt x="858" y="1740"/>
                  </a:lnTo>
                  <a:lnTo>
                    <a:pt x="876" y="1734"/>
                  </a:lnTo>
                  <a:lnTo>
                    <a:pt x="912" y="1734"/>
                  </a:lnTo>
                  <a:lnTo>
                    <a:pt x="918" y="1740"/>
                  </a:lnTo>
                  <a:lnTo>
                    <a:pt x="930" y="1740"/>
                  </a:lnTo>
                  <a:lnTo>
                    <a:pt x="942" y="1746"/>
                  </a:lnTo>
                  <a:lnTo>
                    <a:pt x="972" y="1740"/>
                  </a:lnTo>
                  <a:lnTo>
                    <a:pt x="1044" y="1704"/>
                  </a:lnTo>
                  <a:lnTo>
                    <a:pt x="1074" y="1692"/>
                  </a:lnTo>
                  <a:lnTo>
                    <a:pt x="1098" y="1686"/>
                  </a:lnTo>
                  <a:lnTo>
                    <a:pt x="1140" y="1680"/>
                  </a:lnTo>
                  <a:lnTo>
                    <a:pt x="1176" y="1674"/>
                  </a:lnTo>
                  <a:lnTo>
                    <a:pt x="1224" y="1674"/>
                  </a:lnTo>
                  <a:lnTo>
                    <a:pt x="1236" y="1662"/>
                  </a:lnTo>
                  <a:lnTo>
                    <a:pt x="1254" y="1680"/>
                  </a:lnTo>
                  <a:lnTo>
                    <a:pt x="1266" y="1686"/>
                  </a:lnTo>
                  <a:lnTo>
                    <a:pt x="1278" y="1698"/>
                  </a:lnTo>
                  <a:lnTo>
                    <a:pt x="1302" y="1710"/>
                  </a:lnTo>
                  <a:lnTo>
                    <a:pt x="1320" y="1716"/>
                  </a:lnTo>
                  <a:lnTo>
                    <a:pt x="1332" y="1716"/>
                  </a:lnTo>
                  <a:lnTo>
                    <a:pt x="1338" y="1710"/>
                  </a:lnTo>
                  <a:lnTo>
                    <a:pt x="1338" y="1716"/>
                  </a:lnTo>
                  <a:lnTo>
                    <a:pt x="1344" y="1722"/>
                  </a:lnTo>
                  <a:lnTo>
                    <a:pt x="1350" y="1734"/>
                  </a:lnTo>
                  <a:lnTo>
                    <a:pt x="1356" y="1740"/>
                  </a:lnTo>
                  <a:lnTo>
                    <a:pt x="1374" y="1740"/>
                  </a:lnTo>
                  <a:lnTo>
                    <a:pt x="1380" y="1734"/>
                  </a:lnTo>
                  <a:lnTo>
                    <a:pt x="1380" y="1752"/>
                  </a:lnTo>
                  <a:lnTo>
                    <a:pt x="1392" y="1752"/>
                  </a:lnTo>
                  <a:lnTo>
                    <a:pt x="1398" y="1758"/>
                  </a:lnTo>
                  <a:lnTo>
                    <a:pt x="1398" y="1770"/>
                  </a:lnTo>
                  <a:lnTo>
                    <a:pt x="1386" y="1794"/>
                  </a:lnTo>
                  <a:lnTo>
                    <a:pt x="1380" y="1800"/>
                  </a:lnTo>
                  <a:lnTo>
                    <a:pt x="1374" y="1812"/>
                  </a:lnTo>
                  <a:lnTo>
                    <a:pt x="1392" y="1842"/>
                  </a:lnTo>
                  <a:lnTo>
                    <a:pt x="1410" y="1830"/>
                  </a:lnTo>
                  <a:lnTo>
                    <a:pt x="1428" y="1866"/>
                  </a:lnTo>
                  <a:lnTo>
                    <a:pt x="1428" y="1872"/>
                  </a:lnTo>
                  <a:lnTo>
                    <a:pt x="1434" y="1878"/>
                  </a:lnTo>
                  <a:lnTo>
                    <a:pt x="1434" y="1902"/>
                  </a:lnTo>
                  <a:lnTo>
                    <a:pt x="1440" y="1914"/>
                  </a:lnTo>
                  <a:lnTo>
                    <a:pt x="1440" y="1926"/>
                  </a:lnTo>
                  <a:lnTo>
                    <a:pt x="1422" y="1926"/>
                  </a:lnTo>
                  <a:lnTo>
                    <a:pt x="1410" y="1920"/>
                  </a:lnTo>
                  <a:lnTo>
                    <a:pt x="1404" y="1920"/>
                  </a:lnTo>
                  <a:lnTo>
                    <a:pt x="1410" y="1956"/>
                  </a:lnTo>
                  <a:lnTo>
                    <a:pt x="1446" y="1956"/>
                  </a:lnTo>
                  <a:lnTo>
                    <a:pt x="1452" y="1962"/>
                  </a:lnTo>
                  <a:lnTo>
                    <a:pt x="1452" y="1968"/>
                  </a:lnTo>
                  <a:lnTo>
                    <a:pt x="1470" y="1968"/>
                  </a:lnTo>
                  <a:lnTo>
                    <a:pt x="1470" y="1956"/>
                  </a:lnTo>
                  <a:lnTo>
                    <a:pt x="1464" y="1938"/>
                  </a:lnTo>
                  <a:lnTo>
                    <a:pt x="1464" y="1926"/>
                  </a:lnTo>
                  <a:lnTo>
                    <a:pt x="1470" y="1914"/>
                  </a:lnTo>
                  <a:lnTo>
                    <a:pt x="1476" y="1908"/>
                  </a:lnTo>
                  <a:lnTo>
                    <a:pt x="1500" y="1896"/>
                  </a:lnTo>
                  <a:lnTo>
                    <a:pt x="1512" y="1896"/>
                  </a:lnTo>
                  <a:lnTo>
                    <a:pt x="1518" y="1890"/>
                  </a:lnTo>
                  <a:lnTo>
                    <a:pt x="1530" y="1884"/>
                  </a:lnTo>
                  <a:lnTo>
                    <a:pt x="1542" y="1872"/>
                  </a:lnTo>
                  <a:lnTo>
                    <a:pt x="1548" y="1860"/>
                  </a:lnTo>
                  <a:lnTo>
                    <a:pt x="1566" y="1842"/>
                  </a:lnTo>
                  <a:lnTo>
                    <a:pt x="1566" y="1836"/>
                  </a:lnTo>
                  <a:lnTo>
                    <a:pt x="1590" y="1842"/>
                  </a:lnTo>
                  <a:lnTo>
                    <a:pt x="1608" y="1788"/>
                  </a:lnTo>
                  <a:lnTo>
                    <a:pt x="1638" y="1788"/>
                  </a:lnTo>
                  <a:lnTo>
                    <a:pt x="1650" y="1782"/>
                  </a:lnTo>
                  <a:lnTo>
                    <a:pt x="1662" y="1770"/>
                  </a:lnTo>
                  <a:lnTo>
                    <a:pt x="1668" y="1752"/>
                  </a:lnTo>
                  <a:lnTo>
                    <a:pt x="1668" y="1740"/>
                  </a:lnTo>
                  <a:lnTo>
                    <a:pt x="1668" y="1746"/>
                  </a:lnTo>
                  <a:lnTo>
                    <a:pt x="1674" y="1752"/>
                  </a:lnTo>
                  <a:lnTo>
                    <a:pt x="1674" y="1764"/>
                  </a:lnTo>
                  <a:lnTo>
                    <a:pt x="1680" y="1776"/>
                  </a:lnTo>
                  <a:lnTo>
                    <a:pt x="1680" y="1782"/>
                  </a:lnTo>
                  <a:lnTo>
                    <a:pt x="1668" y="1794"/>
                  </a:lnTo>
                  <a:lnTo>
                    <a:pt x="1662" y="1806"/>
                  </a:lnTo>
                  <a:lnTo>
                    <a:pt x="1650" y="1812"/>
                  </a:lnTo>
                  <a:lnTo>
                    <a:pt x="1644" y="1818"/>
                  </a:lnTo>
                  <a:lnTo>
                    <a:pt x="1620" y="1818"/>
                  </a:lnTo>
                  <a:lnTo>
                    <a:pt x="1614" y="1830"/>
                  </a:lnTo>
                  <a:lnTo>
                    <a:pt x="1632" y="1866"/>
                  </a:lnTo>
                  <a:lnTo>
                    <a:pt x="1620" y="1866"/>
                  </a:lnTo>
                  <a:lnTo>
                    <a:pt x="1614" y="1872"/>
                  </a:lnTo>
                  <a:lnTo>
                    <a:pt x="1602" y="1878"/>
                  </a:lnTo>
                  <a:lnTo>
                    <a:pt x="1566" y="1914"/>
                  </a:lnTo>
                  <a:lnTo>
                    <a:pt x="1566" y="1926"/>
                  </a:lnTo>
                  <a:lnTo>
                    <a:pt x="1560" y="1932"/>
                  </a:lnTo>
                  <a:lnTo>
                    <a:pt x="1554" y="1944"/>
                  </a:lnTo>
                  <a:lnTo>
                    <a:pt x="1542" y="1956"/>
                  </a:lnTo>
                  <a:lnTo>
                    <a:pt x="1518" y="1968"/>
                  </a:lnTo>
                  <a:lnTo>
                    <a:pt x="1512" y="1974"/>
                  </a:lnTo>
                  <a:lnTo>
                    <a:pt x="1512" y="1980"/>
                  </a:lnTo>
                  <a:lnTo>
                    <a:pt x="1518" y="1986"/>
                  </a:lnTo>
                  <a:lnTo>
                    <a:pt x="1548" y="1986"/>
                  </a:lnTo>
                  <a:lnTo>
                    <a:pt x="1560" y="1980"/>
                  </a:lnTo>
                  <a:lnTo>
                    <a:pt x="1572" y="1980"/>
                  </a:lnTo>
                  <a:lnTo>
                    <a:pt x="1584" y="1968"/>
                  </a:lnTo>
                  <a:lnTo>
                    <a:pt x="1602" y="1932"/>
                  </a:lnTo>
                  <a:lnTo>
                    <a:pt x="1608" y="1926"/>
                  </a:lnTo>
                  <a:lnTo>
                    <a:pt x="1614" y="1914"/>
                  </a:lnTo>
                  <a:lnTo>
                    <a:pt x="1626" y="1908"/>
                  </a:lnTo>
                  <a:lnTo>
                    <a:pt x="1632" y="1902"/>
                  </a:lnTo>
                  <a:lnTo>
                    <a:pt x="1632" y="1920"/>
                  </a:lnTo>
                  <a:lnTo>
                    <a:pt x="1638" y="1932"/>
                  </a:lnTo>
                  <a:lnTo>
                    <a:pt x="1638" y="1956"/>
                  </a:lnTo>
                  <a:lnTo>
                    <a:pt x="1626" y="1968"/>
                  </a:lnTo>
                  <a:lnTo>
                    <a:pt x="1614" y="1974"/>
                  </a:lnTo>
                  <a:lnTo>
                    <a:pt x="1602" y="1986"/>
                  </a:lnTo>
                  <a:lnTo>
                    <a:pt x="1602" y="2004"/>
                  </a:lnTo>
                  <a:lnTo>
                    <a:pt x="1608" y="2010"/>
                  </a:lnTo>
                  <a:lnTo>
                    <a:pt x="1614" y="2010"/>
                  </a:lnTo>
                  <a:lnTo>
                    <a:pt x="1632" y="2016"/>
                  </a:lnTo>
                  <a:lnTo>
                    <a:pt x="1662" y="2016"/>
                  </a:lnTo>
                  <a:lnTo>
                    <a:pt x="1668" y="2028"/>
                  </a:lnTo>
                  <a:lnTo>
                    <a:pt x="1644" y="2052"/>
                  </a:lnTo>
                  <a:lnTo>
                    <a:pt x="1644" y="2058"/>
                  </a:lnTo>
                  <a:lnTo>
                    <a:pt x="1650" y="2064"/>
                  </a:lnTo>
                  <a:lnTo>
                    <a:pt x="1668" y="2100"/>
                  </a:lnTo>
                  <a:lnTo>
                    <a:pt x="1674" y="2106"/>
                  </a:lnTo>
                  <a:lnTo>
                    <a:pt x="1674" y="2118"/>
                  </a:lnTo>
                  <a:lnTo>
                    <a:pt x="1626" y="2166"/>
                  </a:lnTo>
                  <a:lnTo>
                    <a:pt x="1626" y="2178"/>
                  </a:lnTo>
                  <a:lnTo>
                    <a:pt x="1638" y="2190"/>
                  </a:lnTo>
                  <a:lnTo>
                    <a:pt x="1644" y="2202"/>
                  </a:lnTo>
                  <a:lnTo>
                    <a:pt x="1668" y="2214"/>
                  </a:lnTo>
                  <a:lnTo>
                    <a:pt x="1680" y="2226"/>
                  </a:lnTo>
                  <a:lnTo>
                    <a:pt x="1692" y="2232"/>
                  </a:lnTo>
                  <a:lnTo>
                    <a:pt x="1716" y="2256"/>
                  </a:lnTo>
                  <a:lnTo>
                    <a:pt x="1728" y="2262"/>
                  </a:lnTo>
                  <a:lnTo>
                    <a:pt x="1800" y="2262"/>
                  </a:lnTo>
                  <a:lnTo>
                    <a:pt x="1824" y="2286"/>
                  </a:lnTo>
                  <a:lnTo>
                    <a:pt x="1842" y="2292"/>
                  </a:lnTo>
                  <a:lnTo>
                    <a:pt x="1872" y="2286"/>
                  </a:lnTo>
                  <a:lnTo>
                    <a:pt x="1902" y="2274"/>
                  </a:lnTo>
                  <a:lnTo>
                    <a:pt x="1932" y="2256"/>
                  </a:lnTo>
                  <a:lnTo>
                    <a:pt x="1944" y="2250"/>
                  </a:lnTo>
                  <a:lnTo>
                    <a:pt x="1944" y="2226"/>
                  </a:lnTo>
                  <a:lnTo>
                    <a:pt x="1956" y="2214"/>
                  </a:lnTo>
                  <a:lnTo>
                    <a:pt x="1962" y="2214"/>
                  </a:lnTo>
                  <a:lnTo>
                    <a:pt x="1974" y="2226"/>
                  </a:lnTo>
                  <a:lnTo>
                    <a:pt x="1974" y="2256"/>
                  </a:lnTo>
                  <a:lnTo>
                    <a:pt x="1992" y="2256"/>
                  </a:lnTo>
                  <a:lnTo>
                    <a:pt x="1980" y="2280"/>
                  </a:lnTo>
                  <a:lnTo>
                    <a:pt x="1998" y="2280"/>
                  </a:lnTo>
                  <a:lnTo>
                    <a:pt x="1998" y="2292"/>
                  </a:lnTo>
                  <a:lnTo>
                    <a:pt x="2004" y="2298"/>
                  </a:lnTo>
                  <a:lnTo>
                    <a:pt x="2010" y="2310"/>
                  </a:lnTo>
                  <a:lnTo>
                    <a:pt x="2016" y="2316"/>
                  </a:lnTo>
                  <a:lnTo>
                    <a:pt x="2028" y="2316"/>
                  </a:lnTo>
                  <a:lnTo>
                    <a:pt x="2040" y="2304"/>
                  </a:lnTo>
                  <a:lnTo>
                    <a:pt x="2046" y="2304"/>
                  </a:lnTo>
                  <a:lnTo>
                    <a:pt x="2052" y="2298"/>
                  </a:lnTo>
                  <a:lnTo>
                    <a:pt x="2070" y="2292"/>
                  </a:lnTo>
                  <a:lnTo>
                    <a:pt x="2082" y="2286"/>
                  </a:lnTo>
                  <a:lnTo>
                    <a:pt x="2088" y="2280"/>
                  </a:lnTo>
                  <a:lnTo>
                    <a:pt x="2100" y="2274"/>
                  </a:lnTo>
                  <a:lnTo>
                    <a:pt x="2124" y="2250"/>
                  </a:lnTo>
                  <a:lnTo>
                    <a:pt x="2136" y="2244"/>
                  </a:lnTo>
                  <a:lnTo>
                    <a:pt x="2148" y="2232"/>
                  </a:lnTo>
                  <a:lnTo>
                    <a:pt x="2160" y="2226"/>
                  </a:lnTo>
                  <a:lnTo>
                    <a:pt x="2154" y="2214"/>
                  </a:lnTo>
                  <a:lnTo>
                    <a:pt x="2190" y="2202"/>
                  </a:lnTo>
                  <a:lnTo>
                    <a:pt x="2202" y="2214"/>
                  </a:lnTo>
                  <a:lnTo>
                    <a:pt x="2220" y="2214"/>
                  </a:lnTo>
                  <a:lnTo>
                    <a:pt x="2256" y="2208"/>
                  </a:lnTo>
                  <a:lnTo>
                    <a:pt x="2298" y="2196"/>
                  </a:lnTo>
                  <a:lnTo>
                    <a:pt x="2316" y="2178"/>
                  </a:lnTo>
                  <a:lnTo>
                    <a:pt x="2328" y="2148"/>
                  </a:lnTo>
                  <a:lnTo>
                    <a:pt x="2334" y="2118"/>
                  </a:lnTo>
                  <a:lnTo>
                    <a:pt x="2340" y="2100"/>
                  </a:lnTo>
                  <a:lnTo>
                    <a:pt x="2346" y="2088"/>
                  </a:lnTo>
                  <a:lnTo>
                    <a:pt x="2376" y="2058"/>
                  </a:lnTo>
                  <a:lnTo>
                    <a:pt x="2382" y="2058"/>
                  </a:lnTo>
                  <a:lnTo>
                    <a:pt x="2382" y="2034"/>
                  </a:lnTo>
                  <a:lnTo>
                    <a:pt x="2388" y="2034"/>
                  </a:lnTo>
                  <a:lnTo>
                    <a:pt x="2394" y="2028"/>
                  </a:lnTo>
                  <a:lnTo>
                    <a:pt x="2406" y="2022"/>
                  </a:lnTo>
                  <a:lnTo>
                    <a:pt x="2418" y="2010"/>
                  </a:lnTo>
                  <a:lnTo>
                    <a:pt x="2424" y="1998"/>
                  </a:lnTo>
                  <a:lnTo>
                    <a:pt x="2442" y="1980"/>
                  </a:lnTo>
                  <a:lnTo>
                    <a:pt x="2442" y="1956"/>
                  </a:lnTo>
                  <a:lnTo>
                    <a:pt x="2448" y="1944"/>
                  </a:lnTo>
                  <a:lnTo>
                    <a:pt x="2454" y="1926"/>
                  </a:lnTo>
                  <a:lnTo>
                    <a:pt x="2460" y="1914"/>
                  </a:lnTo>
                  <a:lnTo>
                    <a:pt x="2490" y="1884"/>
                  </a:lnTo>
                  <a:lnTo>
                    <a:pt x="2502" y="1866"/>
                  </a:lnTo>
                  <a:lnTo>
                    <a:pt x="2526" y="1842"/>
                  </a:lnTo>
                  <a:lnTo>
                    <a:pt x="2538" y="1836"/>
                  </a:lnTo>
                  <a:lnTo>
                    <a:pt x="2550" y="1824"/>
                  </a:lnTo>
                  <a:lnTo>
                    <a:pt x="2556" y="1812"/>
                  </a:lnTo>
                  <a:lnTo>
                    <a:pt x="2556" y="1800"/>
                  </a:lnTo>
                  <a:lnTo>
                    <a:pt x="2562" y="1788"/>
                  </a:lnTo>
                  <a:lnTo>
                    <a:pt x="2562" y="1782"/>
                  </a:lnTo>
                  <a:lnTo>
                    <a:pt x="2586" y="1782"/>
                  </a:lnTo>
                  <a:lnTo>
                    <a:pt x="2610" y="1770"/>
                  </a:lnTo>
                  <a:lnTo>
                    <a:pt x="2622" y="1752"/>
                  </a:lnTo>
                  <a:lnTo>
                    <a:pt x="2646" y="1728"/>
                  </a:lnTo>
                  <a:lnTo>
                    <a:pt x="2670" y="1698"/>
                  </a:lnTo>
                  <a:lnTo>
                    <a:pt x="2688" y="1674"/>
                  </a:lnTo>
                  <a:lnTo>
                    <a:pt x="2700" y="1662"/>
                  </a:lnTo>
                  <a:lnTo>
                    <a:pt x="2700" y="1656"/>
                  </a:lnTo>
                  <a:lnTo>
                    <a:pt x="2706" y="1638"/>
                  </a:lnTo>
                  <a:lnTo>
                    <a:pt x="2706" y="1614"/>
                  </a:lnTo>
                  <a:lnTo>
                    <a:pt x="2712" y="1596"/>
                  </a:lnTo>
                  <a:lnTo>
                    <a:pt x="2718" y="1590"/>
                  </a:lnTo>
                  <a:lnTo>
                    <a:pt x="2730" y="1572"/>
                  </a:lnTo>
                  <a:lnTo>
                    <a:pt x="2754" y="1542"/>
                  </a:lnTo>
                  <a:lnTo>
                    <a:pt x="2772" y="1494"/>
                  </a:lnTo>
                  <a:lnTo>
                    <a:pt x="2796" y="1458"/>
                  </a:lnTo>
                  <a:lnTo>
                    <a:pt x="2808" y="1428"/>
                  </a:lnTo>
                  <a:lnTo>
                    <a:pt x="2814" y="1416"/>
                  </a:lnTo>
                  <a:lnTo>
                    <a:pt x="2814" y="1386"/>
                  </a:lnTo>
                  <a:lnTo>
                    <a:pt x="2802" y="1362"/>
                  </a:lnTo>
                  <a:lnTo>
                    <a:pt x="2820" y="1308"/>
                  </a:lnTo>
                  <a:lnTo>
                    <a:pt x="2832" y="1290"/>
                  </a:lnTo>
                  <a:lnTo>
                    <a:pt x="2838" y="1266"/>
                  </a:lnTo>
                  <a:lnTo>
                    <a:pt x="2838" y="1224"/>
                  </a:lnTo>
                  <a:lnTo>
                    <a:pt x="2832" y="1194"/>
                  </a:lnTo>
                  <a:lnTo>
                    <a:pt x="2832" y="1176"/>
                  </a:lnTo>
                  <a:lnTo>
                    <a:pt x="2802" y="1164"/>
                  </a:lnTo>
                  <a:close/>
                  <a:moveTo>
                    <a:pt x="2016" y="2436"/>
                  </a:moveTo>
                  <a:lnTo>
                    <a:pt x="2022" y="2442"/>
                  </a:lnTo>
                  <a:lnTo>
                    <a:pt x="2028" y="2442"/>
                  </a:lnTo>
                  <a:lnTo>
                    <a:pt x="2040" y="2436"/>
                  </a:lnTo>
                  <a:lnTo>
                    <a:pt x="2046" y="2430"/>
                  </a:lnTo>
                  <a:lnTo>
                    <a:pt x="2034" y="2418"/>
                  </a:lnTo>
                  <a:lnTo>
                    <a:pt x="2016" y="2436"/>
                  </a:lnTo>
                  <a:close/>
                  <a:moveTo>
                    <a:pt x="1992" y="2454"/>
                  </a:moveTo>
                  <a:lnTo>
                    <a:pt x="1974" y="2454"/>
                  </a:lnTo>
                  <a:lnTo>
                    <a:pt x="1962" y="2466"/>
                  </a:lnTo>
                  <a:lnTo>
                    <a:pt x="1962" y="2472"/>
                  </a:lnTo>
                  <a:lnTo>
                    <a:pt x="1962" y="2460"/>
                  </a:lnTo>
                  <a:lnTo>
                    <a:pt x="1938" y="2460"/>
                  </a:lnTo>
                  <a:lnTo>
                    <a:pt x="1926" y="2466"/>
                  </a:lnTo>
                  <a:lnTo>
                    <a:pt x="1914" y="2466"/>
                  </a:lnTo>
                  <a:lnTo>
                    <a:pt x="1908" y="2478"/>
                  </a:lnTo>
                  <a:lnTo>
                    <a:pt x="1890" y="2460"/>
                  </a:lnTo>
                  <a:lnTo>
                    <a:pt x="1854" y="2460"/>
                  </a:lnTo>
                  <a:lnTo>
                    <a:pt x="1830" y="2430"/>
                  </a:lnTo>
                  <a:lnTo>
                    <a:pt x="1824" y="2436"/>
                  </a:lnTo>
                  <a:lnTo>
                    <a:pt x="1818" y="2436"/>
                  </a:lnTo>
                  <a:lnTo>
                    <a:pt x="1812" y="2442"/>
                  </a:lnTo>
                  <a:lnTo>
                    <a:pt x="1806" y="2442"/>
                  </a:lnTo>
                  <a:lnTo>
                    <a:pt x="1776" y="2412"/>
                  </a:lnTo>
                  <a:lnTo>
                    <a:pt x="1776" y="2424"/>
                  </a:lnTo>
                  <a:lnTo>
                    <a:pt x="1782" y="2448"/>
                  </a:lnTo>
                  <a:lnTo>
                    <a:pt x="1782" y="2472"/>
                  </a:lnTo>
                  <a:lnTo>
                    <a:pt x="1776" y="2478"/>
                  </a:lnTo>
                  <a:lnTo>
                    <a:pt x="1776" y="2484"/>
                  </a:lnTo>
                  <a:lnTo>
                    <a:pt x="1770" y="2490"/>
                  </a:lnTo>
                  <a:lnTo>
                    <a:pt x="1770" y="2502"/>
                  </a:lnTo>
                  <a:lnTo>
                    <a:pt x="1776" y="2514"/>
                  </a:lnTo>
                  <a:lnTo>
                    <a:pt x="1776" y="2532"/>
                  </a:lnTo>
                  <a:lnTo>
                    <a:pt x="1764" y="2538"/>
                  </a:lnTo>
                  <a:lnTo>
                    <a:pt x="1758" y="2544"/>
                  </a:lnTo>
                  <a:lnTo>
                    <a:pt x="1752" y="2544"/>
                  </a:lnTo>
                  <a:lnTo>
                    <a:pt x="1740" y="2532"/>
                  </a:lnTo>
                  <a:lnTo>
                    <a:pt x="1740" y="2538"/>
                  </a:lnTo>
                  <a:lnTo>
                    <a:pt x="1734" y="2544"/>
                  </a:lnTo>
                  <a:lnTo>
                    <a:pt x="1734" y="2556"/>
                  </a:lnTo>
                  <a:lnTo>
                    <a:pt x="1728" y="2574"/>
                  </a:lnTo>
                  <a:lnTo>
                    <a:pt x="1728" y="2586"/>
                  </a:lnTo>
                  <a:lnTo>
                    <a:pt x="1740" y="2610"/>
                  </a:lnTo>
                  <a:lnTo>
                    <a:pt x="1740" y="2616"/>
                  </a:lnTo>
                  <a:lnTo>
                    <a:pt x="1746" y="2628"/>
                  </a:lnTo>
                  <a:lnTo>
                    <a:pt x="1770" y="2628"/>
                  </a:lnTo>
                  <a:lnTo>
                    <a:pt x="1752" y="2640"/>
                  </a:lnTo>
                  <a:lnTo>
                    <a:pt x="1758" y="2664"/>
                  </a:lnTo>
                  <a:lnTo>
                    <a:pt x="1770" y="2658"/>
                  </a:lnTo>
                  <a:lnTo>
                    <a:pt x="1776" y="2658"/>
                  </a:lnTo>
                  <a:lnTo>
                    <a:pt x="1782" y="2652"/>
                  </a:lnTo>
                  <a:lnTo>
                    <a:pt x="1794" y="2652"/>
                  </a:lnTo>
                  <a:lnTo>
                    <a:pt x="1800" y="2658"/>
                  </a:lnTo>
                  <a:lnTo>
                    <a:pt x="1818" y="2658"/>
                  </a:lnTo>
                  <a:lnTo>
                    <a:pt x="1830" y="2652"/>
                  </a:lnTo>
                  <a:lnTo>
                    <a:pt x="1836" y="2646"/>
                  </a:lnTo>
                  <a:lnTo>
                    <a:pt x="1842" y="2634"/>
                  </a:lnTo>
                  <a:lnTo>
                    <a:pt x="1854" y="2634"/>
                  </a:lnTo>
                  <a:lnTo>
                    <a:pt x="1860" y="2640"/>
                  </a:lnTo>
                  <a:lnTo>
                    <a:pt x="1860" y="2646"/>
                  </a:lnTo>
                  <a:lnTo>
                    <a:pt x="1848" y="2658"/>
                  </a:lnTo>
                  <a:lnTo>
                    <a:pt x="1866" y="2664"/>
                  </a:lnTo>
                  <a:lnTo>
                    <a:pt x="1884" y="2646"/>
                  </a:lnTo>
                  <a:lnTo>
                    <a:pt x="1890" y="2634"/>
                  </a:lnTo>
                  <a:lnTo>
                    <a:pt x="1902" y="2628"/>
                  </a:lnTo>
                  <a:lnTo>
                    <a:pt x="1908" y="2616"/>
                  </a:lnTo>
                  <a:lnTo>
                    <a:pt x="1920" y="2604"/>
                  </a:lnTo>
                  <a:lnTo>
                    <a:pt x="1914" y="2604"/>
                  </a:lnTo>
                  <a:lnTo>
                    <a:pt x="1902" y="2592"/>
                  </a:lnTo>
                  <a:lnTo>
                    <a:pt x="1920" y="2562"/>
                  </a:lnTo>
                  <a:lnTo>
                    <a:pt x="1950" y="2562"/>
                  </a:lnTo>
                  <a:lnTo>
                    <a:pt x="1962" y="2538"/>
                  </a:lnTo>
                  <a:lnTo>
                    <a:pt x="1962" y="2514"/>
                  </a:lnTo>
                  <a:lnTo>
                    <a:pt x="1968" y="2502"/>
                  </a:lnTo>
                  <a:lnTo>
                    <a:pt x="1980" y="2496"/>
                  </a:lnTo>
                  <a:lnTo>
                    <a:pt x="1986" y="2484"/>
                  </a:lnTo>
                  <a:lnTo>
                    <a:pt x="1992" y="2478"/>
                  </a:lnTo>
                  <a:lnTo>
                    <a:pt x="1998" y="2466"/>
                  </a:lnTo>
                  <a:lnTo>
                    <a:pt x="1998" y="2460"/>
                  </a:lnTo>
                  <a:lnTo>
                    <a:pt x="1992" y="2454"/>
                  </a:lnTo>
                  <a:close/>
                  <a:moveTo>
                    <a:pt x="1902" y="246"/>
                  </a:moveTo>
                  <a:lnTo>
                    <a:pt x="1890" y="258"/>
                  </a:lnTo>
                  <a:lnTo>
                    <a:pt x="1890" y="270"/>
                  </a:lnTo>
                  <a:lnTo>
                    <a:pt x="1884" y="282"/>
                  </a:lnTo>
                  <a:lnTo>
                    <a:pt x="1884" y="294"/>
                  </a:lnTo>
                  <a:lnTo>
                    <a:pt x="1896" y="300"/>
                  </a:lnTo>
                  <a:lnTo>
                    <a:pt x="1920" y="300"/>
                  </a:lnTo>
                  <a:lnTo>
                    <a:pt x="1926" y="294"/>
                  </a:lnTo>
                  <a:lnTo>
                    <a:pt x="1932" y="294"/>
                  </a:lnTo>
                  <a:lnTo>
                    <a:pt x="1926" y="282"/>
                  </a:lnTo>
                  <a:lnTo>
                    <a:pt x="1932" y="252"/>
                  </a:lnTo>
                  <a:lnTo>
                    <a:pt x="1920" y="252"/>
                  </a:lnTo>
                  <a:lnTo>
                    <a:pt x="1908" y="246"/>
                  </a:lnTo>
                  <a:lnTo>
                    <a:pt x="1902" y="246"/>
                  </a:lnTo>
                  <a:close/>
                  <a:moveTo>
                    <a:pt x="1770" y="2334"/>
                  </a:moveTo>
                  <a:lnTo>
                    <a:pt x="1758" y="2376"/>
                  </a:lnTo>
                  <a:lnTo>
                    <a:pt x="1812" y="2328"/>
                  </a:lnTo>
                  <a:lnTo>
                    <a:pt x="1770" y="2334"/>
                  </a:lnTo>
                  <a:close/>
                  <a:moveTo>
                    <a:pt x="2034" y="2400"/>
                  </a:moveTo>
                  <a:lnTo>
                    <a:pt x="2016" y="2358"/>
                  </a:lnTo>
                  <a:lnTo>
                    <a:pt x="1998" y="2376"/>
                  </a:lnTo>
                  <a:lnTo>
                    <a:pt x="1998" y="2394"/>
                  </a:lnTo>
                  <a:lnTo>
                    <a:pt x="2010" y="2406"/>
                  </a:lnTo>
                  <a:lnTo>
                    <a:pt x="2028" y="2406"/>
                  </a:lnTo>
                  <a:lnTo>
                    <a:pt x="2034" y="240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/>
            </a:p>
          </p:txBody>
        </p:sp>
        <p:sp>
          <p:nvSpPr>
            <p:cNvPr id="179" name="Armenia" descr="© INSCALE GmbH, 05.05.2010&#10;http://www.presentationload.com/">
              <a:extLst>
                <a:ext uri="{FF2B5EF4-FFF2-40B4-BE49-F238E27FC236}">
                  <a16:creationId xmlns:a16="http://schemas.microsoft.com/office/drawing/2014/main" id="{66625E2A-1246-9CB9-3A47-3A6643BDC68A}"/>
                </a:ext>
              </a:extLst>
            </p:cNvPr>
            <p:cNvSpPr>
              <a:spLocks/>
            </p:cNvSpPr>
            <p:nvPr/>
          </p:nvSpPr>
          <p:spPr bwMode="gray">
            <a:xfrm>
              <a:off x="5332348" y="1955492"/>
              <a:ext cx="84496" cy="80048"/>
            </a:xfrm>
            <a:custGeom>
              <a:avLst/>
              <a:gdLst>
                <a:gd name="T0" fmla="*/ 2147483647 w 222"/>
                <a:gd name="T1" fmla="*/ 2147483647 h 210"/>
                <a:gd name="T2" fmla="*/ 2147483647 w 222"/>
                <a:gd name="T3" fmla="*/ 2147483647 h 210"/>
                <a:gd name="T4" fmla="*/ 2147483647 w 222"/>
                <a:gd name="T5" fmla="*/ 2147483647 h 210"/>
                <a:gd name="T6" fmla="*/ 2147483647 w 222"/>
                <a:gd name="T7" fmla="*/ 2147483647 h 210"/>
                <a:gd name="T8" fmla="*/ 2147483647 w 222"/>
                <a:gd name="T9" fmla="*/ 2147483647 h 210"/>
                <a:gd name="T10" fmla="*/ 2147483647 w 222"/>
                <a:gd name="T11" fmla="*/ 2147483647 h 210"/>
                <a:gd name="T12" fmla="*/ 2147483647 w 222"/>
                <a:gd name="T13" fmla="*/ 2147483647 h 210"/>
                <a:gd name="T14" fmla="*/ 2147483647 w 222"/>
                <a:gd name="T15" fmla="*/ 2147483647 h 210"/>
                <a:gd name="T16" fmla="*/ 2147483647 w 222"/>
                <a:gd name="T17" fmla="*/ 2147483647 h 210"/>
                <a:gd name="T18" fmla="*/ 2147483647 w 222"/>
                <a:gd name="T19" fmla="*/ 2147483647 h 210"/>
                <a:gd name="T20" fmla="*/ 2147483647 w 222"/>
                <a:gd name="T21" fmla="*/ 2147483647 h 210"/>
                <a:gd name="T22" fmla="*/ 2147483647 w 222"/>
                <a:gd name="T23" fmla="*/ 2147483647 h 210"/>
                <a:gd name="T24" fmla="*/ 2147483647 w 222"/>
                <a:gd name="T25" fmla="*/ 2147483647 h 210"/>
                <a:gd name="T26" fmla="*/ 2147483647 w 222"/>
                <a:gd name="T27" fmla="*/ 2147483647 h 210"/>
                <a:gd name="T28" fmla="*/ 2147483647 w 222"/>
                <a:gd name="T29" fmla="*/ 2147483647 h 210"/>
                <a:gd name="T30" fmla="*/ 2147483647 w 222"/>
                <a:gd name="T31" fmla="*/ 2147483647 h 210"/>
                <a:gd name="T32" fmla="*/ 2147483647 w 222"/>
                <a:gd name="T33" fmla="*/ 2147483647 h 210"/>
                <a:gd name="T34" fmla="*/ 2147483647 w 222"/>
                <a:gd name="T35" fmla="*/ 2147483647 h 210"/>
                <a:gd name="T36" fmla="*/ 2147483647 w 222"/>
                <a:gd name="T37" fmla="*/ 2147483647 h 210"/>
                <a:gd name="T38" fmla="*/ 2147483647 w 222"/>
                <a:gd name="T39" fmla="*/ 0 h 210"/>
                <a:gd name="T40" fmla="*/ 2147483647 w 222"/>
                <a:gd name="T41" fmla="*/ 0 h 210"/>
                <a:gd name="T42" fmla="*/ 2147483647 w 222"/>
                <a:gd name="T43" fmla="*/ 2147483647 h 210"/>
                <a:gd name="T44" fmla="*/ 2147483647 w 222"/>
                <a:gd name="T45" fmla="*/ 2147483647 h 210"/>
                <a:gd name="T46" fmla="*/ 2147483647 w 222"/>
                <a:gd name="T47" fmla="*/ 2147483647 h 210"/>
                <a:gd name="T48" fmla="*/ 0 w 222"/>
                <a:gd name="T49" fmla="*/ 2147483647 h 210"/>
                <a:gd name="T50" fmla="*/ 2147483647 w 222"/>
                <a:gd name="T51" fmla="*/ 2147483647 h 210"/>
                <a:gd name="T52" fmla="*/ 2147483647 w 222"/>
                <a:gd name="T53" fmla="*/ 2147483647 h 210"/>
                <a:gd name="T54" fmla="*/ 2147483647 w 222"/>
                <a:gd name="T55" fmla="*/ 2147483647 h 210"/>
                <a:gd name="T56" fmla="*/ 2147483647 w 222"/>
                <a:gd name="T57" fmla="*/ 2147483647 h 210"/>
                <a:gd name="T58" fmla="*/ 2147483647 w 222"/>
                <a:gd name="T59" fmla="*/ 2147483647 h 210"/>
                <a:gd name="T60" fmla="*/ 2147483647 w 222"/>
                <a:gd name="T61" fmla="*/ 2147483647 h 210"/>
                <a:gd name="T62" fmla="*/ 2147483647 w 222"/>
                <a:gd name="T63" fmla="*/ 2147483647 h 210"/>
                <a:gd name="T64" fmla="*/ 2147483647 w 222"/>
                <a:gd name="T65" fmla="*/ 2147483647 h 210"/>
                <a:gd name="T66" fmla="*/ 2147483647 w 222"/>
                <a:gd name="T67" fmla="*/ 2147483647 h 210"/>
                <a:gd name="T68" fmla="*/ 2147483647 w 222"/>
                <a:gd name="T69" fmla="*/ 2147483647 h 210"/>
                <a:gd name="T70" fmla="*/ 2147483647 w 222"/>
                <a:gd name="T71" fmla="*/ 2147483647 h 210"/>
                <a:gd name="T72" fmla="*/ 2147483647 w 222"/>
                <a:gd name="T73" fmla="*/ 2147483647 h 210"/>
                <a:gd name="T74" fmla="*/ 2147483647 w 222"/>
                <a:gd name="T75" fmla="*/ 2147483647 h 210"/>
                <a:gd name="T76" fmla="*/ 2147483647 w 222"/>
                <a:gd name="T77" fmla="*/ 2147483647 h 210"/>
                <a:gd name="T78" fmla="*/ 2147483647 w 222"/>
                <a:gd name="T79" fmla="*/ 2147483647 h 210"/>
                <a:gd name="T80" fmla="*/ 2147483647 w 222"/>
                <a:gd name="T81" fmla="*/ 2147483647 h 210"/>
                <a:gd name="T82" fmla="*/ 2147483647 w 222"/>
                <a:gd name="T83" fmla="*/ 2147483647 h 210"/>
                <a:gd name="T84" fmla="*/ 2147483647 w 222"/>
                <a:gd name="T85" fmla="*/ 2147483647 h 210"/>
                <a:gd name="T86" fmla="*/ 2147483647 w 222"/>
                <a:gd name="T87" fmla="*/ 2147483647 h 210"/>
                <a:gd name="T88" fmla="*/ 2147483647 w 222"/>
                <a:gd name="T89" fmla="*/ 2147483647 h 210"/>
                <a:gd name="T90" fmla="*/ 2147483647 w 222"/>
                <a:gd name="T91" fmla="*/ 2147483647 h 210"/>
                <a:gd name="T92" fmla="*/ 2147483647 w 222"/>
                <a:gd name="T93" fmla="*/ 2147483647 h 210"/>
                <a:gd name="T94" fmla="*/ 2147483647 w 222"/>
                <a:gd name="T95" fmla="*/ 2147483647 h 210"/>
                <a:gd name="T96" fmla="*/ 2147483647 w 222"/>
                <a:gd name="T97" fmla="*/ 2147483647 h 210"/>
                <a:gd name="T98" fmla="*/ 2147483647 w 222"/>
                <a:gd name="T99" fmla="*/ 2147483647 h 210"/>
                <a:gd name="T100" fmla="*/ 2147483647 w 222"/>
                <a:gd name="T101" fmla="*/ 2147483647 h 210"/>
                <a:gd name="T102" fmla="*/ 2147483647 w 222"/>
                <a:gd name="T103" fmla="*/ 2147483647 h 210"/>
                <a:gd name="T104" fmla="*/ 2147483647 w 222"/>
                <a:gd name="T105" fmla="*/ 2147483647 h 210"/>
                <a:gd name="T106" fmla="*/ 2147483647 w 222"/>
                <a:gd name="T107" fmla="*/ 2147483647 h 21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22"/>
                <a:gd name="T163" fmla="*/ 0 h 210"/>
                <a:gd name="T164" fmla="*/ 222 w 222"/>
                <a:gd name="T165" fmla="*/ 210 h 21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22" h="210">
                  <a:moveTo>
                    <a:pt x="222" y="168"/>
                  </a:moveTo>
                  <a:lnTo>
                    <a:pt x="216" y="156"/>
                  </a:lnTo>
                  <a:lnTo>
                    <a:pt x="216" y="144"/>
                  </a:lnTo>
                  <a:lnTo>
                    <a:pt x="186" y="138"/>
                  </a:lnTo>
                  <a:lnTo>
                    <a:pt x="174" y="120"/>
                  </a:lnTo>
                  <a:lnTo>
                    <a:pt x="144" y="108"/>
                  </a:lnTo>
                  <a:lnTo>
                    <a:pt x="156" y="108"/>
                  </a:lnTo>
                  <a:lnTo>
                    <a:pt x="174" y="90"/>
                  </a:lnTo>
                  <a:lnTo>
                    <a:pt x="174" y="84"/>
                  </a:lnTo>
                  <a:lnTo>
                    <a:pt x="168" y="78"/>
                  </a:lnTo>
                  <a:lnTo>
                    <a:pt x="144" y="66"/>
                  </a:lnTo>
                  <a:lnTo>
                    <a:pt x="138" y="60"/>
                  </a:lnTo>
                  <a:lnTo>
                    <a:pt x="132" y="60"/>
                  </a:lnTo>
                  <a:lnTo>
                    <a:pt x="138" y="54"/>
                  </a:lnTo>
                  <a:lnTo>
                    <a:pt x="138" y="30"/>
                  </a:lnTo>
                  <a:lnTo>
                    <a:pt x="132" y="24"/>
                  </a:lnTo>
                  <a:lnTo>
                    <a:pt x="114" y="24"/>
                  </a:lnTo>
                  <a:lnTo>
                    <a:pt x="114" y="12"/>
                  </a:lnTo>
                  <a:lnTo>
                    <a:pt x="102" y="6"/>
                  </a:lnTo>
                  <a:lnTo>
                    <a:pt x="96" y="0"/>
                  </a:lnTo>
                  <a:lnTo>
                    <a:pt x="84" y="0"/>
                  </a:lnTo>
                  <a:lnTo>
                    <a:pt x="84" y="18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6" y="42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24" y="102"/>
                  </a:lnTo>
                  <a:lnTo>
                    <a:pt x="30" y="108"/>
                  </a:lnTo>
                  <a:lnTo>
                    <a:pt x="42" y="114"/>
                  </a:lnTo>
                  <a:lnTo>
                    <a:pt x="54" y="114"/>
                  </a:lnTo>
                  <a:lnTo>
                    <a:pt x="66" y="108"/>
                  </a:lnTo>
                  <a:lnTo>
                    <a:pt x="72" y="108"/>
                  </a:lnTo>
                  <a:lnTo>
                    <a:pt x="72" y="114"/>
                  </a:lnTo>
                  <a:lnTo>
                    <a:pt x="78" y="120"/>
                  </a:lnTo>
                  <a:lnTo>
                    <a:pt x="78" y="132"/>
                  </a:lnTo>
                  <a:lnTo>
                    <a:pt x="84" y="144"/>
                  </a:lnTo>
                  <a:lnTo>
                    <a:pt x="84" y="150"/>
                  </a:lnTo>
                  <a:lnTo>
                    <a:pt x="90" y="156"/>
                  </a:lnTo>
                  <a:lnTo>
                    <a:pt x="108" y="132"/>
                  </a:lnTo>
                  <a:lnTo>
                    <a:pt x="126" y="132"/>
                  </a:lnTo>
                  <a:lnTo>
                    <a:pt x="138" y="144"/>
                  </a:lnTo>
                  <a:lnTo>
                    <a:pt x="174" y="144"/>
                  </a:lnTo>
                  <a:lnTo>
                    <a:pt x="174" y="156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6" y="186"/>
                  </a:lnTo>
                  <a:lnTo>
                    <a:pt x="186" y="198"/>
                  </a:lnTo>
                  <a:lnTo>
                    <a:pt x="192" y="204"/>
                  </a:lnTo>
                  <a:lnTo>
                    <a:pt x="192" y="210"/>
                  </a:lnTo>
                  <a:lnTo>
                    <a:pt x="222" y="210"/>
                  </a:lnTo>
                  <a:lnTo>
                    <a:pt x="222" y="16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0" name="Argentina" descr="© INSCALE GmbH, 05.05.2010&#10;http://www.presentationload.com/">
              <a:extLst>
                <a:ext uri="{FF2B5EF4-FFF2-40B4-BE49-F238E27FC236}">
                  <a16:creationId xmlns:a16="http://schemas.microsoft.com/office/drawing/2014/main" id="{A5F7CA82-F6FD-9239-5030-4832F83CDC8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391545" y="3887030"/>
              <a:ext cx="413582" cy="925004"/>
            </a:xfrm>
            <a:custGeom>
              <a:avLst/>
              <a:gdLst>
                <a:gd name="T0" fmla="*/ 2147483647 w 1092"/>
                <a:gd name="T1" fmla="*/ 2147483647 h 2442"/>
                <a:gd name="T2" fmla="*/ 2147483647 w 1092"/>
                <a:gd name="T3" fmla="*/ 2147483647 h 2442"/>
                <a:gd name="T4" fmla="*/ 2147483647 w 1092"/>
                <a:gd name="T5" fmla="*/ 2147483647 h 2442"/>
                <a:gd name="T6" fmla="*/ 2147483647 w 1092"/>
                <a:gd name="T7" fmla="*/ 2147483647 h 2442"/>
                <a:gd name="T8" fmla="*/ 2147483647 w 1092"/>
                <a:gd name="T9" fmla="*/ 2147483647 h 2442"/>
                <a:gd name="T10" fmla="*/ 2147483647 w 1092"/>
                <a:gd name="T11" fmla="*/ 2147483647 h 2442"/>
                <a:gd name="T12" fmla="*/ 2147483647 w 1092"/>
                <a:gd name="T13" fmla="*/ 2147483647 h 2442"/>
                <a:gd name="T14" fmla="*/ 2147483647 w 1092"/>
                <a:gd name="T15" fmla="*/ 2147483647 h 2442"/>
                <a:gd name="T16" fmla="*/ 2147483647 w 1092"/>
                <a:gd name="T17" fmla="*/ 2147483647 h 2442"/>
                <a:gd name="T18" fmla="*/ 2147483647 w 1092"/>
                <a:gd name="T19" fmla="*/ 2147483647 h 2442"/>
                <a:gd name="T20" fmla="*/ 2147483647 w 1092"/>
                <a:gd name="T21" fmla="*/ 0 h 2442"/>
                <a:gd name="T22" fmla="*/ 2147483647 w 1092"/>
                <a:gd name="T23" fmla="*/ 2147483647 h 2442"/>
                <a:gd name="T24" fmla="*/ 2147483647 w 1092"/>
                <a:gd name="T25" fmla="*/ 2147483647 h 2442"/>
                <a:gd name="T26" fmla="*/ 2147483647 w 1092"/>
                <a:gd name="T27" fmla="*/ 2147483647 h 2442"/>
                <a:gd name="T28" fmla="*/ 2147483647 w 1092"/>
                <a:gd name="T29" fmla="*/ 2147483647 h 2442"/>
                <a:gd name="T30" fmla="*/ 2147483647 w 1092"/>
                <a:gd name="T31" fmla="*/ 2147483647 h 2442"/>
                <a:gd name="T32" fmla="*/ 2147483647 w 1092"/>
                <a:gd name="T33" fmla="*/ 2147483647 h 2442"/>
                <a:gd name="T34" fmla="*/ 2147483647 w 1092"/>
                <a:gd name="T35" fmla="*/ 2147483647 h 2442"/>
                <a:gd name="T36" fmla="*/ 2147483647 w 1092"/>
                <a:gd name="T37" fmla="*/ 2147483647 h 2442"/>
                <a:gd name="T38" fmla="*/ 2147483647 w 1092"/>
                <a:gd name="T39" fmla="*/ 2147483647 h 2442"/>
                <a:gd name="T40" fmla="*/ 2147483647 w 1092"/>
                <a:gd name="T41" fmla="*/ 2147483647 h 2442"/>
                <a:gd name="T42" fmla="*/ 2147483647 w 1092"/>
                <a:gd name="T43" fmla="*/ 2147483647 h 2442"/>
                <a:gd name="T44" fmla="*/ 2147483647 w 1092"/>
                <a:gd name="T45" fmla="*/ 2147483647 h 2442"/>
                <a:gd name="T46" fmla="*/ 2147483647 w 1092"/>
                <a:gd name="T47" fmla="*/ 2147483647 h 2442"/>
                <a:gd name="T48" fmla="*/ 2147483647 w 1092"/>
                <a:gd name="T49" fmla="*/ 2147483647 h 2442"/>
                <a:gd name="T50" fmla="*/ 2147483647 w 1092"/>
                <a:gd name="T51" fmla="*/ 2147483647 h 2442"/>
                <a:gd name="T52" fmla="*/ 2147483647 w 1092"/>
                <a:gd name="T53" fmla="*/ 2147483647 h 2442"/>
                <a:gd name="T54" fmla="*/ 2147483647 w 1092"/>
                <a:gd name="T55" fmla="*/ 2147483647 h 2442"/>
                <a:gd name="T56" fmla="*/ 2147483647 w 1092"/>
                <a:gd name="T57" fmla="*/ 2147483647 h 2442"/>
                <a:gd name="T58" fmla="*/ 2147483647 w 1092"/>
                <a:gd name="T59" fmla="*/ 2147483647 h 2442"/>
                <a:gd name="T60" fmla="*/ 2147483647 w 1092"/>
                <a:gd name="T61" fmla="*/ 2147483647 h 2442"/>
                <a:gd name="T62" fmla="*/ 2147483647 w 1092"/>
                <a:gd name="T63" fmla="*/ 2147483647 h 2442"/>
                <a:gd name="T64" fmla="*/ 2147483647 w 1092"/>
                <a:gd name="T65" fmla="*/ 2147483647 h 2442"/>
                <a:gd name="T66" fmla="*/ 2147483647 w 1092"/>
                <a:gd name="T67" fmla="*/ 2147483647 h 2442"/>
                <a:gd name="T68" fmla="*/ 2147483647 w 1092"/>
                <a:gd name="T69" fmla="*/ 2147483647 h 2442"/>
                <a:gd name="T70" fmla="*/ 2147483647 w 1092"/>
                <a:gd name="T71" fmla="*/ 2147483647 h 2442"/>
                <a:gd name="T72" fmla="*/ 2147483647 w 1092"/>
                <a:gd name="T73" fmla="*/ 2147483647 h 2442"/>
                <a:gd name="T74" fmla="*/ 2147483647 w 1092"/>
                <a:gd name="T75" fmla="*/ 2147483647 h 2442"/>
                <a:gd name="T76" fmla="*/ 2147483647 w 1092"/>
                <a:gd name="T77" fmla="*/ 2147483647 h 2442"/>
                <a:gd name="T78" fmla="*/ 2147483647 w 1092"/>
                <a:gd name="T79" fmla="*/ 2147483647 h 2442"/>
                <a:gd name="T80" fmla="*/ 2147483647 w 1092"/>
                <a:gd name="T81" fmla="*/ 2147483647 h 2442"/>
                <a:gd name="T82" fmla="*/ 2147483647 w 1092"/>
                <a:gd name="T83" fmla="*/ 2147483647 h 2442"/>
                <a:gd name="T84" fmla="*/ 2147483647 w 1092"/>
                <a:gd name="T85" fmla="*/ 2147483647 h 2442"/>
                <a:gd name="T86" fmla="*/ 2147483647 w 1092"/>
                <a:gd name="T87" fmla="*/ 2147483647 h 2442"/>
                <a:gd name="T88" fmla="*/ 2147483647 w 1092"/>
                <a:gd name="T89" fmla="*/ 2147483647 h 2442"/>
                <a:gd name="T90" fmla="*/ 2147483647 w 1092"/>
                <a:gd name="T91" fmla="*/ 2147483647 h 2442"/>
                <a:gd name="T92" fmla="*/ 2147483647 w 1092"/>
                <a:gd name="T93" fmla="*/ 2147483647 h 2442"/>
                <a:gd name="T94" fmla="*/ 2147483647 w 1092"/>
                <a:gd name="T95" fmla="*/ 2147483647 h 2442"/>
                <a:gd name="T96" fmla="*/ 2147483647 w 1092"/>
                <a:gd name="T97" fmla="*/ 2147483647 h 2442"/>
                <a:gd name="T98" fmla="*/ 2147483647 w 1092"/>
                <a:gd name="T99" fmla="*/ 2147483647 h 2442"/>
                <a:gd name="T100" fmla="*/ 2147483647 w 1092"/>
                <a:gd name="T101" fmla="*/ 2147483647 h 2442"/>
                <a:gd name="T102" fmla="*/ 2147483647 w 1092"/>
                <a:gd name="T103" fmla="*/ 2147483647 h 2442"/>
                <a:gd name="T104" fmla="*/ 2147483647 w 1092"/>
                <a:gd name="T105" fmla="*/ 2147483647 h 2442"/>
                <a:gd name="T106" fmla="*/ 2147483647 w 1092"/>
                <a:gd name="T107" fmla="*/ 2147483647 h 2442"/>
                <a:gd name="T108" fmla="*/ 2147483647 w 1092"/>
                <a:gd name="T109" fmla="*/ 2147483647 h 2442"/>
                <a:gd name="T110" fmla="*/ 2147483647 w 1092"/>
                <a:gd name="T111" fmla="*/ 2147483647 h 2442"/>
                <a:gd name="T112" fmla="*/ 2147483647 w 1092"/>
                <a:gd name="T113" fmla="*/ 2147483647 h 24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92"/>
                <a:gd name="T172" fmla="*/ 0 h 2442"/>
                <a:gd name="T173" fmla="*/ 1092 w 1092"/>
                <a:gd name="T174" fmla="*/ 2442 h 24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92" h="2442">
                  <a:moveTo>
                    <a:pt x="954" y="534"/>
                  </a:moveTo>
                  <a:lnTo>
                    <a:pt x="978" y="528"/>
                  </a:lnTo>
                  <a:lnTo>
                    <a:pt x="984" y="504"/>
                  </a:lnTo>
                  <a:lnTo>
                    <a:pt x="990" y="498"/>
                  </a:lnTo>
                  <a:lnTo>
                    <a:pt x="990" y="480"/>
                  </a:lnTo>
                  <a:lnTo>
                    <a:pt x="1026" y="480"/>
                  </a:lnTo>
                  <a:lnTo>
                    <a:pt x="1026" y="462"/>
                  </a:lnTo>
                  <a:lnTo>
                    <a:pt x="1032" y="450"/>
                  </a:lnTo>
                  <a:lnTo>
                    <a:pt x="1038" y="444"/>
                  </a:lnTo>
                  <a:lnTo>
                    <a:pt x="1092" y="426"/>
                  </a:lnTo>
                  <a:lnTo>
                    <a:pt x="1092" y="390"/>
                  </a:lnTo>
                  <a:lnTo>
                    <a:pt x="1086" y="372"/>
                  </a:lnTo>
                  <a:lnTo>
                    <a:pt x="1086" y="342"/>
                  </a:lnTo>
                  <a:lnTo>
                    <a:pt x="1080" y="336"/>
                  </a:lnTo>
                  <a:lnTo>
                    <a:pt x="1074" y="336"/>
                  </a:lnTo>
                  <a:lnTo>
                    <a:pt x="1074" y="324"/>
                  </a:lnTo>
                  <a:lnTo>
                    <a:pt x="1062" y="300"/>
                  </a:lnTo>
                  <a:lnTo>
                    <a:pt x="1056" y="294"/>
                  </a:lnTo>
                  <a:lnTo>
                    <a:pt x="1038" y="294"/>
                  </a:lnTo>
                  <a:lnTo>
                    <a:pt x="1032" y="300"/>
                  </a:lnTo>
                  <a:lnTo>
                    <a:pt x="1020" y="306"/>
                  </a:lnTo>
                  <a:lnTo>
                    <a:pt x="1020" y="384"/>
                  </a:lnTo>
                  <a:lnTo>
                    <a:pt x="1008" y="390"/>
                  </a:lnTo>
                  <a:lnTo>
                    <a:pt x="1002" y="402"/>
                  </a:lnTo>
                  <a:lnTo>
                    <a:pt x="990" y="408"/>
                  </a:lnTo>
                  <a:lnTo>
                    <a:pt x="984" y="414"/>
                  </a:lnTo>
                  <a:lnTo>
                    <a:pt x="978" y="414"/>
                  </a:lnTo>
                  <a:lnTo>
                    <a:pt x="966" y="426"/>
                  </a:lnTo>
                  <a:lnTo>
                    <a:pt x="954" y="450"/>
                  </a:lnTo>
                  <a:lnTo>
                    <a:pt x="948" y="456"/>
                  </a:lnTo>
                  <a:lnTo>
                    <a:pt x="948" y="450"/>
                  </a:lnTo>
                  <a:lnTo>
                    <a:pt x="942" y="444"/>
                  </a:lnTo>
                  <a:lnTo>
                    <a:pt x="930" y="444"/>
                  </a:lnTo>
                  <a:lnTo>
                    <a:pt x="924" y="450"/>
                  </a:lnTo>
                  <a:lnTo>
                    <a:pt x="924" y="468"/>
                  </a:lnTo>
                  <a:lnTo>
                    <a:pt x="912" y="450"/>
                  </a:lnTo>
                  <a:lnTo>
                    <a:pt x="852" y="450"/>
                  </a:lnTo>
                  <a:lnTo>
                    <a:pt x="834" y="444"/>
                  </a:lnTo>
                  <a:lnTo>
                    <a:pt x="822" y="438"/>
                  </a:lnTo>
                  <a:lnTo>
                    <a:pt x="816" y="432"/>
                  </a:lnTo>
                  <a:lnTo>
                    <a:pt x="804" y="426"/>
                  </a:lnTo>
                  <a:lnTo>
                    <a:pt x="798" y="426"/>
                  </a:lnTo>
                  <a:lnTo>
                    <a:pt x="786" y="432"/>
                  </a:lnTo>
                  <a:lnTo>
                    <a:pt x="762" y="432"/>
                  </a:lnTo>
                  <a:lnTo>
                    <a:pt x="756" y="426"/>
                  </a:lnTo>
                  <a:lnTo>
                    <a:pt x="756" y="414"/>
                  </a:lnTo>
                  <a:lnTo>
                    <a:pt x="762" y="402"/>
                  </a:lnTo>
                  <a:lnTo>
                    <a:pt x="768" y="396"/>
                  </a:lnTo>
                  <a:lnTo>
                    <a:pt x="774" y="384"/>
                  </a:lnTo>
                  <a:lnTo>
                    <a:pt x="780" y="378"/>
                  </a:lnTo>
                  <a:lnTo>
                    <a:pt x="780" y="342"/>
                  </a:lnTo>
                  <a:lnTo>
                    <a:pt x="798" y="342"/>
                  </a:lnTo>
                  <a:lnTo>
                    <a:pt x="804" y="336"/>
                  </a:lnTo>
                  <a:lnTo>
                    <a:pt x="804" y="330"/>
                  </a:lnTo>
                  <a:lnTo>
                    <a:pt x="798" y="318"/>
                  </a:lnTo>
                  <a:lnTo>
                    <a:pt x="792" y="312"/>
                  </a:lnTo>
                  <a:lnTo>
                    <a:pt x="798" y="300"/>
                  </a:lnTo>
                  <a:lnTo>
                    <a:pt x="804" y="294"/>
                  </a:lnTo>
                  <a:lnTo>
                    <a:pt x="804" y="282"/>
                  </a:lnTo>
                  <a:lnTo>
                    <a:pt x="810" y="276"/>
                  </a:lnTo>
                  <a:lnTo>
                    <a:pt x="804" y="270"/>
                  </a:lnTo>
                  <a:lnTo>
                    <a:pt x="792" y="264"/>
                  </a:lnTo>
                  <a:lnTo>
                    <a:pt x="774" y="258"/>
                  </a:lnTo>
                  <a:lnTo>
                    <a:pt x="762" y="252"/>
                  </a:lnTo>
                  <a:lnTo>
                    <a:pt x="750" y="252"/>
                  </a:lnTo>
                  <a:lnTo>
                    <a:pt x="744" y="246"/>
                  </a:lnTo>
                  <a:lnTo>
                    <a:pt x="708" y="228"/>
                  </a:lnTo>
                  <a:lnTo>
                    <a:pt x="690" y="216"/>
                  </a:lnTo>
                  <a:lnTo>
                    <a:pt x="678" y="210"/>
                  </a:lnTo>
                  <a:lnTo>
                    <a:pt x="672" y="204"/>
                  </a:lnTo>
                  <a:lnTo>
                    <a:pt x="666" y="204"/>
                  </a:lnTo>
                  <a:lnTo>
                    <a:pt x="660" y="198"/>
                  </a:lnTo>
                  <a:lnTo>
                    <a:pt x="648" y="192"/>
                  </a:lnTo>
                  <a:lnTo>
                    <a:pt x="642" y="186"/>
                  </a:lnTo>
                  <a:lnTo>
                    <a:pt x="630" y="180"/>
                  </a:lnTo>
                  <a:lnTo>
                    <a:pt x="600" y="180"/>
                  </a:lnTo>
                  <a:lnTo>
                    <a:pt x="564" y="162"/>
                  </a:lnTo>
                  <a:lnTo>
                    <a:pt x="558" y="156"/>
                  </a:lnTo>
                  <a:lnTo>
                    <a:pt x="552" y="156"/>
                  </a:lnTo>
                  <a:lnTo>
                    <a:pt x="546" y="138"/>
                  </a:lnTo>
                  <a:lnTo>
                    <a:pt x="534" y="132"/>
                  </a:lnTo>
                  <a:lnTo>
                    <a:pt x="516" y="114"/>
                  </a:lnTo>
                  <a:lnTo>
                    <a:pt x="492" y="102"/>
                  </a:lnTo>
                  <a:lnTo>
                    <a:pt x="486" y="96"/>
                  </a:lnTo>
                  <a:lnTo>
                    <a:pt x="480" y="84"/>
                  </a:lnTo>
                  <a:lnTo>
                    <a:pt x="468" y="78"/>
                  </a:lnTo>
                  <a:lnTo>
                    <a:pt x="462" y="66"/>
                  </a:lnTo>
                  <a:lnTo>
                    <a:pt x="456" y="60"/>
                  </a:lnTo>
                  <a:lnTo>
                    <a:pt x="456" y="54"/>
                  </a:lnTo>
                  <a:lnTo>
                    <a:pt x="438" y="36"/>
                  </a:lnTo>
                  <a:lnTo>
                    <a:pt x="402" y="12"/>
                  </a:lnTo>
                  <a:lnTo>
                    <a:pt x="330" y="18"/>
                  </a:lnTo>
                  <a:lnTo>
                    <a:pt x="318" y="72"/>
                  </a:lnTo>
                  <a:lnTo>
                    <a:pt x="288" y="24"/>
                  </a:lnTo>
                  <a:lnTo>
                    <a:pt x="234" y="24"/>
                  </a:lnTo>
                  <a:lnTo>
                    <a:pt x="216" y="18"/>
                  </a:lnTo>
                  <a:lnTo>
                    <a:pt x="204" y="18"/>
                  </a:lnTo>
                  <a:lnTo>
                    <a:pt x="180" y="6"/>
                  </a:lnTo>
                  <a:lnTo>
                    <a:pt x="174" y="0"/>
                  </a:lnTo>
                  <a:lnTo>
                    <a:pt x="162" y="24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14" y="78"/>
                  </a:lnTo>
                  <a:lnTo>
                    <a:pt x="126" y="96"/>
                  </a:lnTo>
                  <a:lnTo>
                    <a:pt x="114" y="180"/>
                  </a:lnTo>
                  <a:lnTo>
                    <a:pt x="108" y="180"/>
                  </a:lnTo>
                  <a:lnTo>
                    <a:pt x="102" y="186"/>
                  </a:lnTo>
                  <a:lnTo>
                    <a:pt x="90" y="192"/>
                  </a:lnTo>
                  <a:lnTo>
                    <a:pt x="72" y="198"/>
                  </a:lnTo>
                  <a:lnTo>
                    <a:pt x="60" y="210"/>
                  </a:lnTo>
                  <a:lnTo>
                    <a:pt x="48" y="216"/>
                  </a:lnTo>
                  <a:lnTo>
                    <a:pt x="42" y="228"/>
                  </a:lnTo>
                  <a:lnTo>
                    <a:pt x="36" y="234"/>
                  </a:lnTo>
                  <a:lnTo>
                    <a:pt x="36" y="240"/>
                  </a:lnTo>
                  <a:lnTo>
                    <a:pt x="42" y="246"/>
                  </a:lnTo>
                  <a:lnTo>
                    <a:pt x="54" y="252"/>
                  </a:lnTo>
                  <a:lnTo>
                    <a:pt x="66" y="252"/>
                  </a:lnTo>
                  <a:lnTo>
                    <a:pt x="66" y="258"/>
                  </a:lnTo>
                  <a:lnTo>
                    <a:pt x="42" y="282"/>
                  </a:lnTo>
                  <a:lnTo>
                    <a:pt x="42" y="300"/>
                  </a:lnTo>
                  <a:lnTo>
                    <a:pt x="48" y="306"/>
                  </a:lnTo>
                  <a:lnTo>
                    <a:pt x="60" y="312"/>
                  </a:lnTo>
                  <a:lnTo>
                    <a:pt x="72" y="324"/>
                  </a:lnTo>
                  <a:lnTo>
                    <a:pt x="78" y="336"/>
                  </a:lnTo>
                  <a:lnTo>
                    <a:pt x="72" y="342"/>
                  </a:lnTo>
                  <a:lnTo>
                    <a:pt x="66" y="354"/>
                  </a:lnTo>
                  <a:lnTo>
                    <a:pt x="54" y="366"/>
                  </a:lnTo>
                  <a:lnTo>
                    <a:pt x="48" y="366"/>
                  </a:lnTo>
                  <a:lnTo>
                    <a:pt x="54" y="366"/>
                  </a:lnTo>
                  <a:lnTo>
                    <a:pt x="60" y="372"/>
                  </a:lnTo>
                  <a:lnTo>
                    <a:pt x="84" y="384"/>
                  </a:lnTo>
                  <a:lnTo>
                    <a:pt x="90" y="396"/>
                  </a:lnTo>
                  <a:lnTo>
                    <a:pt x="90" y="408"/>
                  </a:lnTo>
                  <a:lnTo>
                    <a:pt x="78" y="414"/>
                  </a:lnTo>
                  <a:lnTo>
                    <a:pt x="72" y="420"/>
                  </a:lnTo>
                  <a:lnTo>
                    <a:pt x="54" y="420"/>
                  </a:lnTo>
                  <a:lnTo>
                    <a:pt x="54" y="432"/>
                  </a:lnTo>
                  <a:lnTo>
                    <a:pt x="48" y="450"/>
                  </a:lnTo>
                  <a:lnTo>
                    <a:pt x="48" y="462"/>
                  </a:lnTo>
                  <a:lnTo>
                    <a:pt x="42" y="474"/>
                  </a:lnTo>
                  <a:lnTo>
                    <a:pt x="42" y="486"/>
                  </a:lnTo>
                  <a:lnTo>
                    <a:pt x="30" y="498"/>
                  </a:lnTo>
                  <a:lnTo>
                    <a:pt x="24" y="510"/>
                  </a:lnTo>
                  <a:lnTo>
                    <a:pt x="18" y="516"/>
                  </a:lnTo>
                  <a:lnTo>
                    <a:pt x="18" y="582"/>
                  </a:lnTo>
                  <a:lnTo>
                    <a:pt x="6" y="594"/>
                  </a:lnTo>
                  <a:lnTo>
                    <a:pt x="6" y="606"/>
                  </a:lnTo>
                  <a:lnTo>
                    <a:pt x="18" y="630"/>
                  </a:lnTo>
                  <a:lnTo>
                    <a:pt x="30" y="666"/>
                  </a:lnTo>
                  <a:lnTo>
                    <a:pt x="36" y="678"/>
                  </a:lnTo>
                  <a:lnTo>
                    <a:pt x="36" y="684"/>
                  </a:lnTo>
                  <a:lnTo>
                    <a:pt x="12" y="684"/>
                  </a:lnTo>
                  <a:lnTo>
                    <a:pt x="18" y="738"/>
                  </a:lnTo>
                  <a:lnTo>
                    <a:pt x="6" y="744"/>
                  </a:lnTo>
                  <a:lnTo>
                    <a:pt x="0" y="744"/>
                  </a:lnTo>
                  <a:lnTo>
                    <a:pt x="0" y="768"/>
                  </a:lnTo>
                  <a:lnTo>
                    <a:pt x="6" y="774"/>
                  </a:lnTo>
                  <a:lnTo>
                    <a:pt x="6" y="780"/>
                  </a:lnTo>
                  <a:lnTo>
                    <a:pt x="18" y="786"/>
                  </a:lnTo>
                  <a:lnTo>
                    <a:pt x="36" y="804"/>
                  </a:lnTo>
                  <a:lnTo>
                    <a:pt x="36" y="816"/>
                  </a:lnTo>
                  <a:lnTo>
                    <a:pt x="30" y="822"/>
                  </a:lnTo>
                  <a:lnTo>
                    <a:pt x="30" y="828"/>
                  </a:lnTo>
                  <a:lnTo>
                    <a:pt x="48" y="846"/>
                  </a:lnTo>
                  <a:lnTo>
                    <a:pt x="60" y="876"/>
                  </a:lnTo>
                  <a:lnTo>
                    <a:pt x="66" y="888"/>
                  </a:lnTo>
                  <a:lnTo>
                    <a:pt x="60" y="894"/>
                  </a:lnTo>
                  <a:lnTo>
                    <a:pt x="60" y="906"/>
                  </a:lnTo>
                  <a:lnTo>
                    <a:pt x="72" y="918"/>
                  </a:lnTo>
                  <a:lnTo>
                    <a:pt x="96" y="918"/>
                  </a:lnTo>
                  <a:lnTo>
                    <a:pt x="102" y="960"/>
                  </a:lnTo>
                  <a:lnTo>
                    <a:pt x="108" y="972"/>
                  </a:lnTo>
                  <a:lnTo>
                    <a:pt x="114" y="978"/>
                  </a:lnTo>
                  <a:lnTo>
                    <a:pt x="120" y="990"/>
                  </a:lnTo>
                  <a:lnTo>
                    <a:pt x="120" y="996"/>
                  </a:lnTo>
                  <a:lnTo>
                    <a:pt x="102" y="1014"/>
                  </a:lnTo>
                  <a:lnTo>
                    <a:pt x="102" y="1038"/>
                  </a:lnTo>
                  <a:lnTo>
                    <a:pt x="96" y="1056"/>
                  </a:lnTo>
                  <a:lnTo>
                    <a:pt x="96" y="1086"/>
                  </a:lnTo>
                  <a:lnTo>
                    <a:pt x="84" y="1086"/>
                  </a:lnTo>
                  <a:lnTo>
                    <a:pt x="90" y="1092"/>
                  </a:lnTo>
                  <a:lnTo>
                    <a:pt x="96" y="1104"/>
                  </a:lnTo>
                  <a:lnTo>
                    <a:pt x="102" y="1110"/>
                  </a:lnTo>
                  <a:lnTo>
                    <a:pt x="108" y="1122"/>
                  </a:lnTo>
                  <a:lnTo>
                    <a:pt x="114" y="1128"/>
                  </a:lnTo>
                  <a:lnTo>
                    <a:pt x="114" y="1140"/>
                  </a:lnTo>
                  <a:lnTo>
                    <a:pt x="108" y="1152"/>
                  </a:lnTo>
                  <a:lnTo>
                    <a:pt x="108" y="1158"/>
                  </a:lnTo>
                  <a:lnTo>
                    <a:pt x="102" y="1176"/>
                  </a:lnTo>
                  <a:lnTo>
                    <a:pt x="78" y="1182"/>
                  </a:lnTo>
                  <a:lnTo>
                    <a:pt x="78" y="1188"/>
                  </a:lnTo>
                  <a:lnTo>
                    <a:pt x="84" y="1194"/>
                  </a:lnTo>
                  <a:lnTo>
                    <a:pt x="84" y="1206"/>
                  </a:lnTo>
                  <a:lnTo>
                    <a:pt x="90" y="1224"/>
                  </a:lnTo>
                  <a:lnTo>
                    <a:pt x="96" y="1236"/>
                  </a:lnTo>
                  <a:lnTo>
                    <a:pt x="96" y="1284"/>
                  </a:lnTo>
                  <a:lnTo>
                    <a:pt x="126" y="1308"/>
                  </a:lnTo>
                  <a:lnTo>
                    <a:pt x="126" y="1326"/>
                  </a:lnTo>
                  <a:lnTo>
                    <a:pt x="132" y="1326"/>
                  </a:lnTo>
                  <a:lnTo>
                    <a:pt x="150" y="1344"/>
                  </a:lnTo>
                  <a:lnTo>
                    <a:pt x="150" y="1350"/>
                  </a:lnTo>
                  <a:lnTo>
                    <a:pt x="144" y="1362"/>
                  </a:lnTo>
                  <a:lnTo>
                    <a:pt x="132" y="1368"/>
                  </a:lnTo>
                  <a:lnTo>
                    <a:pt x="126" y="1374"/>
                  </a:lnTo>
                  <a:lnTo>
                    <a:pt x="120" y="1374"/>
                  </a:lnTo>
                  <a:lnTo>
                    <a:pt x="132" y="1416"/>
                  </a:lnTo>
                  <a:lnTo>
                    <a:pt x="114" y="1428"/>
                  </a:lnTo>
                  <a:lnTo>
                    <a:pt x="132" y="1446"/>
                  </a:lnTo>
                  <a:lnTo>
                    <a:pt x="132" y="1452"/>
                  </a:lnTo>
                  <a:lnTo>
                    <a:pt x="126" y="1464"/>
                  </a:lnTo>
                  <a:lnTo>
                    <a:pt x="126" y="1470"/>
                  </a:lnTo>
                  <a:lnTo>
                    <a:pt x="144" y="1482"/>
                  </a:lnTo>
                  <a:lnTo>
                    <a:pt x="144" y="1494"/>
                  </a:lnTo>
                  <a:lnTo>
                    <a:pt x="138" y="1500"/>
                  </a:lnTo>
                  <a:lnTo>
                    <a:pt x="138" y="1530"/>
                  </a:lnTo>
                  <a:lnTo>
                    <a:pt x="144" y="1536"/>
                  </a:lnTo>
                  <a:lnTo>
                    <a:pt x="150" y="1548"/>
                  </a:lnTo>
                  <a:lnTo>
                    <a:pt x="150" y="1572"/>
                  </a:lnTo>
                  <a:lnTo>
                    <a:pt x="156" y="1584"/>
                  </a:lnTo>
                  <a:lnTo>
                    <a:pt x="174" y="1602"/>
                  </a:lnTo>
                  <a:lnTo>
                    <a:pt x="186" y="1608"/>
                  </a:lnTo>
                  <a:lnTo>
                    <a:pt x="198" y="1620"/>
                  </a:lnTo>
                  <a:lnTo>
                    <a:pt x="192" y="1620"/>
                  </a:lnTo>
                  <a:lnTo>
                    <a:pt x="180" y="1626"/>
                  </a:lnTo>
                  <a:lnTo>
                    <a:pt x="174" y="1632"/>
                  </a:lnTo>
                  <a:lnTo>
                    <a:pt x="174" y="1644"/>
                  </a:lnTo>
                  <a:lnTo>
                    <a:pt x="180" y="1656"/>
                  </a:lnTo>
                  <a:lnTo>
                    <a:pt x="180" y="1674"/>
                  </a:lnTo>
                  <a:lnTo>
                    <a:pt x="186" y="1686"/>
                  </a:lnTo>
                  <a:lnTo>
                    <a:pt x="186" y="1698"/>
                  </a:lnTo>
                  <a:lnTo>
                    <a:pt x="192" y="1704"/>
                  </a:lnTo>
                  <a:lnTo>
                    <a:pt x="216" y="1716"/>
                  </a:lnTo>
                  <a:lnTo>
                    <a:pt x="210" y="1746"/>
                  </a:lnTo>
                  <a:lnTo>
                    <a:pt x="216" y="1746"/>
                  </a:lnTo>
                  <a:lnTo>
                    <a:pt x="228" y="1752"/>
                  </a:lnTo>
                  <a:lnTo>
                    <a:pt x="234" y="1758"/>
                  </a:lnTo>
                  <a:lnTo>
                    <a:pt x="234" y="1764"/>
                  </a:lnTo>
                  <a:lnTo>
                    <a:pt x="240" y="1776"/>
                  </a:lnTo>
                  <a:lnTo>
                    <a:pt x="240" y="1806"/>
                  </a:lnTo>
                  <a:lnTo>
                    <a:pt x="252" y="1818"/>
                  </a:lnTo>
                  <a:lnTo>
                    <a:pt x="282" y="1818"/>
                  </a:lnTo>
                  <a:lnTo>
                    <a:pt x="294" y="1824"/>
                  </a:lnTo>
                  <a:lnTo>
                    <a:pt x="294" y="1830"/>
                  </a:lnTo>
                  <a:lnTo>
                    <a:pt x="288" y="1836"/>
                  </a:lnTo>
                  <a:lnTo>
                    <a:pt x="276" y="1836"/>
                  </a:lnTo>
                  <a:lnTo>
                    <a:pt x="264" y="1842"/>
                  </a:lnTo>
                  <a:lnTo>
                    <a:pt x="246" y="1842"/>
                  </a:lnTo>
                  <a:lnTo>
                    <a:pt x="252" y="1848"/>
                  </a:lnTo>
                  <a:lnTo>
                    <a:pt x="258" y="1848"/>
                  </a:lnTo>
                  <a:lnTo>
                    <a:pt x="270" y="1854"/>
                  </a:lnTo>
                  <a:lnTo>
                    <a:pt x="276" y="1860"/>
                  </a:lnTo>
                  <a:lnTo>
                    <a:pt x="288" y="1860"/>
                  </a:lnTo>
                  <a:lnTo>
                    <a:pt x="312" y="1884"/>
                  </a:lnTo>
                  <a:lnTo>
                    <a:pt x="306" y="1890"/>
                  </a:lnTo>
                  <a:lnTo>
                    <a:pt x="300" y="1902"/>
                  </a:lnTo>
                  <a:lnTo>
                    <a:pt x="288" y="1914"/>
                  </a:lnTo>
                  <a:lnTo>
                    <a:pt x="312" y="1932"/>
                  </a:lnTo>
                  <a:lnTo>
                    <a:pt x="306" y="1956"/>
                  </a:lnTo>
                  <a:lnTo>
                    <a:pt x="330" y="1980"/>
                  </a:lnTo>
                  <a:lnTo>
                    <a:pt x="324" y="2016"/>
                  </a:lnTo>
                  <a:lnTo>
                    <a:pt x="336" y="2040"/>
                  </a:lnTo>
                  <a:lnTo>
                    <a:pt x="324" y="2046"/>
                  </a:lnTo>
                  <a:lnTo>
                    <a:pt x="318" y="2088"/>
                  </a:lnTo>
                  <a:lnTo>
                    <a:pt x="324" y="2088"/>
                  </a:lnTo>
                  <a:lnTo>
                    <a:pt x="348" y="2112"/>
                  </a:lnTo>
                  <a:lnTo>
                    <a:pt x="348" y="2118"/>
                  </a:lnTo>
                  <a:lnTo>
                    <a:pt x="342" y="2118"/>
                  </a:lnTo>
                  <a:lnTo>
                    <a:pt x="330" y="2124"/>
                  </a:lnTo>
                  <a:lnTo>
                    <a:pt x="324" y="2130"/>
                  </a:lnTo>
                  <a:lnTo>
                    <a:pt x="348" y="2154"/>
                  </a:lnTo>
                  <a:lnTo>
                    <a:pt x="348" y="2160"/>
                  </a:lnTo>
                  <a:lnTo>
                    <a:pt x="342" y="2166"/>
                  </a:lnTo>
                  <a:lnTo>
                    <a:pt x="336" y="2166"/>
                  </a:lnTo>
                  <a:lnTo>
                    <a:pt x="330" y="2172"/>
                  </a:lnTo>
                  <a:lnTo>
                    <a:pt x="324" y="2172"/>
                  </a:lnTo>
                  <a:lnTo>
                    <a:pt x="324" y="2196"/>
                  </a:lnTo>
                  <a:lnTo>
                    <a:pt x="312" y="2202"/>
                  </a:lnTo>
                  <a:lnTo>
                    <a:pt x="312" y="2214"/>
                  </a:lnTo>
                  <a:lnTo>
                    <a:pt x="318" y="2226"/>
                  </a:lnTo>
                  <a:lnTo>
                    <a:pt x="324" y="2232"/>
                  </a:lnTo>
                  <a:lnTo>
                    <a:pt x="324" y="2268"/>
                  </a:lnTo>
                  <a:lnTo>
                    <a:pt x="354" y="2274"/>
                  </a:lnTo>
                  <a:lnTo>
                    <a:pt x="354" y="2280"/>
                  </a:lnTo>
                  <a:lnTo>
                    <a:pt x="360" y="2286"/>
                  </a:lnTo>
                  <a:lnTo>
                    <a:pt x="360" y="2298"/>
                  </a:lnTo>
                  <a:lnTo>
                    <a:pt x="366" y="2304"/>
                  </a:lnTo>
                  <a:lnTo>
                    <a:pt x="378" y="2310"/>
                  </a:lnTo>
                  <a:lnTo>
                    <a:pt x="384" y="2310"/>
                  </a:lnTo>
                  <a:lnTo>
                    <a:pt x="396" y="2298"/>
                  </a:lnTo>
                  <a:lnTo>
                    <a:pt x="414" y="2298"/>
                  </a:lnTo>
                  <a:lnTo>
                    <a:pt x="426" y="2304"/>
                  </a:lnTo>
                  <a:lnTo>
                    <a:pt x="438" y="2316"/>
                  </a:lnTo>
                  <a:lnTo>
                    <a:pt x="438" y="2340"/>
                  </a:lnTo>
                  <a:lnTo>
                    <a:pt x="456" y="2364"/>
                  </a:lnTo>
                  <a:lnTo>
                    <a:pt x="468" y="2382"/>
                  </a:lnTo>
                  <a:lnTo>
                    <a:pt x="504" y="2400"/>
                  </a:lnTo>
                  <a:lnTo>
                    <a:pt x="522" y="2418"/>
                  </a:lnTo>
                  <a:lnTo>
                    <a:pt x="534" y="2418"/>
                  </a:lnTo>
                  <a:lnTo>
                    <a:pt x="546" y="2412"/>
                  </a:lnTo>
                  <a:lnTo>
                    <a:pt x="642" y="2412"/>
                  </a:lnTo>
                  <a:lnTo>
                    <a:pt x="666" y="2430"/>
                  </a:lnTo>
                  <a:lnTo>
                    <a:pt x="660" y="2442"/>
                  </a:lnTo>
                  <a:lnTo>
                    <a:pt x="666" y="2424"/>
                  </a:lnTo>
                  <a:lnTo>
                    <a:pt x="672" y="2418"/>
                  </a:lnTo>
                  <a:lnTo>
                    <a:pt x="684" y="2418"/>
                  </a:lnTo>
                  <a:lnTo>
                    <a:pt x="690" y="2424"/>
                  </a:lnTo>
                  <a:lnTo>
                    <a:pt x="702" y="2424"/>
                  </a:lnTo>
                  <a:lnTo>
                    <a:pt x="714" y="2430"/>
                  </a:lnTo>
                  <a:lnTo>
                    <a:pt x="720" y="2436"/>
                  </a:lnTo>
                  <a:lnTo>
                    <a:pt x="678" y="2382"/>
                  </a:lnTo>
                  <a:lnTo>
                    <a:pt x="660" y="2382"/>
                  </a:lnTo>
                  <a:lnTo>
                    <a:pt x="666" y="2370"/>
                  </a:lnTo>
                  <a:lnTo>
                    <a:pt x="630" y="2340"/>
                  </a:lnTo>
                  <a:lnTo>
                    <a:pt x="630" y="2310"/>
                  </a:lnTo>
                  <a:lnTo>
                    <a:pt x="618" y="2298"/>
                  </a:lnTo>
                  <a:lnTo>
                    <a:pt x="624" y="2286"/>
                  </a:lnTo>
                  <a:lnTo>
                    <a:pt x="630" y="2286"/>
                  </a:lnTo>
                  <a:lnTo>
                    <a:pt x="642" y="2274"/>
                  </a:lnTo>
                  <a:lnTo>
                    <a:pt x="642" y="2268"/>
                  </a:lnTo>
                  <a:lnTo>
                    <a:pt x="636" y="2268"/>
                  </a:lnTo>
                  <a:lnTo>
                    <a:pt x="624" y="2262"/>
                  </a:lnTo>
                  <a:lnTo>
                    <a:pt x="606" y="2262"/>
                  </a:lnTo>
                  <a:lnTo>
                    <a:pt x="618" y="2250"/>
                  </a:lnTo>
                  <a:lnTo>
                    <a:pt x="618" y="2232"/>
                  </a:lnTo>
                  <a:lnTo>
                    <a:pt x="636" y="2256"/>
                  </a:lnTo>
                  <a:lnTo>
                    <a:pt x="648" y="2262"/>
                  </a:lnTo>
                  <a:lnTo>
                    <a:pt x="666" y="2262"/>
                  </a:lnTo>
                  <a:lnTo>
                    <a:pt x="672" y="2256"/>
                  </a:lnTo>
                  <a:lnTo>
                    <a:pt x="678" y="2244"/>
                  </a:lnTo>
                  <a:lnTo>
                    <a:pt x="678" y="2226"/>
                  </a:lnTo>
                  <a:lnTo>
                    <a:pt x="672" y="2208"/>
                  </a:lnTo>
                  <a:lnTo>
                    <a:pt x="666" y="2196"/>
                  </a:lnTo>
                  <a:lnTo>
                    <a:pt x="666" y="2178"/>
                  </a:lnTo>
                  <a:lnTo>
                    <a:pt x="678" y="2154"/>
                  </a:lnTo>
                  <a:lnTo>
                    <a:pt x="690" y="2142"/>
                  </a:lnTo>
                  <a:lnTo>
                    <a:pt x="708" y="2130"/>
                  </a:lnTo>
                  <a:lnTo>
                    <a:pt x="738" y="2100"/>
                  </a:lnTo>
                  <a:lnTo>
                    <a:pt x="726" y="2088"/>
                  </a:lnTo>
                  <a:lnTo>
                    <a:pt x="702" y="2088"/>
                  </a:lnTo>
                  <a:lnTo>
                    <a:pt x="726" y="2082"/>
                  </a:lnTo>
                  <a:lnTo>
                    <a:pt x="726" y="2064"/>
                  </a:lnTo>
                  <a:lnTo>
                    <a:pt x="714" y="2040"/>
                  </a:lnTo>
                  <a:lnTo>
                    <a:pt x="708" y="2034"/>
                  </a:lnTo>
                  <a:lnTo>
                    <a:pt x="696" y="2028"/>
                  </a:lnTo>
                  <a:lnTo>
                    <a:pt x="690" y="2028"/>
                  </a:lnTo>
                  <a:lnTo>
                    <a:pt x="684" y="2034"/>
                  </a:lnTo>
                  <a:lnTo>
                    <a:pt x="672" y="2016"/>
                  </a:lnTo>
                  <a:lnTo>
                    <a:pt x="642" y="2016"/>
                  </a:lnTo>
                  <a:lnTo>
                    <a:pt x="636" y="2010"/>
                  </a:lnTo>
                  <a:lnTo>
                    <a:pt x="624" y="2004"/>
                  </a:lnTo>
                  <a:lnTo>
                    <a:pt x="606" y="1992"/>
                  </a:lnTo>
                  <a:lnTo>
                    <a:pt x="582" y="1968"/>
                  </a:lnTo>
                  <a:lnTo>
                    <a:pt x="570" y="1950"/>
                  </a:lnTo>
                  <a:lnTo>
                    <a:pt x="564" y="1938"/>
                  </a:lnTo>
                  <a:lnTo>
                    <a:pt x="564" y="1926"/>
                  </a:lnTo>
                  <a:lnTo>
                    <a:pt x="570" y="1914"/>
                  </a:lnTo>
                  <a:lnTo>
                    <a:pt x="570" y="1908"/>
                  </a:lnTo>
                  <a:lnTo>
                    <a:pt x="576" y="1908"/>
                  </a:lnTo>
                  <a:lnTo>
                    <a:pt x="582" y="1902"/>
                  </a:lnTo>
                  <a:lnTo>
                    <a:pt x="594" y="1878"/>
                  </a:lnTo>
                  <a:lnTo>
                    <a:pt x="606" y="1878"/>
                  </a:lnTo>
                  <a:lnTo>
                    <a:pt x="612" y="1860"/>
                  </a:lnTo>
                  <a:lnTo>
                    <a:pt x="666" y="1860"/>
                  </a:lnTo>
                  <a:lnTo>
                    <a:pt x="654" y="1848"/>
                  </a:lnTo>
                  <a:lnTo>
                    <a:pt x="654" y="1824"/>
                  </a:lnTo>
                  <a:lnTo>
                    <a:pt x="666" y="1824"/>
                  </a:lnTo>
                  <a:lnTo>
                    <a:pt x="666" y="1794"/>
                  </a:lnTo>
                  <a:lnTo>
                    <a:pt x="660" y="1788"/>
                  </a:lnTo>
                  <a:lnTo>
                    <a:pt x="654" y="1776"/>
                  </a:lnTo>
                  <a:lnTo>
                    <a:pt x="642" y="1764"/>
                  </a:lnTo>
                  <a:lnTo>
                    <a:pt x="642" y="1746"/>
                  </a:lnTo>
                  <a:lnTo>
                    <a:pt x="648" y="1728"/>
                  </a:lnTo>
                  <a:lnTo>
                    <a:pt x="654" y="1716"/>
                  </a:lnTo>
                  <a:lnTo>
                    <a:pt x="666" y="1710"/>
                  </a:lnTo>
                  <a:lnTo>
                    <a:pt x="672" y="1704"/>
                  </a:lnTo>
                  <a:lnTo>
                    <a:pt x="684" y="1704"/>
                  </a:lnTo>
                  <a:lnTo>
                    <a:pt x="684" y="1692"/>
                  </a:lnTo>
                  <a:lnTo>
                    <a:pt x="660" y="1692"/>
                  </a:lnTo>
                  <a:lnTo>
                    <a:pt x="648" y="1686"/>
                  </a:lnTo>
                  <a:lnTo>
                    <a:pt x="642" y="1680"/>
                  </a:lnTo>
                  <a:lnTo>
                    <a:pt x="642" y="1674"/>
                  </a:lnTo>
                  <a:lnTo>
                    <a:pt x="654" y="1668"/>
                  </a:lnTo>
                  <a:lnTo>
                    <a:pt x="666" y="1668"/>
                  </a:lnTo>
                  <a:lnTo>
                    <a:pt x="702" y="1686"/>
                  </a:lnTo>
                  <a:lnTo>
                    <a:pt x="708" y="1692"/>
                  </a:lnTo>
                  <a:lnTo>
                    <a:pt x="714" y="1692"/>
                  </a:lnTo>
                  <a:lnTo>
                    <a:pt x="720" y="1686"/>
                  </a:lnTo>
                  <a:lnTo>
                    <a:pt x="732" y="1680"/>
                  </a:lnTo>
                  <a:lnTo>
                    <a:pt x="732" y="1656"/>
                  </a:lnTo>
                  <a:lnTo>
                    <a:pt x="726" y="1644"/>
                  </a:lnTo>
                  <a:lnTo>
                    <a:pt x="708" y="1626"/>
                  </a:lnTo>
                  <a:lnTo>
                    <a:pt x="696" y="1626"/>
                  </a:lnTo>
                  <a:lnTo>
                    <a:pt x="690" y="1632"/>
                  </a:lnTo>
                  <a:lnTo>
                    <a:pt x="690" y="1650"/>
                  </a:lnTo>
                  <a:lnTo>
                    <a:pt x="684" y="1656"/>
                  </a:lnTo>
                  <a:lnTo>
                    <a:pt x="666" y="1656"/>
                  </a:lnTo>
                  <a:lnTo>
                    <a:pt x="654" y="1650"/>
                  </a:lnTo>
                  <a:lnTo>
                    <a:pt x="648" y="1644"/>
                  </a:lnTo>
                  <a:lnTo>
                    <a:pt x="648" y="1638"/>
                  </a:lnTo>
                  <a:lnTo>
                    <a:pt x="612" y="1638"/>
                  </a:lnTo>
                  <a:lnTo>
                    <a:pt x="606" y="1632"/>
                  </a:lnTo>
                  <a:lnTo>
                    <a:pt x="606" y="1572"/>
                  </a:lnTo>
                  <a:lnTo>
                    <a:pt x="600" y="1566"/>
                  </a:lnTo>
                  <a:lnTo>
                    <a:pt x="594" y="1554"/>
                  </a:lnTo>
                  <a:lnTo>
                    <a:pt x="588" y="1536"/>
                  </a:lnTo>
                  <a:lnTo>
                    <a:pt x="588" y="1524"/>
                  </a:lnTo>
                  <a:lnTo>
                    <a:pt x="594" y="1518"/>
                  </a:lnTo>
                  <a:lnTo>
                    <a:pt x="600" y="1518"/>
                  </a:lnTo>
                  <a:lnTo>
                    <a:pt x="606" y="1524"/>
                  </a:lnTo>
                  <a:lnTo>
                    <a:pt x="618" y="1524"/>
                  </a:lnTo>
                  <a:lnTo>
                    <a:pt x="624" y="1530"/>
                  </a:lnTo>
                  <a:lnTo>
                    <a:pt x="636" y="1536"/>
                  </a:lnTo>
                  <a:lnTo>
                    <a:pt x="672" y="1548"/>
                  </a:lnTo>
                  <a:lnTo>
                    <a:pt x="690" y="1560"/>
                  </a:lnTo>
                  <a:lnTo>
                    <a:pt x="708" y="1560"/>
                  </a:lnTo>
                  <a:lnTo>
                    <a:pt x="726" y="1554"/>
                  </a:lnTo>
                  <a:lnTo>
                    <a:pt x="738" y="1542"/>
                  </a:lnTo>
                  <a:lnTo>
                    <a:pt x="750" y="1536"/>
                  </a:lnTo>
                  <a:lnTo>
                    <a:pt x="768" y="1530"/>
                  </a:lnTo>
                  <a:lnTo>
                    <a:pt x="774" y="1524"/>
                  </a:lnTo>
                  <a:lnTo>
                    <a:pt x="774" y="1512"/>
                  </a:lnTo>
                  <a:lnTo>
                    <a:pt x="762" y="1506"/>
                  </a:lnTo>
                  <a:lnTo>
                    <a:pt x="750" y="1494"/>
                  </a:lnTo>
                  <a:lnTo>
                    <a:pt x="738" y="1488"/>
                  </a:lnTo>
                  <a:lnTo>
                    <a:pt x="738" y="1464"/>
                  </a:lnTo>
                  <a:lnTo>
                    <a:pt x="744" y="1452"/>
                  </a:lnTo>
                  <a:lnTo>
                    <a:pt x="750" y="1446"/>
                  </a:lnTo>
                  <a:lnTo>
                    <a:pt x="750" y="1434"/>
                  </a:lnTo>
                  <a:lnTo>
                    <a:pt x="756" y="1422"/>
                  </a:lnTo>
                  <a:lnTo>
                    <a:pt x="744" y="1410"/>
                  </a:lnTo>
                  <a:lnTo>
                    <a:pt x="726" y="1410"/>
                  </a:lnTo>
                  <a:lnTo>
                    <a:pt x="720" y="1386"/>
                  </a:lnTo>
                  <a:lnTo>
                    <a:pt x="714" y="1380"/>
                  </a:lnTo>
                  <a:lnTo>
                    <a:pt x="714" y="1368"/>
                  </a:lnTo>
                  <a:lnTo>
                    <a:pt x="720" y="1362"/>
                  </a:lnTo>
                  <a:lnTo>
                    <a:pt x="726" y="1362"/>
                  </a:lnTo>
                  <a:lnTo>
                    <a:pt x="732" y="1374"/>
                  </a:lnTo>
                  <a:lnTo>
                    <a:pt x="738" y="1380"/>
                  </a:lnTo>
                  <a:lnTo>
                    <a:pt x="738" y="1386"/>
                  </a:lnTo>
                  <a:lnTo>
                    <a:pt x="744" y="1398"/>
                  </a:lnTo>
                  <a:lnTo>
                    <a:pt x="756" y="1398"/>
                  </a:lnTo>
                  <a:lnTo>
                    <a:pt x="750" y="1380"/>
                  </a:lnTo>
                  <a:lnTo>
                    <a:pt x="828" y="1386"/>
                  </a:lnTo>
                  <a:lnTo>
                    <a:pt x="834" y="1380"/>
                  </a:lnTo>
                  <a:lnTo>
                    <a:pt x="840" y="1380"/>
                  </a:lnTo>
                  <a:lnTo>
                    <a:pt x="846" y="1374"/>
                  </a:lnTo>
                  <a:lnTo>
                    <a:pt x="864" y="1368"/>
                  </a:lnTo>
                  <a:lnTo>
                    <a:pt x="894" y="1362"/>
                  </a:lnTo>
                  <a:lnTo>
                    <a:pt x="930" y="1350"/>
                  </a:lnTo>
                  <a:lnTo>
                    <a:pt x="972" y="1338"/>
                  </a:lnTo>
                  <a:lnTo>
                    <a:pt x="1002" y="1326"/>
                  </a:lnTo>
                  <a:lnTo>
                    <a:pt x="1014" y="1320"/>
                  </a:lnTo>
                  <a:lnTo>
                    <a:pt x="1014" y="1284"/>
                  </a:lnTo>
                  <a:lnTo>
                    <a:pt x="1032" y="1272"/>
                  </a:lnTo>
                  <a:lnTo>
                    <a:pt x="1044" y="1218"/>
                  </a:lnTo>
                  <a:lnTo>
                    <a:pt x="1038" y="1194"/>
                  </a:lnTo>
                  <a:lnTo>
                    <a:pt x="1038" y="1170"/>
                  </a:lnTo>
                  <a:lnTo>
                    <a:pt x="1032" y="1170"/>
                  </a:lnTo>
                  <a:lnTo>
                    <a:pt x="1026" y="1164"/>
                  </a:lnTo>
                  <a:lnTo>
                    <a:pt x="1002" y="1152"/>
                  </a:lnTo>
                  <a:lnTo>
                    <a:pt x="990" y="1152"/>
                  </a:lnTo>
                  <a:lnTo>
                    <a:pt x="984" y="1146"/>
                  </a:lnTo>
                  <a:lnTo>
                    <a:pt x="978" y="1146"/>
                  </a:lnTo>
                  <a:lnTo>
                    <a:pt x="972" y="1140"/>
                  </a:lnTo>
                  <a:lnTo>
                    <a:pt x="990" y="1122"/>
                  </a:lnTo>
                  <a:lnTo>
                    <a:pt x="990" y="1092"/>
                  </a:lnTo>
                  <a:lnTo>
                    <a:pt x="984" y="1080"/>
                  </a:lnTo>
                  <a:lnTo>
                    <a:pt x="978" y="1074"/>
                  </a:lnTo>
                  <a:lnTo>
                    <a:pt x="954" y="1062"/>
                  </a:lnTo>
                  <a:lnTo>
                    <a:pt x="918" y="1050"/>
                  </a:lnTo>
                  <a:lnTo>
                    <a:pt x="906" y="1044"/>
                  </a:lnTo>
                  <a:lnTo>
                    <a:pt x="888" y="1032"/>
                  </a:lnTo>
                  <a:lnTo>
                    <a:pt x="876" y="1020"/>
                  </a:lnTo>
                  <a:lnTo>
                    <a:pt x="876" y="1002"/>
                  </a:lnTo>
                  <a:lnTo>
                    <a:pt x="882" y="990"/>
                  </a:lnTo>
                  <a:lnTo>
                    <a:pt x="888" y="990"/>
                  </a:lnTo>
                  <a:lnTo>
                    <a:pt x="888" y="984"/>
                  </a:lnTo>
                  <a:lnTo>
                    <a:pt x="858" y="948"/>
                  </a:lnTo>
                  <a:lnTo>
                    <a:pt x="858" y="900"/>
                  </a:lnTo>
                  <a:lnTo>
                    <a:pt x="882" y="900"/>
                  </a:lnTo>
                  <a:lnTo>
                    <a:pt x="888" y="894"/>
                  </a:lnTo>
                  <a:lnTo>
                    <a:pt x="894" y="894"/>
                  </a:lnTo>
                  <a:lnTo>
                    <a:pt x="894" y="888"/>
                  </a:lnTo>
                  <a:lnTo>
                    <a:pt x="888" y="876"/>
                  </a:lnTo>
                  <a:lnTo>
                    <a:pt x="876" y="870"/>
                  </a:lnTo>
                  <a:lnTo>
                    <a:pt x="870" y="858"/>
                  </a:lnTo>
                  <a:lnTo>
                    <a:pt x="864" y="852"/>
                  </a:lnTo>
                  <a:lnTo>
                    <a:pt x="876" y="834"/>
                  </a:lnTo>
                  <a:lnTo>
                    <a:pt x="864" y="822"/>
                  </a:lnTo>
                  <a:lnTo>
                    <a:pt x="858" y="810"/>
                  </a:lnTo>
                  <a:lnTo>
                    <a:pt x="852" y="804"/>
                  </a:lnTo>
                  <a:lnTo>
                    <a:pt x="864" y="792"/>
                  </a:lnTo>
                  <a:lnTo>
                    <a:pt x="882" y="792"/>
                  </a:lnTo>
                  <a:lnTo>
                    <a:pt x="858" y="774"/>
                  </a:lnTo>
                  <a:lnTo>
                    <a:pt x="858" y="738"/>
                  </a:lnTo>
                  <a:lnTo>
                    <a:pt x="882" y="726"/>
                  </a:lnTo>
                  <a:lnTo>
                    <a:pt x="876" y="726"/>
                  </a:lnTo>
                  <a:lnTo>
                    <a:pt x="852" y="702"/>
                  </a:lnTo>
                  <a:lnTo>
                    <a:pt x="852" y="696"/>
                  </a:lnTo>
                  <a:lnTo>
                    <a:pt x="870" y="678"/>
                  </a:lnTo>
                  <a:lnTo>
                    <a:pt x="870" y="666"/>
                  </a:lnTo>
                  <a:lnTo>
                    <a:pt x="876" y="654"/>
                  </a:lnTo>
                  <a:lnTo>
                    <a:pt x="876" y="642"/>
                  </a:lnTo>
                  <a:lnTo>
                    <a:pt x="882" y="636"/>
                  </a:lnTo>
                  <a:lnTo>
                    <a:pt x="900" y="636"/>
                  </a:lnTo>
                  <a:lnTo>
                    <a:pt x="906" y="630"/>
                  </a:lnTo>
                  <a:lnTo>
                    <a:pt x="912" y="618"/>
                  </a:lnTo>
                  <a:lnTo>
                    <a:pt x="918" y="612"/>
                  </a:lnTo>
                  <a:lnTo>
                    <a:pt x="918" y="588"/>
                  </a:lnTo>
                  <a:lnTo>
                    <a:pt x="930" y="588"/>
                  </a:lnTo>
                  <a:lnTo>
                    <a:pt x="948" y="570"/>
                  </a:lnTo>
                  <a:lnTo>
                    <a:pt x="948" y="558"/>
                  </a:lnTo>
                  <a:lnTo>
                    <a:pt x="954" y="546"/>
                  </a:lnTo>
                  <a:lnTo>
                    <a:pt x="954" y="534"/>
                  </a:lnTo>
                  <a:close/>
                  <a:moveTo>
                    <a:pt x="930" y="1020"/>
                  </a:moveTo>
                  <a:lnTo>
                    <a:pt x="942" y="1020"/>
                  </a:lnTo>
                  <a:lnTo>
                    <a:pt x="930" y="1014"/>
                  </a:lnTo>
                  <a:lnTo>
                    <a:pt x="930" y="102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1" name="Angola" descr="© INSCALE GmbH, 05.05.2010&#10;http://www.presentationload.com/">
              <a:extLst>
                <a:ext uri="{FF2B5EF4-FFF2-40B4-BE49-F238E27FC236}">
                  <a16:creationId xmlns:a16="http://schemas.microsoft.com/office/drawing/2014/main" id="{24470665-894D-E884-6E96-0DA63CDDB39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548173" y="3348928"/>
              <a:ext cx="336498" cy="419514"/>
            </a:xfrm>
            <a:custGeom>
              <a:avLst/>
              <a:gdLst>
                <a:gd name="T0" fmla="*/ 2147483647 w 888"/>
                <a:gd name="T1" fmla="*/ 2147483647 h 1104"/>
                <a:gd name="T2" fmla="*/ 2147483647 w 888"/>
                <a:gd name="T3" fmla="*/ 2147483647 h 1104"/>
                <a:gd name="T4" fmla="*/ 2147483647 w 888"/>
                <a:gd name="T5" fmla="*/ 2147483647 h 1104"/>
                <a:gd name="T6" fmla="*/ 2147483647 w 888"/>
                <a:gd name="T7" fmla="*/ 0 h 1104"/>
                <a:gd name="T8" fmla="*/ 2147483647 w 888"/>
                <a:gd name="T9" fmla="*/ 2147483647 h 1104"/>
                <a:gd name="T10" fmla="*/ 2147483647 w 888"/>
                <a:gd name="T11" fmla="*/ 2147483647 h 1104"/>
                <a:gd name="T12" fmla="*/ 2147483647 w 888"/>
                <a:gd name="T13" fmla="*/ 2147483647 h 1104"/>
                <a:gd name="T14" fmla="*/ 2147483647 w 888"/>
                <a:gd name="T15" fmla="*/ 2147483647 h 1104"/>
                <a:gd name="T16" fmla="*/ 2147483647 w 888"/>
                <a:gd name="T17" fmla="*/ 2147483647 h 1104"/>
                <a:gd name="T18" fmla="*/ 2147483647 w 888"/>
                <a:gd name="T19" fmla="*/ 2147483647 h 1104"/>
                <a:gd name="T20" fmla="*/ 2147483647 w 888"/>
                <a:gd name="T21" fmla="*/ 2147483647 h 1104"/>
                <a:gd name="T22" fmla="*/ 2147483647 w 888"/>
                <a:gd name="T23" fmla="*/ 2147483647 h 1104"/>
                <a:gd name="T24" fmla="*/ 2147483647 w 888"/>
                <a:gd name="T25" fmla="*/ 2147483647 h 1104"/>
                <a:gd name="T26" fmla="*/ 2147483647 w 888"/>
                <a:gd name="T27" fmla="*/ 2147483647 h 1104"/>
                <a:gd name="T28" fmla="*/ 2147483647 w 888"/>
                <a:gd name="T29" fmla="*/ 2147483647 h 1104"/>
                <a:gd name="T30" fmla="*/ 2147483647 w 888"/>
                <a:gd name="T31" fmla="*/ 2147483647 h 1104"/>
                <a:gd name="T32" fmla="*/ 2147483647 w 888"/>
                <a:gd name="T33" fmla="*/ 2147483647 h 1104"/>
                <a:gd name="T34" fmla="*/ 2147483647 w 888"/>
                <a:gd name="T35" fmla="*/ 2147483647 h 1104"/>
                <a:gd name="T36" fmla="*/ 2147483647 w 888"/>
                <a:gd name="T37" fmla="*/ 2147483647 h 1104"/>
                <a:gd name="T38" fmla="*/ 2147483647 w 888"/>
                <a:gd name="T39" fmla="*/ 2147483647 h 1104"/>
                <a:gd name="T40" fmla="*/ 2147483647 w 888"/>
                <a:gd name="T41" fmla="*/ 2147483647 h 1104"/>
                <a:gd name="T42" fmla="*/ 2147483647 w 888"/>
                <a:gd name="T43" fmla="*/ 2147483647 h 1104"/>
                <a:gd name="T44" fmla="*/ 2147483647 w 888"/>
                <a:gd name="T45" fmla="*/ 2147483647 h 1104"/>
                <a:gd name="T46" fmla="*/ 2147483647 w 888"/>
                <a:gd name="T47" fmla="*/ 2147483647 h 1104"/>
                <a:gd name="T48" fmla="*/ 2147483647 w 888"/>
                <a:gd name="T49" fmla="*/ 2147483647 h 1104"/>
                <a:gd name="T50" fmla="*/ 2147483647 w 888"/>
                <a:gd name="T51" fmla="*/ 2147483647 h 1104"/>
                <a:gd name="T52" fmla="*/ 2147483647 w 888"/>
                <a:gd name="T53" fmla="*/ 2147483647 h 1104"/>
                <a:gd name="T54" fmla="*/ 2147483647 w 888"/>
                <a:gd name="T55" fmla="*/ 2147483647 h 1104"/>
                <a:gd name="T56" fmla="*/ 2147483647 w 888"/>
                <a:gd name="T57" fmla="*/ 2147483647 h 1104"/>
                <a:gd name="T58" fmla="*/ 2147483647 w 888"/>
                <a:gd name="T59" fmla="*/ 2147483647 h 1104"/>
                <a:gd name="T60" fmla="*/ 2147483647 w 888"/>
                <a:gd name="T61" fmla="*/ 2147483647 h 1104"/>
                <a:gd name="T62" fmla="*/ 2147483647 w 888"/>
                <a:gd name="T63" fmla="*/ 2147483647 h 1104"/>
                <a:gd name="T64" fmla="*/ 2147483647 w 888"/>
                <a:gd name="T65" fmla="*/ 2147483647 h 1104"/>
                <a:gd name="T66" fmla="*/ 2147483647 w 888"/>
                <a:gd name="T67" fmla="*/ 2147483647 h 1104"/>
                <a:gd name="T68" fmla="*/ 2147483647 w 888"/>
                <a:gd name="T69" fmla="*/ 2147483647 h 1104"/>
                <a:gd name="T70" fmla="*/ 2147483647 w 888"/>
                <a:gd name="T71" fmla="*/ 2147483647 h 1104"/>
                <a:gd name="T72" fmla="*/ 2147483647 w 888"/>
                <a:gd name="T73" fmla="*/ 2147483647 h 1104"/>
                <a:gd name="T74" fmla="*/ 0 w 888"/>
                <a:gd name="T75" fmla="*/ 2147483647 h 1104"/>
                <a:gd name="T76" fmla="*/ 2147483647 w 888"/>
                <a:gd name="T77" fmla="*/ 2147483647 h 1104"/>
                <a:gd name="T78" fmla="*/ 2147483647 w 888"/>
                <a:gd name="T79" fmla="*/ 2147483647 h 1104"/>
                <a:gd name="T80" fmla="*/ 2147483647 w 888"/>
                <a:gd name="T81" fmla="*/ 2147483647 h 1104"/>
                <a:gd name="T82" fmla="*/ 2147483647 w 888"/>
                <a:gd name="T83" fmla="*/ 2147483647 h 1104"/>
                <a:gd name="T84" fmla="*/ 2147483647 w 888"/>
                <a:gd name="T85" fmla="*/ 2147483647 h 1104"/>
                <a:gd name="T86" fmla="*/ 2147483647 w 888"/>
                <a:gd name="T87" fmla="*/ 2147483647 h 1104"/>
                <a:gd name="T88" fmla="*/ 2147483647 w 888"/>
                <a:gd name="T89" fmla="*/ 2147483647 h 1104"/>
                <a:gd name="T90" fmla="*/ 2147483647 w 888"/>
                <a:gd name="T91" fmla="*/ 2147483647 h 1104"/>
                <a:gd name="T92" fmla="*/ 2147483647 w 888"/>
                <a:gd name="T93" fmla="*/ 2147483647 h 1104"/>
                <a:gd name="T94" fmla="*/ 2147483647 w 888"/>
                <a:gd name="T95" fmla="*/ 2147483647 h 110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88"/>
                <a:gd name="T145" fmla="*/ 0 h 1104"/>
                <a:gd name="T146" fmla="*/ 888 w 888"/>
                <a:gd name="T147" fmla="*/ 1104 h 110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88" h="1104">
                  <a:moveTo>
                    <a:pt x="42" y="114"/>
                  </a:moveTo>
                  <a:lnTo>
                    <a:pt x="42" y="120"/>
                  </a:lnTo>
                  <a:lnTo>
                    <a:pt x="48" y="120"/>
                  </a:lnTo>
                  <a:lnTo>
                    <a:pt x="54" y="114"/>
                  </a:lnTo>
                  <a:lnTo>
                    <a:pt x="66" y="108"/>
                  </a:lnTo>
                  <a:lnTo>
                    <a:pt x="72" y="102"/>
                  </a:lnTo>
                  <a:lnTo>
                    <a:pt x="72" y="96"/>
                  </a:lnTo>
                  <a:lnTo>
                    <a:pt x="66" y="84"/>
                  </a:lnTo>
                  <a:lnTo>
                    <a:pt x="66" y="78"/>
                  </a:lnTo>
                  <a:lnTo>
                    <a:pt x="60" y="66"/>
                  </a:lnTo>
                  <a:lnTo>
                    <a:pt x="96" y="36"/>
                  </a:lnTo>
                  <a:lnTo>
                    <a:pt x="102" y="24"/>
                  </a:lnTo>
                  <a:lnTo>
                    <a:pt x="102" y="18"/>
                  </a:lnTo>
                  <a:lnTo>
                    <a:pt x="96" y="12"/>
                  </a:lnTo>
                  <a:lnTo>
                    <a:pt x="96" y="6"/>
                  </a:lnTo>
                  <a:lnTo>
                    <a:pt x="90" y="0"/>
                  </a:lnTo>
                  <a:lnTo>
                    <a:pt x="84" y="6"/>
                  </a:lnTo>
                  <a:lnTo>
                    <a:pt x="72" y="12"/>
                  </a:lnTo>
                  <a:lnTo>
                    <a:pt x="66" y="18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36" y="42"/>
                  </a:lnTo>
                  <a:lnTo>
                    <a:pt x="36" y="60"/>
                  </a:lnTo>
                  <a:lnTo>
                    <a:pt x="42" y="114"/>
                  </a:lnTo>
                  <a:close/>
                  <a:moveTo>
                    <a:pt x="876" y="546"/>
                  </a:moveTo>
                  <a:lnTo>
                    <a:pt x="852" y="546"/>
                  </a:lnTo>
                  <a:lnTo>
                    <a:pt x="840" y="534"/>
                  </a:lnTo>
                  <a:lnTo>
                    <a:pt x="828" y="534"/>
                  </a:lnTo>
                  <a:lnTo>
                    <a:pt x="828" y="546"/>
                  </a:lnTo>
                  <a:lnTo>
                    <a:pt x="804" y="552"/>
                  </a:lnTo>
                  <a:lnTo>
                    <a:pt x="774" y="546"/>
                  </a:lnTo>
                  <a:lnTo>
                    <a:pt x="768" y="564"/>
                  </a:lnTo>
                  <a:lnTo>
                    <a:pt x="762" y="558"/>
                  </a:lnTo>
                  <a:lnTo>
                    <a:pt x="756" y="558"/>
                  </a:lnTo>
                  <a:lnTo>
                    <a:pt x="750" y="552"/>
                  </a:lnTo>
                  <a:lnTo>
                    <a:pt x="750" y="528"/>
                  </a:lnTo>
                  <a:lnTo>
                    <a:pt x="756" y="522"/>
                  </a:lnTo>
                  <a:lnTo>
                    <a:pt x="756" y="510"/>
                  </a:lnTo>
                  <a:lnTo>
                    <a:pt x="762" y="498"/>
                  </a:lnTo>
                  <a:lnTo>
                    <a:pt x="762" y="480"/>
                  </a:lnTo>
                  <a:lnTo>
                    <a:pt x="756" y="474"/>
                  </a:lnTo>
                  <a:lnTo>
                    <a:pt x="744" y="450"/>
                  </a:lnTo>
                  <a:lnTo>
                    <a:pt x="732" y="432"/>
                  </a:lnTo>
                  <a:lnTo>
                    <a:pt x="726" y="414"/>
                  </a:lnTo>
                  <a:lnTo>
                    <a:pt x="726" y="402"/>
                  </a:lnTo>
                  <a:lnTo>
                    <a:pt x="732" y="396"/>
                  </a:lnTo>
                  <a:lnTo>
                    <a:pt x="732" y="384"/>
                  </a:lnTo>
                  <a:lnTo>
                    <a:pt x="726" y="360"/>
                  </a:lnTo>
                  <a:lnTo>
                    <a:pt x="732" y="354"/>
                  </a:lnTo>
                  <a:lnTo>
                    <a:pt x="738" y="342"/>
                  </a:lnTo>
                  <a:lnTo>
                    <a:pt x="738" y="330"/>
                  </a:lnTo>
                  <a:lnTo>
                    <a:pt x="732" y="318"/>
                  </a:lnTo>
                  <a:lnTo>
                    <a:pt x="720" y="306"/>
                  </a:lnTo>
                  <a:lnTo>
                    <a:pt x="714" y="288"/>
                  </a:lnTo>
                  <a:lnTo>
                    <a:pt x="726" y="270"/>
                  </a:lnTo>
                  <a:lnTo>
                    <a:pt x="726" y="246"/>
                  </a:lnTo>
                  <a:lnTo>
                    <a:pt x="636" y="246"/>
                  </a:lnTo>
                  <a:lnTo>
                    <a:pt x="636" y="222"/>
                  </a:lnTo>
                  <a:lnTo>
                    <a:pt x="624" y="216"/>
                  </a:lnTo>
                  <a:lnTo>
                    <a:pt x="612" y="216"/>
                  </a:lnTo>
                  <a:lnTo>
                    <a:pt x="612" y="222"/>
                  </a:lnTo>
                  <a:lnTo>
                    <a:pt x="564" y="222"/>
                  </a:lnTo>
                  <a:lnTo>
                    <a:pt x="558" y="228"/>
                  </a:lnTo>
                  <a:lnTo>
                    <a:pt x="558" y="234"/>
                  </a:lnTo>
                  <a:lnTo>
                    <a:pt x="564" y="240"/>
                  </a:lnTo>
                  <a:lnTo>
                    <a:pt x="570" y="252"/>
                  </a:lnTo>
                  <a:lnTo>
                    <a:pt x="570" y="264"/>
                  </a:lnTo>
                  <a:lnTo>
                    <a:pt x="558" y="264"/>
                  </a:lnTo>
                  <a:lnTo>
                    <a:pt x="558" y="270"/>
                  </a:lnTo>
                  <a:lnTo>
                    <a:pt x="552" y="276"/>
                  </a:lnTo>
                  <a:lnTo>
                    <a:pt x="552" y="294"/>
                  </a:lnTo>
                  <a:lnTo>
                    <a:pt x="510" y="300"/>
                  </a:lnTo>
                  <a:lnTo>
                    <a:pt x="504" y="294"/>
                  </a:lnTo>
                  <a:lnTo>
                    <a:pt x="492" y="300"/>
                  </a:lnTo>
                  <a:lnTo>
                    <a:pt x="468" y="300"/>
                  </a:lnTo>
                  <a:lnTo>
                    <a:pt x="462" y="312"/>
                  </a:lnTo>
                  <a:lnTo>
                    <a:pt x="450" y="306"/>
                  </a:lnTo>
                  <a:lnTo>
                    <a:pt x="420" y="306"/>
                  </a:lnTo>
                  <a:lnTo>
                    <a:pt x="408" y="282"/>
                  </a:lnTo>
                  <a:lnTo>
                    <a:pt x="402" y="276"/>
                  </a:lnTo>
                  <a:lnTo>
                    <a:pt x="402" y="264"/>
                  </a:lnTo>
                  <a:lnTo>
                    <a:pt x="390" y="252"/>
                  </a:lnTo>
                  <a:lnTo>
                    <a:pt x="384" y="252"/>
                  </a:lnTo>
                  <a:lnTo>
                    <a:pt x="378" y="246"/>
                  </a:lnTo>
                  <a:lnTo>
                    <a:pt x="378" y="240"/>
                  </a:lnTo>
                  <a:lnTo>
                    <a:pt x="384" y="234"/>
                  </a:lnTo>
                  <a:lnTo>
                    <a:pt x="384" y="210"/>
                  </a:lnTo>
                  <a:lnTo>
                    <a:pt x="366" y="192"/>
                  </a:lnTo>
                  <a:lnTo>
                    <a:pt x="366" y="150"/>
                  </a:lnTo>
                  <a:lnTo>
                    <a:pt x="354" y="138"/>
                  </a:lnTo>
                  <a:lnTo>
                    <a:pt x="348" y="126"/>
                  </a:lnTo>
                  <a:lnTo>
                    <a:pt x="342" y="120"/>
                  </a:lnTo>
                  <a:lnTo>
                    <a:pt x="324" y="120"/>
                  </a:lnTo>
                  <a:lnTo>
                    <a:pt x="318" y="126"/>
                  </a:lnTo>
                  <a:lnTo>
                    <a:pt x="294" y="126"/>
                  </a:lnTo>
                  <a:lnTo>
                    <a:pt x="276" y="132"/>
                  </a:lnTo>
                  <a:lnTo>
                    <a:pt x="246" y="132"/>
                  </a:lnTo>
                  <a:lnTo>
                    <a:pt x="234" y="126"/>
                  </a:lnTo>
                  <a:lnTo>
                    <a:pt x="222" y="126"/>
                  </a:lnTo>
                  <a:lnTo>
                    <a:pt x="210" y="132"/>
                  </a:lnTo>
                  <a:lnTo>
                    <a:pt x="180" y="132"/>
                  </a:lnTo>
                  <a:lnTo>
                    <a:pt x="168" y="126"/>
                  </a:lnTo>
                  <a:lnTo>
                    <a:pt x="144" y="132"/>
                  </a:lnTo>
                  <a:lnTo>
                    <a:pt x="132" y="126"/>
                  </a:lnTo>
                  <a:lnTo>
                    <a:pt x="126" y="132"/>
                  </a:lnTo>
                  <a:lnTo>
                    <a:pt x="102" y="126"/>
                  </a:lnTo>
                  <a:lnTo>
                    <a:pt x="54" y="150"/>
                  </a:lnTo>
                  <a:lnTo>
                    <a:pt x="48" y="156"/>
                  </a:lnTo>
                  <a:lnTo>
                    <a:pt x="54" y="168"/>
                  </a:lnTo>
                  <a:lnTo>
                    <a:pt x="60" y="174"/>
                  </a:lnTo>
                  <a:lnTo>
                    <a:pt x="66" y="186"/>
                  </a:lnTo>
                  <a:lnTo>
                    <a:pt x="90" y="210"/>
                  </a:lnTo>
                  <a:lnTo>
                    <a:pt x="84" y="234"/>
                  </a:lnTo>
                  <a:lnTo>
                    <a:pt x="90" y="246"/>
                  </a:lnTo>
                  <a:lnTo>
                    <a:pt x="108" y="270"/>
                  </a:lnTo>
                  <a:lnTo>
                    <a:pt x="120" y="300"/>
                  </a:lnTo>
                  <a:lnTo>
                    <a:pt x="126" y="330"/>
                  </a:lnTo>
                  <a:lnTo>
                    <a:pt x="120" y="354"/>
                  </a:lnTo>
                  <a:lnTo>
                    <a:pt x="108" y="378"/>
                  </a:lnTo>
                  <a:lnTo>
                    <a:pt x="102" y="384"/>
                  </a:lnTo>
                  <a:lnTo>
                    <a:pt x="102" y="408"/>
                  </a:lnTo>
                  <a:lnTo>
                    <a:pt x="114" y="408"/>
                  </a:lnTo>
                  <a:lnTo>
                    <a:pt x="114" y="438"/>
                  </a:lnTo>
                  <a:lnTo>
                    <a:pt x="126" y="474"/>
                  </a:lnTo>
                  <a:lnTo>
                    <a:pt x="150" y="510"/>
                  </a:lnTo>
                  <a:lnTo>
                    <a:pt x="162" y="552"/>
                  </a:lnTo>
                  <a:lnTo>
                    <a:pt x="162" y="582"/>
                  </a:lnTo>
                  <a:lnTo>
                    <a:pt x="156" y="594"/>
                  </a:lnTo>
                  <a:lnTo>
                    <a:pt x="150" y="612"/>
                  </a:lnTo>
                  <a:lnTo>
                    <a:pt x="144" y="618"/>
                  </a:lnTo>
                  <a:lnTo>
                    <a:pt x="138" y="630"/>
                  </a:lnTo>
                  <a:lnTo>
                    <a:pt x="144" y="642"/>
                  </a:lnTo>
                  <a:lnTo>
                    <a:pt x="144" y="660"/>
                  </a:lnTo>
                  <a:lnTo>
                    <a:pt x="138" y="666"/>
                  </a:lnTo>
                  <a:lnTo>
                    <a:pt x="126" y="672"/>
                  </a:lnTo>
                  <a:lnTo>
                    <a:pt x="108" y="672"/>
                  </a:lnTo>
                  <a:lnTo>
                    <a:pt x="96" y="690"/>
                  </a:lnTo>
                  <a:lnTo>
                    <a:pt x="102" y="714"/>
                  </a:lnTo>
                  <a:lnTo>
                    <a:pt x="78" y="714"/>
                  </a:lnTo>
                  <a:lnTo>
                    <a:pt x="66" y="720"/>
                  </a:lnTo>
                  <a:lnTo>
                    <a:pt x="66" y="750"/>
                  </a:lnTo>
                  <a:lnTo>
                    <a:pt x="60" y="762"/>
                  </a:lnTo>
                  <a:lnTo>
                    <a:pt x="60" y="774"/>
                  </a:lnTo>
                  <a:lnTo>
                    <a:pt x="48" y="786"/>
                  </a:lnTo>
                  <a:lnTo>
                    <a:pt x="48" y="858"/>
                  </a:lnTo>
                  <a:lnTo>
                    <a:pt x="36" y="864"/>
                  </a:lnTo>
                  <a:lnTo>
                    <a:pt x="30" y="870"/>
                  </a:lnTo>
                  <a:lnTo>
                    <a:pt x="30" y="912"/>
                  </a:lnTo>
                  <a:lnTo>
                    <a:pt x="6" y="930"/>
                  </a:lnTo>
                  <a:lnTo>
                    <a:pt x="6" y="966"/>
                  </a:lnTo>
                  <a:lnTo>
                    <a:pt x="18" y="984"/>
                  </a:lnTo>
                  <a:lnTo>
                    <a:pt x="0" y="1002"/>
                  </a:lnTo>
                  <a:lnTo>
                    <a:pt x="0" y="1044"/>
                  </a:lnTo>
                  <a:lnTo>
                    <a:pt x="18" y="1044"/>
                  </a:lnTo>
                  <a:lnTo>
                    <a:pt x="36" y="1038"/>
                  </a:lnTo>
                  <a:lnTo>
                    <a:pt x="42" y="1044"/>
                  </a:lnTo>
                  <a:lnTo>
                    <a:pt x="72" y="1044"/>
                  </a:lnTo>
                  <a:lnTo>
                    <a:pt x="90" y="1026"/>
                  </a:lnTo>
                  <a:lnTo>
                    <a:pt x="90" y="1020"/>
                  </a:lnTo>
                  <a:lnTo>
                    <a:pt x="120" y="1020"/>
                  </a:lnTo>
                  <a:lnTo>
                    <a:pt x="126" y="1026"/>
                  </a:lnTo>
                  <a:lnTo>
                    <a:pt x="132" y="1038"/>
                  </a:lnTo>
                  <a:lnTo>
                    <a:pt x="156" y="1050"/>
                  </a:lnTo>
                  <a:lnTo>
                    <a:pt x="168" y="1050"/>
                  </a:lnTo>
                  <a:lnTo>
                    <a:pt x="174" y="1056"/>
                  </a:lnTo>
                  <a:lnTo>
                    <a:pt x="480" y="1056"/>
                  </a:lnTo>
                  <a:lnTo>
                    <a:pt x="480" y="1062"/>
                  </a:lnTo>
                  <a:lnTo>
                    <a:pt x="504" y="1086"/>
                  </a:lnTo>
                  <a:lnTo>
                    <a:pt x="540" y="1086"/>
                  </a:lnTo>
                  <a:lnTo>
                    <a:pt x="546" y="1098"/>
                  </a:lnTo>
                  <a:lnTo>
                    <a:pt x="618" y="1092"/>
                  </a:lnTo>
                  <a:lnTo>
                    <a:pt x="624" y="1104"/>
                  </a:lnTo>
                  <a:lnTo>
                    <a:pt x="696" y="1104"/>
                  </a:lnTo>
                  <a:lnTo>
                    <a:pt x="732" y="1098"/>
                  </a:lnTo>
                  <a:lnTo>
                    <a:pt x="780" y="1092"/>
                  </a:lnTo>
                  <a:lnTo>
                    <a:pt x="816" y="1080"/>
                  </a:lnTo>
                  <a:lnTo>
                    <a:pt x="828" y="1074"/>
                  </a:lnTo>
                  <a:lnTo>
                    <a:pt x="738" y="984"/>
                  </a:lnTo>
                  <a:lnTo>
                    <a:pt x="738" y="966"/>
                  </a:lnTo>
                  <a:lnTo>
                    <a:pt x="732" y="954"/>
                  </a:lnTo>
                  <a:lnTo>
                    <a:pt x="732" y="702"/>
                  </a:lnTo>
                  <a:lnTo>
                    <a:pt x="858" y="708"/>
                  </a:lnTo>
                  <a:lnTo>
                    <a:pt x="864" y="708"/>
                  </a:lnTo>
                  <a:lnTo>
                    <a:pt x="876" y="696"/>
                  </a:lnTo>
                  <a:lnTo>
                    <a:pt x="876" y="672"/>
                  </a:lnTo>
                  <a:lnTo>
                    <a:pt x="870" y="666"/>
                  </a:lnTo>
                  <a:lnTo>
                    <a:pt x="870" y="660"/>
                  </a:lnTo>
                  <a:lnTo>
                    <a:pt x="888" y="654"/>
                  </a:lnTo>
                  <a:lnTo>
                    <a:pt x="876" y="642"/>
                  </a:lnTo>
                  <a:lnTo>
                    <a:pt x="876" y="588"/>
                  </a:lnTo>
                  <a:lnTo>
                    <a:pt x="882" y="588"/>
                  </a:lnTo>
                  <a:lnTo>
                    <a:pt x="888" y="582"/>
                  </a:lnTo>
                  <a:lnTo>
                    <a:pt x="888" y="564"/>
                  </a:lnTo>
                  <a:lnTo>
                    <a:pt x="876" y="552"/>
                  </a:lnTo>
                  <a:lnTo>
                    <a:pt x="876" y="546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2" name="Andorra" descr="© INSCALE GmbH, 05.05.2010&#10;http://www.presentationload.com/">
              <a:extLst>
                <a:ext uri="{FF2B5EF4-FFF2-40B4-BE49-F238E27FC236}">
                  <a16:creationId xmlns:a16="http://schemas.microsoft.com/office/drawing/2014/main" id="{08C1304C-CAA8-44A5-9707-428FB5619EEB}"/>
                </a:ext>
              </a:extLst>
            </p:cNvPr>
            <p:cNvSpPr>
              <a:spLocks/>
            </p:cNvSpPr>
            <p:nvPr/>
          </p:nvSpPr>
          <p:spPr bwMode="gray">
            <a:xfrm>
              <a:off x="4293206" y="1916951"/>
              <a:ext cx="11859" cy="5929"/>
            </a:xfrm>
            <a:custGeom>
              <a:avLst/>
              <a:gdLst>
                <a:gd name="T0" fmla="*/ 2147483647 w 30"/>
                <a:gd name="T1" fmla="*/ 2147483647 h 18"/>
                <a:gd name="T2" fmla="*/ 2147483647 w 30"/>
                <a:gd name="T3" fmla="*/ 2147483647 h 18"/>
                <a:gd name="T4" fmla="*/ 2147483647 w 30"/>
                <a:gd name="T5" fmla="*/ 2147483647 h 18"/>
                <a:gd name="T6" fmla="*/ 2147483647 w 30"/>
                <a:gd name="T7" fmla="*/ 0 h 18"/>
                <a:gd name="T8" fmla="*/ 0 w 30"/>
                <a:gd name="T9" fmla="*/ 0 h 18"/>
                <a:gd name="T10" fmla="*/ 2147483647 w 30"/>
                <a:gd name="T11" fmla="*/ 2147483647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18"/>
                <a:gd name="T20" fmla="*/ 30 w 30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18">
                  <a:moveTo>
                    <a:pt x="6" y="18"/>
                  </a:moveTo>
                  <a:lnTo>
                    <a:pt x="18" y="12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0" y="0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3" name="Algeria" descr="© INSCALE GmbH, 05.05.2010&#10;http://www.presentationload.com/">
              <a:extLst>
                <a:ext uri="{FF2B5EF4-FFF2-40B4-BE49-F238E27FC236}">
                  <a16:creationId xmlns:a16="http://schemas.microsoft.com/office/drawing/2014/main" id="{A90E640C-A646-F915-1E3B-476080E1B69B}"/>
                </a:ext>
              </a:extLst>
            </p:cNvPr>
            <p:cNvSpPr>
              <a:spLocks/>
            </p:cNvSpPr>
            <p:nvPr/>
          </p:nvSpPr>
          <p:spPr bwMode="gray">
            <a:xfrm>
              <a:off x="3996732" y="2082976"/>
              <a:ext cx="560338" cy="554408"/>
            </a:xfrm>
            <a:custGeom>
              <a:avLst/>
              <a:gdLst>
                <a:gd name="T0" fmla="*/ 2147483647 w 1476"/>
                <a:gd name="T1" fmla="*/ 2147483647 h 1464"/>
                <a:gd name="T2" fmla="*/ 2147483647 w 1476"/>
                <a:gd name="T3" fmla="*/ 2147483647 h 1464"/>
                <a:gd name="T4" fmla="*/ 2147483647 w 1476"/>
                <a:gd name="T5" fmla="*/ 2147483647 h 1464"/>
                <a:gd name="T6" fmla="*/ 2147483647 w 1476"/>
                <a:gd name="T7" fmla="*/ 2147483647 h 1464"/>
                <a:gd name="T8" fmla="*/ 2147483647 w 1476"/>
                <a:gd name="T9" fmla="*/ 2147483647 h 1464"/>
                <a:gd name="T10" fmla="*/ 2147483647 w 1476"/>
                <a:gd name="T11" fmla="*/ 2147483647 h 1464"/>
                <a:gd name="T12" fmla="*/ 2147483647 w 1476"/>
                <a:gd name="T13" fmla="*/ 2147483647 h 1464"/>
                <a:gd name="T14" fmla="*/ 2147483647 w 1476"/>
                <a:gd name="T15" fmla="*/ 2147483647 h 1464"/>
                <a:gd name="T16" fmla="*/ 2147483647 w 1476"/>
                <a:gd name="T17" fmla="*/ 2147483647 h 1464"/>
                <a:gd name="T18" fmla="*/ 2147483647 w 1476"/>
                <a:gd name="T19" fmla="*/ 2147483647 h 1464"/>
                <a:gd name="T20" fmla="*/ 2147483647 w 1476"/>
                <a:gd name="T21" fmla="*/ 2147483647 h 1464"/>
                <a:gd name="T22" fmla="*/ 2147483647 w 1476"/>
                <a:gd name="T23" fmla="*/ 2147483647 h 1464"/>
                <a:gd name="T24" fmla="*/ 2147483647 w 1476"/>
                <a:gd name="T25" fmla="*/ 2147483647 h 1464"/>
                <a:gd name="T26" fmla="*/ 2147483647 w 1476"/>
                <a:gd name="T27" fmla="*/ 2147483647 h 1464"/>
                <a:gd name="T28" fmla="*/ 2147483647 w 1476"/>
                <a:gd name="T29" fmla="*/ 2147483647 h 1464"/>
                <a:gd name="T30" fmla="*/ 2147483647 w 1476"/>
                <a:gd name="T31" fmla="*/ 2147483647 h 1464"/>
                <a:gd name="T32" fmla="*/ 2147483647 w 1476"/>
                <a:gd name="T33" fmla="*/ 2147483647 h 1464"/>
                <a:gd name="T34" fmla="*/ 2147483647 w 1476"/>
                <a:gd name="T35" fmla="*/ 2147483647 h 1464"/>
                <a:gd name="T36" fmla="*/ 2147483647 w 1476"/>
                <a:gd name="T37" fmla="*/ 2147483647 h 1464"/>
                <a:gd name="T38" fmla="*/ 2147483647 w 1476"/>
                <a:gd name="T39" fmla="*/ 2147483647 h 1464"/>
                <a:gd name="T40" fmla="*/ 2147483647 w 1476"/>
                <a:gd name="T41" fmla="*/ 2147483647 h 1464"/>
                <a:gd name="T42" fmla="*/ 2147483647 w 1476"/>
                <a:gd name="T43" fmla="*/ 2147483647 h 1464"/>
                <a:gd name="T44" fmla="*/ 2147483647 w 1476"/>
                <a:gd name="T45" fmla="*/ 2147483647 h 1464"/>
                <a:gd name="T46" fmla="*/ 2147483647 w 1476"/>
                <a:gd name="T47" fmla="*/ 2147483647 h 1464"/>
                <a:gd name="T48" fmla="*/ 2147483647 w 1476"/>
                <a:gd name="T49" fmla="*/ 2147483647 h 1464"/>
                <a:gd name="T50" fmla="*/ 2147483647 w 1476"/>
                <a:gd name="T51" fmla="*/ 2147483647 h 1464"/>
                <a:gd name="T52" fmla="*/ 2147483647 w 1476"/>
                <a:gd name="T53" fmla="*/ 2147483647 h 1464"/>
                <a:gd name="T54" fmla="*/ 2147483647 w 1476"/>
                <a:gd name="T55" fmla="*/ 2147483647 h 1464"/>
                <a:gd name="T56" fmla="*/ 2147483647 w 1476"/>
                <a:gd name="T57" fmla="*/ 2147483647 h 1464"/>
                <a:gd name="T58" fmla="*/ 2147483647 w 1476"/>
                <a:gd name="T59" fmla="*/ 2147483647 h 1464"/>
                <a:gd name="T60" fmla="*/ 2147483647 w 1476"/>
                <a:gd name="T61" fmla="*/ 2147483647 h 1464"/>
                <a:gd name="T62" fmla="*/ 2147483647 w 1476"/>
                <a:gd name="T63" fmla="*/ 2147483647 h 1464"/>
                <a:gd name="T64" fmla="*/ 2147483647 w 1476"/>
                <a:gd name="T65" fmla="*/ 2147483647 h 1464"/>
                <a:gd name="T66" fmla="*/ 2147483647 w 1476"/>
                <a:gd name="T67" fmla="*/ 2147483647 h 1464"/>
                <a:gd name="T68" fmla="*/ 2147483647 w 1476"/>
                <a:gd name="T69" fmla="*/ 2147483647 h 1464"/>
                <a:gd name="T70" fmla="*/ 2147483647 w 1476"/>
                <a:gd name="T71" fmla="*/ 2147483647 h 1464"/>
                <a:gd name="T72" fmla="*/ 2147483647 w 1476"/>
                <a:gd name="T73" fmla="*/ 2147483647 h 1464"/>
                <a:gd name="T74" fmla="*/ 2147483647 w 1476"/>
                <a:gd name="T75" fmla="*/ 2147483647 h 1464"/>
                <a:gd name="T76" fmla="*/ 2147483647 w 1476"/>
                <a:gd name="T77" fmla="*/ 2147483647 h 1464"/>
                <a:gd name="T78" fmla="*/ 2147483647 w 1476"/>
                <a:gd name="T79" fmla="*/ 2147483647 h 1464"/>
                <a:gd name="T80" fmla="*/ 2147483647 w 1476"/>
                <a:gd name="T81" fmla="*/ 2147483647 h 1464"/>
                <a:gd name="T82" fmla="*/ 2147483647 w 1476"/>
                <a:gd name="T83" fmla="*/ 2147483647 h 1464"/>
                <a:gd name="T84" fmla="*/ 2147483647 w 1476"/>
                <a:gd name="T85" fmla="*/ 2147483647 h 1464"/>
                <a:gd name="T86" fmla="*/ 2147483647 w 1476"/>
                <a:gd name="T87" fmla="*/ 2147483647 h 1464"/>
                <a:gd name="T88" fmla="*/ 2147483647 w 1476"/>
                <a:gd name="T89" fmla="*/ 2147483647 h 1464"/>
                <a:gd name="T90" fmla="*/ 2147483647 w 1476"/>
                <a:gd name="T91" fmla="*/ 2147483647 h 1464"/>
                <a:gd name="T92" fmla="*/ 2147483647 w 1476"/>
                <a:gd name="T93" fmla="*/ 2147483647 h 1464"/>
                <a:gd name="T94" fmla="*/ 2147483647 w 1476"/>
                <a:gd name="T95" fmla="*/ 2147483647 h 1464"/>
                <a:gd name="T96" fmla="*/ 2147483647 w 1476"/>
                <a:gd name="T97" fmla="*/ 2147483647 h 1464"/>
                <a:gd name="T98" fmla="*/ 2147483647 w 1476"/>
                <a:gd name="T99" fmla="*/ 2147483647 h 1464"/>
                <a:gd name="T100" fmla="*/ 2147483647 w 1476"/>
                <a:gd name="T101" fmla="*/ 2147483647 h 1464"/>
                <a:gd name="T102" fmla="*/ 2147483647 w 1476"/>
                <a:gd name="T103" fmla="*/ 2147483647 h 1464"/>
                <a:gd name="T104" fmla="*/ 2147483647 w 1476"/>
                <a:gd name="T105" fmla="*/ 2147483647 h 146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476"/>
                <a:gd name="T160" fmla="*/ 0 h 1464"/>
                <a:gd name="T161" fmla="*/ 1476 w 1476"/>
                <a:gd name="T162" fmla="*/ 1464 h 146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476" h="1464">
                  <a:moveTo>
                    <a:pt x="360" y="534"/>
                  </a:moveTo>
                  <a:lnTo>
                    <a:pt x="318" y="534"/>
                  </a:lnTo>
                  <a:lnTo>
                    <a:pt x="312" y="546"/>
                  </a:lnTo>
                  <a:lnTo>
                    <a:pt x="306" y="552"/>
                  </a:lnTo>
                  <a:lnTo>
                    <a:pt x="294" y="576"/>
                  </a:lnTo>
                  <a:lnTo>
                    <a:pt x="282" y="588"/>
                  </a:lnTo>
                  <a:lnTo>
                    <a:pt x="258" y="588"/>
                  </a:lnTo>
                  <a:lnTo>
                    <a:pt x="246" y="582"/>
                  </a:lnTo>
                  <a:lnTo>
                    <a:pt x="234" y="582"/>
                  </a:lnTo>
                  <a:lnTo>
                    <a:pt x="228" y="594"/>
                  </a:lnTo>
                  <a:lnTo>
                    <a:pt x="204" y="600"/>
                  </a:lnTo>
                  <a:lnTo>
                    <a:pt x="204" y="606"/>
                  </a:lnTo>
                  <a:lnTo>
                    <a:pt x="198" y="618"/>
                  </a:lnTo>
                  <a:lnTo>
                    <a:pt x="186" y="618"/>
                  </a:lnTo>
                  <a:lnTo>
                    <a:pt x="180" y="612"/>
                  </a:lnTo>
                  <a:lnTo>
                    <a:pt x="168" y="606"/>
                  </a:lnTo>
                  <a:lnTo>
                    <a:pt x="138" y="624"/>
                  </a:lnTo>
                  <a:lnTo>
                    <a:pt x="120" y="624"/>
                  </a:lnTo>
                  <a:lnTo>
                    <a:pt x="120" y="630"/>
                  </a:lnTo>
                  <a:lnTo>
                    <a:pt x="90" y="660"/>
                  </a:lnTo>
                  <a:lnTo>
                    <a:pt x="78" y="666"/>
                  </a:lnTo>
                  <a:lnTo>
                    <a:pt x="72" y="672"/>
                  </a:lnTo>
                  <a:lnTo>
                    <a:pt x="60" y="678"/>
                  </a:lnTo>
                  <a:lnTo>
                    <a:pt x="54" y="708"/>
                  </a:lnTo>
                  <a:lnTo>
                    <a:pt x="54" y="768"/>
                  </a:lnTo>
                  <a:lnTo>
                    <a:pt x="0" y="768"/>
                  </a:lnTo>
                  <a:lnTo>
                    <a:pt x="54" y="768"/>
                  </a:lnTo>
                  <a:lnTo>
                    <a:pt x="54" y="804"/>
                  </a:lnTo>
                  <a:lnTo>
                    <a:pt x="312" y="984"/>
                  </a:lnTo>
                  <a:lnTo>
                    <a:pt x="720" y="1296"/>
                  </a:lnTo>
                  <a:lnTo>
                    <a:pt x="720" y="1320"/>
                  </a:lnTo>
                  <a:lnTo>
                    <a:pt x="744" y="1320"/>
                  </a:lnTo>
                  <a:lnTo>
                    <a:pt x="750" y="1326"/>
                  </a:lnTo>
                  <a:lnTo>
                    <a:pt x="750" y="1344"/>
                  </a:lnTo>
                  <a:lnTo>
                    <a:pt x="762" y="1356"/>
                  </a:lnTo>
                  <a:lnTo>
                    <a:pt x="798" y="1356"/>
                  </a:lnTo>
                  <a:lnTo>
                    <a:pt x="804" y="1386"/>
                  </a:lnTo>
                  <a:lnTo>
                    <a:pt x="810" y="1386"/>
                  </a:lnTo>
                  <a:lnTo>
                    <a:pt x="816" y="1380"/>
                  </a:lnTo>
                  <a:lnTo>
                    <a:pt x="846" y="1380"/>
                  </a:lnTo>
                  <a:lnTo>
                    <a:pt x="858" y="1386"/>
                  </a:lnTo>
                  <a:lnTo>
                    <a:pt x="870" y="1410"/>
                  </a:lnTo>
                  <a:lnTo>
                    <a:pt x="870" y="1428"/>
                  </a:lnTo>
                  <a:lnTo>
                    <a:pt x="852" y="1446"/>
                  </a:lnTo>
                  <a:lnTo>
                    <a:pt x="852" y="1452"/>
                  </a:lnTo>
                  <a:lnTo>
                    <a:pt x="858" y="1458"/>
                  </a:lnTo>
                  <a:lnTo>
                    <a:pt x="870" y="1464"/>
                  </a:lnTo>
                  <a:lnTo>
                    <a:pt x="900" y="1464"/>
                  </a:lnTo>
                  <a:lnTo>
                    <a:pt x="906" y="1458"/>
                  </a:lnTo>
                  <a:lnTo>
                    <a:pt x="924" y="1458"/>
                  </a:lnTo>
                  <a:lnTo>
                    <a:pt x="954" y="1452"/>
                  </a:lnTo>
                  <a:lnTo>
                    <a:pt x="984" y="1440"/>
                  </a:lnTo>
                  <a:lnTo>
                    <a:pt x="1020" y="1434"/>
                  </a:lnTo>
                  <a:lnTo>
                    <a:pt x="1038" y="1434"/>
                  </a:lnTo>
                  <a:lnTo>
                    <a:pt x="1062" y="1416"/>
                  </a:lnTo>
                  <a:lnTo>
                    <a:pt x="1098" y="1386"/>
                  </a:lnTo>
                  <a:lnTo>
                    <a:pt x="1128" y="1350"/>
                  </a:lnTo>
                  <a:lnTo>
                    <a:pt x="1158" y="1326"/>
                  </a:lnTo>
                  <a:lnTo>
                    <a:pt x="1182" y="1314"/>
                  </a:lnTo>
                  <a:lnTo>
                    <a:pt x="1224" y="1284"/>
                  </a:lnTo>
                  <a:lnTo>
                    <a:pt x="1272" y="1248"/>
                  </a:lnTo>
                  <a:lnTo>
                    <a:pt x="1332" y="1206"/>
                  </a:lnTo>
                  <a:lnTo>
                    <a:pt x="1386" y="1170"/>
                  </a:lnTo>
                  <a:lnTo>
                    <a:pt x="1434" y="1134"/>
                  </a:lnTo>
                  <a:lnTo>
                    <a:pt x="1464" y="1110"/>
                  </a:lnTo>
                  <a:lnTo>
                    <a:pt x="1476" y="1104"/>
                  </a:lnTo>
                  <a:lnTo>
                    <a:pt x="1476" y="1098"/>
                  </a:lnTo>
                  <a:lnTo>
                    <a:pt x="1470" y="1092"/>
                  </a:lnTo>
                  <a:lnTo>
                    <a:pt x="1464" y="1080"/>
                  </a:lnTo>
                  <a:lnTo>
                    <a:pt x="1458" y="1062"/>
                  </a:lnTo>
                  <a:lnTo>
                    <a:pt x="1452" y="1050"/>
                  </a:lnTo>
                  <a:lnTo>
                    <a:pt x="1452" y="1044"/>
                  </a:lnTo>
                  <a:lnTo>
                    <a:pt x="1440" y="1032"/>
                  </a:lnTo>
                  <a:lnTo>
                    <a:pt x="1428" y="1032"/>
                  </a:lnTo>
                  <a:lnTo>
                    <a:pt x="1392" y="1014"/>
                  </a:lnTo>
                  <a:lnTo>
                    <a:pt x="1386" y="1014"/>
                  </a:lnTo>
                  <a:lnTo>
                    <a:pt x="1362" y="1026"/>
                  </a:lnTo>
                  <a:lnTo>
                    <a:pt x="1338" y="1002"/>
                  </a:lnTo>
                  <a:lnTo>
                    <a:pt x="1338" y="960"/>
                  </a:lnTo>
                  <a:lnTo>
                    <a:pt x="1332" y="954"/>
                  </a:lnTo>
                  <a:lnTo>
                    <a:pt x="1326" y="942"/>
                  </a:lnTo>
                  <a:lnTo>
                    <a:pt x="1314" y="930"/>
                  </a:lnTo>
                  <a:lnTo>
                    <a:pt x="1308" y="912"/>
                  </a:lnTo>
                  <a:lnTo>
                    <a:pt x="1296" y="900"/>
                  </a:lnTo>
                  <a:lnTo>
                    <a:pt x="1290" y="888"/>
                  </a:lnTo>
                  <a:lnTo>
                    <a:pt x="1290" y="882"/>
                  </a:lnTo>
                  <a:lnTo>
                    <a:pt x="1296" y="876"/>
                  </a:lnTo>
                  <a:lnTo>
                    <a:pt x="1308" y="876"/>
                  </a:lnTo>
                  <a:lnTo>
                    <a:pt x="1320" y="870"/>
                  </a:lnTo>
                  <a:lnTo>
                    <a:pt x="1326" y="864"/>
                  </a:lnTo>
                  <a:lnTo>
                    <a:pt x="1332" y="852"/>
                  </a:lnTo>
                  <a:lnTo>
                    <a:pt x="1332" y="840"/>
                  </a:lnTo>
                  <a:lnTo>
                    <a:pt x="1326" y="834"/>
                  </a:lnTo>
                  <a:lnTo>
                    <a:pt x="1326" y="828"/>
                  </a:lnTo>
                  <a:lnTo>
                    <a:pt x="1320" y="774"/>
                  </a:lnTo>
                  <a:lnTo>
                    <a:pt x="1332" y="750"/>
                  </a:lnTo>
                  <a:lnTo>
                    <a:pt x="1326" y="732"/>
                  </a:lnTo>
                  <a:lnTo>
                    <a:pt x="1326" y="726"/>
                  </a:lnTo>
                  <a:lnTo>
                    <a:pt x="1332" y="720"/>
                  </a:lnTo>
                  <a:lnTo>
                    <a:pt x="1332" y="690"/>
                  </a:lnTo>
                  <a:lnTo>
                    <a:pt x="1338" y="678"/>
                  </a:lnTo>
                  <a:lnTo>
                    <a:pt x="1338" y="672"/>
                  </a:lnTo>
                  <a:lnTo>
                    <a:pt x="1326" y="648"/>
                  </a:lnTo>
                  <a:lnTo>
                    <a:pt x="1302" y="588"/>
                  </a:lnTo>
                  <a:lnTo>
                    <a:pt x="1290" y="570"/>
                  </a:lnTo>
                  <a:lnTo>
                    <a:pt x="1296" y="564"/>
                  </a:lnTo>
                  <a:lnTo>
                    <a:pt x="1308" y="558"/>
                  </a:lnTo>
                  <a:lnTo>
                    <a:pt x="1296" y="528"/>
                  </a:lnTo>
                  <a:lnTo>
                    <a:pt x="1284" y="480"/>
                  </a:lnTo>
                  <a:lnTo>
                    <a:pt x="1278" y="438"/>
                  </a:lnTo>
                  <a:lnTo>
                    <a:pt x="1272" y="414"/>
                  </a:lnTo>
                  <a:lnTo>
                    <a:pt x="1266" y="408"/>
                  </a:lnTo>
                  <a:lnTo>
                    <a:pt x="1260" y="396"/>
                  </a:lnTo>
                  <a:lnTo>
                    <a:pt x="1236" y="384"/>
                  </a:lnTo>
                  <a:lnTo>
                    <a:pt x="1230" y="378"/>
                  </a:lnTo>
                  <a:lnTo>
                    <a:pt x="1224" y="378"/>
                  </a:lnTo>
                  <a:lnTo>
                    <a:pt x="1224" y="336"/>
                  </a:lnTo>
                  <a:lnTo>
                    <a:pt x="1212" y="324"/>
                  </a:lnTo>
                  <a:lnTo>
                    <a:pt x="1194" y="318"/>
                  </a:lnTo>
                  <a:lnTo>
                    <a:pt x="1182" y="318"/>
                  </a:lnTo>
                  <a:lnTo>
                    <a:pt x="1182" y="288"/>
                  </a:lnTo>
                  <a:lnTo>
                    <a:pt x="1170" y="288"/>
                  </a:lnTo>
                  <a:lnTo>
                    <a:pt x="1170" y="246"/>
                  </a:lnTo>
                  <a:lnTo>
                    <a:pt x="1194" y="222"/>
                  </a:lnTo>
                  <a:lnTo>
                    <a:pt x="1218" y="204"/>
                  </a:lnTo>
                  <a:lnTo>
                    <a:pt x="1218" y="198"/>
                  </a:lnTo>
                  <a:lnTo>
                    <a:pt x="1224" y="192"/>
                  </a:lnTo>
                  <a:lnTo>
                    <a:pt x="1224" y="180"/>
                  </a:lnTo>
                  <a:lnTo>
                    <a:pt x="1230" y="168"/>
                  </a:lnTo>
                  <a:lnTo>
                    <a:pt x="1230" y="126"/>
                  </a:lnTo>
                  <a:lnTo>
                    <a:pt x="1224" y="114"/>
                  </a:lnTo>
                  <a:lnTo>
                    <a:pt x="1224" y="78"/>
                  </a:lnTo>
                  <a:lnTo>
                    <a:pt x="1230" y="66"/>
                  </a:lnTo>
                  <a:lnTo>
                    <a:pt x="1230" y="54"/>
                  </a:lnTo>
                  <a:lnTo>
                    <a:pt x="1212" y="48"/>
                  </a:lnTo>
                  <a:lnTo>
                    <a:pt x="1254" y="30"/>
                  </a:lnTo>
                  <a:lnTo>
                    <a:pt x="1254" y="18"/>
                  </a:lnTo>
                  <a:lnTo>
                    <a:pt x="1242" y="18"/>
                  </a:lnTo>
                  <a:lnTo>
                    <a:pt x="1236" y="12"/>
                  </a:lnTo>
                  <a:lnTo>
                    <a:pt x="1224" y="12"/>
                  </a:lnTo>
                  <a:lnTo>
                    <a:pt x="1206" y="24"/>
                  </a:lnTo>
                  <a:lnTo>
                    <a:pt x="1170" y="6"/>
                  </a:lnTo>
                  <a:lnTo>
                    <a:pt x="1152" y="6"/>
                  </a:lnTo>
                  <a:lnTo>
                    <a:pt x="1152" y="18"/>
                  </a:lnTo>
                  <a:lnTo>
                    <a:pt x="1116" y="18"/>
                  </a:lnTo>
                  <a:lnTo>
                    <a:pt x="1092" y="0"/>
                  </a:lnTo>
                  <a:lnTo>
                    <a:pt x="1086" y="30"/>
                  </a:lnTo>
                  <a:lnTo>
                    <a:pt x="1056" y="18"/>
                  </a:lnTo>
                  <a:lnTo>
                    <a:pt x="1026" y="42"/>
                  </a:lnTo>
                  <a:lnTo>
                    <a:pt x="1002" y="30"/>
                  </a:lnTo>
                  <a:lnTo>
                    <a:pt x="984" y="30"/>
                  </a:lnTo>
                  <a:lnTo>
                    <a:pt x="966" y="24"/>
                  </a:lnTo>
                  <a:lnTo>
                    <a:pt x="948" y="24"/>
                  </a:lnTo>
                  <a:lnTo>
                    <a:pt x="924" y="30"/>
                  </a:lnTo>
                  <a:lnTo>
                    <a:pt x="906" y="30"/>
                  </a:lnTo>
                  <a:lnTo>
                    <a:pt x="900" y="36"/>
                  </a:lnTo>
                  <a:lnTo>
                    <a:pt x="888" y="36"/>
                  </a:lnTo>
                  <a:lnTo>
                    <a:pt x="876" y="42"/>
                  </a:lnTo>
                  <a:lnTo>
                    <a:pt x="816" y="42"/>
                  </a:lnTo>
                  <a:lnTo>
                    <a:pt x="810" y="48"/>
                  </a:lnTo>
                  <a:lnTo>
                    <a:pt x="750" y="48"/>
                  </a:lnTo>
                  <a:lnTo>
                    <a:pt x="744" y="54"/>
                  </a:lnTo>
                  <a:lnTo>
                    <a:pt x="726" y="54"/>
                  </a:lnTo>
                  <a:lnTo>
                    <a:pt x="714" y="60"/>
                  </a:lnTo>
                  <a:lnTo>
                    <a:pt x="696" y="66"/>
                  </a:lnTo>
                  <a:lnTo>
                    <a:pt x="684" y="78"/>
                  </a:lnTo>
                  <a:lnTo>
                    <a:pt x="678" y="90"/>
                  </a:lnTo>
                  <a:lnTo>
                    <a:pt x="666" y="102"/>
                  </a:lnTo>
                  <a:lnTo>
                    <a:pt x="666" y="108"/>
                  </a:lnTo>
                  <a:lnTo>
                    <a:pt x="636" y="108"/>
                  </a:lnTo>
                  <a:lnTo>
                    <a:pt x="624" y="114"/>
                  </a:lnTo>
                  <a:lnTo>
                    <a:pt x="606" y="114"/>
                  </a:lnTo>
                  <a:lnTo>
                    <a:pt x="594" y="120"/>
                  </a:lnTo>
                  <a:lnTo>
                    <a:pt x="588" y="126"/>
                  </a:lnTo>
                  <a:lnTo>
                    <a:pt x="588" y="132"/>
                  </a:lnTo>
                  <a:lnTo>
                    <a:pt x="558" y="162"/>
                  </a:lnTo>
                  <a:lnTo>
                    <a:pt x="546" y="168"/>
                  </a:lnTo>
                  <a:lnTo>
                    <a:pt x="522" y="168"/>
                  </a:lnTo>
                  <a:lnTo>
                    <a:pt x="528" y="174"/>
                  </a:lnTo>
                  <a:lnTo>
                    <a:pt x="534" y="186"/>
                  </a:lnTo>
                  <a:lnTo>
                    <a:pt x="546" y="192"/>
                  </a:lnTo>
                  <a:lnTo>
                    <a:pt x="540" y="198"/>
                  </a:lnTo>
                  <a:lnTo>
                    <a:pt x="540" y="210"/>
                  </a:lnTo>
                  <a:lnTo>
                    <a:pt x="552" y="210"/>
                  </a:lnTo>
                  <a:lnTo>
                    <a:pt x="546" y="276"/>
                  </a:lnTo>
                  <a:lnTo>
                    <a:pt x="558" y="294"/>
                  </a:lnTo>
                  <a:lnTo>
                    <a:pt x="546" y="324"/>
                  </a:lnTo>
                  <a:lnTo>
                    <a:pt x="564" y="324"/>
                  </a:lnTo>
                  <a:lnTo>
                    <a:pt x="564" y="354"/>
                  </a:lnTo>
                  <a:lnTo>
                    <a:pt x="588" y="372"/>
                  </a:lnTo>
                  <a:lnTo>
                    <a:pt x="570" y="390"/>
                  </a:lnTo>
                  <a:lnTo>
                    <a:pt x="570" y="402"/>
                  </a:lnTo>
                  <a:lnTo>
                    <a:pt x="516" y="408"/>
                  </a:lnTo>
                  <a:lnTo>
                    <a:pt x="504" y="402"/>
                  </a:lnTo>
                  <a:lnTo>
                    <a:pt x="486" y="402"/>
                  </a:lnTo>
                  <a:lnTo>
                    <a:pt x="486" y="408"/>
                  </a:lnTo>
                  <a:lnTo>
                    <a:pt x="480" y="414"/>
                  </a:lnTo>
                  <a:lnTo>
                    <a:pt x="474" y="408"/>
                  </a:lnTo>
                  <a:lnTo>
                    <a:pt x="462" y="408"/>
                  </a:lnTo>
                  <a:lnTo>
                    <a:pt x="462" y="414"/>
                  </a:lnTo>
                  <a:lnTo>
                    <a:pt x="456" y="420"/>
                  </a:lnTo>
                  <a:lnTo>
                    <a:pt x="456" y="432"/>
                  </a:lnTo>
                  <a:lnTo>
                    <a:pt x="432" y="432"/>
                  </a:lnTo>
                  <a:lnTo>
                    <a:pt x="420" y="438"/>
                  </a:lnTo>
                  <a:lnTo>
                    <a:pt x="396" y="438"/>
                  </a:lnTo>
                  <a:lnTo>
                    <a:pt x="390" y="444"/>
                  </a:lnTo>
                  <a:lnTo>
                    <a:pt x="390" y="456"/>
                  </a:lnTo>
                  <a:lnTo>
                    <a:pt x="396" y="462"/>
                  </a:lnTo>
                  <a:lnTo>
                    <a:pt x="402" y="474"/>
                  </a:lnTo>
                  <a:lnTo>
                    <a:pt x="414" y="492"/>
                  </a:lnTo>
                  <a:lnTo>
                    <a:pt x="390" y="504"/>
                  </a:lnTo>
                  <a:lnTo>
                    <a:pt x="390" y="510"/>
                  </a:lnTo>
                  <a:lnTo>
                    <a:pt x="378" y="522"/>
                  </a:lnTo>
                  <a:lnTo>
                    <a:pt x="366" y="528"/>
                  </a:lnTo>
                  <a:lnTo>
                    <a:pt x="360" y="534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4" name="Albania" descr="© INSCALE GmbH, 05.05.2010&#10;http://www.presentationload.com/">
              <a:extLst>
                <a:ext uri="{FF2B5EF4-FFF2-40B4-BE49-F238E27FC236}">
                  <a16:creationId xmlns:a16="http://schemas.microsoft.com/office/drawing/2014/main" id="{942C8907-93B4-9B43-16C4-4AE3F316E671}"/>
                </a:ext>
              </a:extLst>
            </p:cNvPr>
            <p:cNvSpPr>
              <a:spLocks/>
            </p:cNvSpPr>
            <p:nvPr/>
          </p:nvSpPr>
          <p:spPr bwMode="gray">
            <a:xfrm>
              <a:off x="4724577" y="1916949"/>
              <a:ext cx="54848" cy="93390"/>
            </a:xfrm>
            <a:custGeom>
              <a:avLst/>
              <a:gdLst>
                <a:gd name="T0" fmla="*/ 2147483647 w 144"/>
                <a:gd name="T1" fmla="*/ 2147483647 h 246"/>
                <a:gd name="T2" fmla="*/ 2147483647 w 144"/>
                <a:gd name="T3" fmla="*/ 2147483647 h 246"/>
                <a:gd name="T4" fmla="*/ 2147483647 w 144"/>
                <a:gd name="T5" fmla="*/ 2147483647 h 246"/>
                <a:gd name="T6" fmla="*/ 2147483647 w 144"/>
                <a:gd name="T7" fmla="*/ 2147483647 h 246"/>
                <a:gd name="T8" fmla="*/ 2147483647 w 144"/>
                <a:gd name="T9" fmla="*/ 2147483647 h 246"/>
                <a:gd name="T10" fmla="*/ 2147483647 w 144"/>
                <a:gd name="T11" fmla="*/ 2147483647 h 246"/>
                <a:gd name="T12" fmla="*/ 2147483647 w 144"/>
                <a:gd name="T13" fmla="*/ 2147483647 h 246"/>
                <a:gd name="T14" fmla="*/ 2147483647 w 144"/>
                <a:gd name="T15" fmla="*/ 2147483647 h 246"/>
                <a:gd name="T16" fmla="*/ 2147483647 w 144"/>
                <a:gd name="T17" fmla="*/ 2147483647 h 246"/>
                <a:gd name="T18" fmla="*/ 2147483647 w 144"/>
                <a:gd name="T19" fmla="*/ 2147483647 h 246"/>
                <a:gd name="T20" fmla="*/ 2147483647 w 144"/>
                <a:gd name="T21" fmla="*/ 2147483647 h 246"/>
                <a:gd name="T22" fmla="*/ 2147483647 w 144"/>
                <a:gd name="T23" fmla="*/ 2147483647 h 246"/>
                <a:gd name="T24" fmla="*/ 2147483647 w 144"/>
                <a:gd name="T25" fmla="*/ 2147483647 h 246"/>
                <a:gd name="T26" fmla="*/ 2147483647 w 144"/>
                <a:gd name="T27" fmla="*/ 2147483647 h 246"/>
                <a:gd name="T28" fmla="*/ 2147483647 w 144"/>
                <a:gd name="T29" fmla="*/ 2147483647 h 246"/>
                <a:gd name="T30" fmla="*/ 2147483647 w 144"/>
                <a:gd name="T31" fmla="*/ 2147483647 h 246"/>
                <a:gd name="T32" fmla="*/ 2147483647 w 144"/>
                <a:gd name="T33" fmla="*/ 2147483647 h 246"/>
                <a:gd name="T34" fmla="*/ 2147483647 w 144"/>
                <a:gd name="T35" fmla="*/ 2147483647 h 246"/>
                <a:gd name="T36" fmla="*/ 2147483647 w 144"/>
                <a:gd name="T37" fmla="*/ 2147483647 h 246"/>
                <a:gd name="T38" fmla="*/ 2147483647 w 144"/>
                <a:gd name="T39" fmla="*/ 0 h 246"/>
                <a:gd name="T40" fmla="*/ 2147483647 w 144"/>
                <a:gd name="T41" fmla="*/ 2147483647 h 246"/>
                <a:gd name="T42" fmla="*/ 2147483647 w 144"/>
                <a:gd name="T43" fmla="*/ 2147483647 h 246"/>
                <a:gd name="T44" fmla="*/ 0 w 144"/>
                <a:gd name="T45" fmla="*/ 2147483647 h 246"/>
                <a:gd name="T46" fmla="*/ 2147483647 w 144"/>
                <a:gd name="T47" fmla="*/ 2147483647 h 246"/>
                <a:gd name="T48" fmla="*/ 2147483647 w 144"/>
                <a:gd name="T49" fmla="*/ 2147483647 h 246"/>
                <a:gd name="T50" fmla="*/ 2147483647 w 144"/>
                <a:gd name="T51" fmla="*/ 2147483647 h 246"/>
                <a:gd name="T52" fmla="*/ 2147483647 w 144"/>
                <a:gd name="T53" fmla="*/ 2147483647 h 246"/>
                <a:gd name="T54" fmla="*/ 2147483647 w 144"/>
                <a:gd name="T55" fmla="*/ 2147483647 h 246"/>
                <a:gd name="T56" fmla="*/ 2147483647 w 144"/>
                <a:gd name="T57" fmla="*/ 2147483647 h 246"/>
                <a:gd name="T58" fmla="*/ 2147483647 w 144"/>
                <a:gd name="T59" fmla="*/ 2147483647 h 246"/>
                <a:gd name="T60" fmla="*/ 2147483647 w 144"/>
                <a:gd name="T61" fmla="*/ 2147483647 h 246"/>
                <a:gd name="T62" fmla="*/ 2147483647 w 144"/>
                <a:gd name="T63" fmla="*/ 2147483647 h 246"/>
                <a:gd name="T64" fmla="*/ 2147483647 w 144"/>
                <a:gd name="T65" fmla="*/ 2147483647 h 246"/>
                <a:gd name="T66" fmla="*/ 2147483647 w 144"/>
                <a:gd name="T67" fmla="*/ 2147483647 h 246"/>
                <a:gd name="T68" fmla="*/ 2147483647 w 144"/>
                <a:gd name="T69" fmla="*/ 2147483647 h 246"/>
                <a:gd name="T70" fmla="*/ 2147483647 w 144"/>
                <a:gd name="T71" fmla="*/ 2147483647 h 246"/>
                <a:gd name="T72" fmla="*/ 2147483647 w 144"/>
                <a:gd name="T73" fmla="*/ 2147483647 h 246"/>
                <a:gd name="T74" fmla="*/ 2147483647 w 144"/>
                <a:gd name="T75" fmla="*/ 2147483647 h 246"/>
                <a:gd name="T76" fmla="*/ 2147483647 w 144"/>
                <a:gd name="T77" fmla="*/ 2147483647 h 246"/>
                <a:gd name="T78" fmla="*/ 2147483647 w 144"/>
                <a:gd name="T79" fmla="*/ 2147483647 h 246"/>
                <a:gd name="T80" fmla="*/ 2147483647 w 144"/>
                <a:gd name="T81" fmla="*/ 2147483647 h 246"/>
                <a:gd name="T82" fmla="*/ 2147483647 w 144"/>
                <a:gd name="T83" fmla="*/ 2147483647 h 246"/>
                <a:gd name="T84" fmla="*/ 2147483647 w 144"/>
                <a:gd name="T85" fmla="*/ 2147483647 h 246"/>
                <a:gd name="T86" fmla="*/ 2147483647 w 144"/>
                <a:gd name="T87" fmla="*/ 2147483647 h 246"/>
                <a:gd name="T88" fmla="*/ 2147483647 w 144"/>
                <a:gd name="T89" fmla="*/ 2147483647 h 24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44"/>
                <a:gd name="T136" fmla="*/ 0 h 246"/>
                <a:gd name="T137" fmla="*/ 144 w 144"/>
                <a:gd name="T138" fmla="*/ 246 h 24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44" h="246">
                  <a:moveTo>
                    <a:pt x="96" y="210"/>
                  </a:moveTo>
                  <a:lnTo>
                    <a:pt x="96" y="204"/>
                  </a:lnTo>
                  <a:lnTo>
                    <a:pt x="108" y="204"/>
                  </a:lnTo>
                  <a:lnTo>
                    <a:pt x="120" y="198"/>
                  </a:lnTo>
                  <a:lnTo>
                    <a:pt x="120" y="174"/>
                  </a:lnTo>
                  <a:lnTo>
                    <a:pt x="138" y="174"/>
                  </a:lnTo>
                  <a:lnTo>
                    <a:pt x="144" y="168"/>
                  </a:lnTo>
                  <a:lnTo>
                    <a:pt x="144" y="138"/>
                  </a:lnTo>
                  <a:lnTo>
                    <a:pt x="120" y="144"/>
                  </a:lnTo>
                  <a:lnTo>
                    <a:pt x="120" y="126"/>
                  </a:lnTo>
                  <a:lnTo>
                    <a:pt x="114" y="126"/>
                  </a:lnTo>
                  <a:lnTo>
                    <a:pt x="108" y="120"/>
                  </a:lnTo>
                  <a:lnTo>
                    <a:pt x="108" y="96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96" y="24"/>
                  </a:lnTo>
                  <a:lnTo>
                    <a:pt x="84" y="24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36" y="0"/>
                  </a:lnTo>
                  <a:lnTo>
                    <a:pt x="36" y="18"/>
                  </a:lnTo>
                  <a:lnTo>
                    <a:pt x="24" y="24"/>
                  </a:lnTo>
                  <a:lnTo>
                    <a:pt x="0" y="24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30" y="48"/>
                  </a:lnTo>
                  <a:lnTo>
                    <a:pt x="18" y="60"/>
                  </a:lnTo>
                  <a:lnTo>
                    <a:pt x="24" y="66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2" y="96"/>
                  </a:lnTo>
                  <a:lnTo>
                    <a:pt x="42" y="114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24" y="180"/>
                  </a:lnTo>
                  <a:lnTo>
                    <a:pt x="24" y="186"/>
                  </a:lnTo>
                  <a:lnTo>
                    <a:pt x="42" y="204"/>
                  </a:lnTo>
                  <a:lnTo>
                    <a:pt x="54" y="210"/>
                  </a:lnTo>
                  <a:lnTo>
                    <a:pt x="60" y="216"/>
                  </a:lnTo>
                  <a:lnTo>
                    <a:pt x="60" y="234"/>
                  </a:lnTo>
                  <a:lnTo>
                    <a:pt x="66" y="240"/>
                  </a:lnTo>
                  <a:lnTo>
                    <a:pt x="84" y="240"/>
                  </a:lnTo>
                  <a:lnTo>
                    <a:pt x="90" y="246"/>
                  </a:lnTo>
                  <a:lnTo>
                    <a:pt x="96" y="246"/>
                  </a:lnTo>
                  <a:lnTo>
                    <a:pt x="96" y="210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5" name="Afghan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BF9598B6-581C-F3CE-D48C-A6AD96EB6EA0}"/>
                </a:ext>
              </a:extLst>
            </p:cNvPr>
            <p:cNvSpPr>
              <a:spLocks/>
            </p:cNvSpPr>
            <p:nvPr/>
          </p:nvSpPr>
          <p:spPr bwMode="gray">
            <a:xfrm>
              <a:off x="5791890" y="2041466"/>
              <a:ext cx="343911" cy="280169"/>
            </a:xfrm>
            <a:custGeom>
              <a:avLst/>
              <a:gdLst>
                <a:gd name="T0" fmla="*/ 2147483647 w 906"/>
                <a:gd name="T1" fmla="*/ 2147483647 h 738"/>
                <a:gd name="T2" fmla="*/ 2147483647 w 906"/>
                <a:gd name="T3" fmla="*/ 2147483647 h 738"/>
                <a:gd name="T4" fmla="*/ 2147483647 w 906"/>
                <a:gd name="T5" fmla="*/ 2147483647 h 738"/>
                <a:gd name="T6" fmla="*/ 2147483647 w 906"/>
                <a:gd name="T7" fmla="*/ 2147483647 h 738"/>
                <a:gd name="T8" fmla="*/ 2147483647 w 906"/>
                <a:gd name="T9" fmla="*/ 2147483647 h 738"/>
                <a:gd name="T10" fmla="*/ 2147483647 w 906"/>
                <a:gd name="T11" fmla="*/ 0 h 738"/>
                <a:gd name="T12" fmla="*/ 2147483647 w 906"/>
                <a:gd name="T13" fmla="*/ 2147483647 h 738"/>
                <a:gd name="T14" fmla="*/ 2147483647 w 906"/>
                <a:gd name="T15" fmla="*/ 2147483647 h 738"/>
                <a:gd name="T16" fmla="*/ 2147483647 w 906"/>
                <a:gd name="T17" fmla="*/ 2147483647 h 738"/>
                <a:gd name="T18" fmla="*/ 2147483647 w 906"/>
                <a:gd name="T19" fmla="*/ 2147483647 h 738"/>
                <a:gd name="T20" fmla="*/ 2147483647 w 906"/>
                <a:gd name="T21" fmla="*/ 2147483647 h 738"/>
                <a:gd name="T22" fmla="*/ 2147483647 w 906"/>
                <a:gd name="T23" fmla="*/ 2147483647 h 738"/>
                <a:gd name="T24" fmla="*/ 2147483647 w 906"/>
                <a:gd name="T25" fmla="*/ 2147483647 h 738"/>
                <a:gd name="T26" fmla="*/ 2147483647 w 906"/>
                <a:gd name="T27" fmla="*/ 2147483647 h 738"/>
                <a:gd name="T28" fmla="*/ 2147483647 w 906"/>
                <a:gd name="T29" fmla="*/ 2147483647 h 738"/>
                <a:gd name="T30" fmla="*/ 2147483647 w 906"/>
                <a:gd name="T31" fmla="*/ 2147483647 h 738"/>
                <a:gd name="T32" fmla="*/ 2147483647 w 906"/>
                <a:gd name="T33" fmla="*/ 2147483647 h 738"/>
                <a:gd name="T34" fmla="*/ 2147483647 w 906"/>
                <a:gd name="T35" fmla="*/ 2147483647 h 738"/>
                <a:gd name="T36" fmla="*/ 2147483647 w 906"/>
                <a:gd name="T37" fmla="*/ 2147483647 h 738"/>
                <a:gd name="T38" fmla="*/ 2147483647 w 906"/>
                <a:gd name="T39" fmla="*/ 2147483647 h 738"/>
                <a:gd name="T40" fmla="*/ 2147483647 w 906"/>
                <a:gd name="T41" fmla="*/ 2147483647 h 738"/>
                <a:gd name="T42" fmla="*/ 2147483647 w 906"/>
                <a:gd name="T43" fmla="*/ 2147483647 h 738"/>
                <a:gd name="T44" fmla="*/ 2147483647 w 906"/>
                <a:gd name="T45" fmla="*/ 2147483647 h 738"/>
                <a:gd name="T46" fmla="*/ 0 w 906"/>
                <a:gd name="T47" fmla="*/ 2147483647 h 738"/>
                <a:gd name="T48" fmla="*/ 2147483647 w 906"/>
                <a:gd name="T49" fmla="*/ 2147483647 h 738"/>
                <a:gd name="T50" fmla="*/ 2147483647 w 906"/>
                <a:gd name="T51" fmla="*/ 2147483647 h 738"/>
                <a:gd name="T52" fmla="*/ 2147483647 w 906"/>
                <a:gd name="T53" fmla="*/ 2147483647 h 738"/>
                <a:gd name="T54" fmla="*/ 2147483647 w 906"/>
                <a:gd name="T55" fmla="*/ 2147483647 h 738"/>
                <a:gd name="T56" fmla="*/ 2147483647 w 906"/>
                <a:gd name="T57" fmla="*/ 2147483647 h 738"/>
                <a:gd name="T58" fmla="*/ 2147483647 w 906"/>
                <a:gd name="T59" fmla="*/ 2147483647 h 738"/>
                <a:gd name="T60" fmla="*/ 2147483647 w 906"/>
                <a:gd name="T61" fmla="*/ 2147483647 h 738"/>
                <a:gd name="T62" fmla="*/ 2147483647 w 906"/>
                <a:gd name="T63" fmla="*/ 2147483647 h 738"/>
                <a:gd name="T64" fmla="*/ 2147483647 w 906"/>
                <a:gd name="T65" fmla="*/ 2147483647 h 738"/>
                <a:gd name="T66" fmla="*/ 2147483647 w 906"/>
                <a:gd name="T67" fmla="*/ 2147483647 h 738"/>
                <a:gd name="T68" fmla="*/ 2147483647 w 906"/>
                <a:gd name="T69" fmla="*/ 2147483647 h 738"/>
                <a:gd name="T70" fmla="*/ 2147483647 w 906"/>
                <a:gd name="T71" fmla="*/ 2147483647 h 738"/>
                <a:gd name="T72" fmla="*/ 2147483647 w 906"/>
                <a:gd name="T73" fmla="*/ 2147483647 h 738"/>
                <a:gd name="T74" fmla="*/ 2147483647 w 906"/>
                <a:gd name="T75" fmla="*/ 2147483647 h 738"/>
                <a:gd name="T76" fmla="*/ 2147483647 w 906"/>
                <a:gd name="T77" fmla="*/ 2147483647 h 738"/>
                <a:gd name="T78" fmla="*/ 2147483647 w 906"/>
                <a:gd name="T79" fmla="*/ 2147483647 h 738"/>
                <a:gd name="T80" fmla="*/ 2147483647 w 906"/>
                <a:gd name="T81" fmla="*/ 2147483647 h 738"/>
                <a:gd name="T82" fmla="*/ 2147483647 w 906"/>
                <a:gd name="T83" fmla="*/ 2147483647 h 738"/>
                <a:gd name="T84" fmla="*/ 2147483647 w 906"/>
                <a:gd name="T85" fmla="*/ 2147483647 h 738"/>
                <a:gd name="T86" fmla="*/ 2147483647 w 906"/>
                <a:gd name="T87" fmla="*/ 2147483647 h 738"/>
                <a:gd name="T88" fmla="*/ 2147483647 w 906"/>
                <a:gd name="T89" fmla="*/ 2147483647 h 738"/>
                <a:gd name="T90" fmla="*/ 2147483647 w 906"/>
                <a:gd name="T91" fmla="*/ 2147483647 h 738"/>
                <a:gd name="T92" fmla="*/ 2147483647 w 906"/>
                <a:gd name="T93" fmla="*/ 2147483647 h 738"/>
                <a:gd name="T94" fmla="*/ 2147483647 w 906"/>
                <a:gd name="T95" fmla="*/ 2147483647 h 738"/>
                <a:gd name="T96" fmla="*/ 2147483647 w 906"/>
                <a:gd name="T97" fmla="*/ 2147483647 h 738"/>
                <a:gd name="T98" fmla="*/ 2147483647 w 906"/>
                <a:gd name="T99" fmla="*/ 2147483647 h 738"/>
                <a:gd name="T100" fmla="*/ 2147483647 w 906"/>
                <a:gd name="T101" fmla="*/ 2147483647 h 738"/>
                <a:gd name="T102" fmla="*/ 2147483647 w 906"/>
                <a:gd name="T103" fmla="*/ 2147483647 h 738"/>
                <a:gd name="T104" fmla="*/ 2147483647 w 906"/>
                <a:gd name="T105" fmla="*/ 2147483647 h 738"/>
                <a:gd name="T106" fmla="*/ 2147483647 w 906"/>
                <a:gd name="T107" fmla="*/ 2147483647 h 738"/>
                <a:gd name="T108" fmla="*/ 2147483647 w 906"/>
                <a:gd name="T109" fmla="*/ 2147483647 h 73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06"/>
                <a:gd name="T166" fmla="*/ 0 h 738"/>
                <a:gd name="T167" fmla="*/ 906 w 906"/>
                <a:gd name="T168" fmla="*/ 738 h 73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06" h="738">
                  <a:moveTo>
                    <a:pt x="894" y="108"/>
                  </a:moveTo>
                  <a:lnTo>
                    <a:pt x="894" y="96"/>
                  </a:lnTo>
                  <a:lnTo>
                    <a:pt x="906" y="96"/>
                  </a:lnTo>
                  <a:lnTo>
                    <a:pt x="900" y="90"/>
                  </a:lnTo>
                  <a:lnTo>
                    <a:pt x="876" y="90"/>
                  </a:lnTo>
                  <a:lnTo>
                    <a:pt x="840" y="102"/>
                  </a:lnTo>
                  <a:lnTo>
                    <a:pt x="840" y="84"/>
                  </a:lnTo>
                  <a:lnTo>
                    <a:pt x="816" y="84"/>
                  </a:lnTo>
                  <a:lnTo>
                    <a:pt x="792" y="96"/>
                  </a:lnTo>
                  <a:lnTo>
                    <a:pt x="786" y="102"/>
                  </a:lnTo>
                  <a:lnTo>
                    <a:pt x="780" y="114"/>
                  </a:lnTo>
                  <a:lnTo>
                    <a:pt x="774" y="120"/>
                  </a:lnTo>
                  <a:lnTo>
                    <a:pt x="756" y="120"/>
                  </a:lnTo>
                  <a:lnTo>
                    <a:pt x="750" y="126"/>
                  </a:lnTo>
                  <a:lnTo>
                    <a:pt x="744" y="138"/>
                  </a:lnTo>
                  <a:lnTo>
                    <a:pt x="732" y="144"/>
                  </a:lnTo>
                  <a:lnTo>
                    <a:pt x="726" y="150"/>
                  </a:lnTo>
                  <a:lnTo>
                    <a:pt x="720" y="150"/>
                  </a:lnTo>
                  <a:lnTo>
                    <a:pt x="690" y="120"/>
                  </a:lnTo>
                  <a:lnTo>
                    <a:pt x="690" y="114"/>
                  </a:lnTo>
                  <a:lnTo>
                    <a:pt x="678" y="48"/>
                  </a:lnTo>
                  <a:lnTo>
                    <a:pt x="660" y="48"/>
                  </a:lnTo>
                  <a:lnTo>
                    <a:pt x="660" y="18"/>
                  </a:lnTo>
                  <a:lnTo>
                    <a:pt x="642" y="0"/>
                  </a:lnTo>
                  <a:lnTo>
                    <a:pt x="624" y="0"/>
                  </a:lnTo>
                  <a:lnTo>
                    <a:pt x="618" y="6"/>
                  </a:lnTo>
                  <a:lnTo>
                    <a:pt x="618" y="30"/>
                  </a:lnTo>
                  <a:lnTo>
                    <a:pt x="612" y="36"/>
                  </a:lnTo>
                  <a:lnTo>
                    <a:pt x="606" y="36"/>
                  </a:lnTo>
                  <a:lnTo>
                    <a:pt x="594" y="48"/>
                  </a:lnTo>
                  <a:lnTo>
                    <a:pt x="594" y="54"/>
                  </a:lnTo>
                  <a:lnTo>
                    <a:pt x="600" y="60"/>
                  </a:lnTo>
                  <a:lnTo>
                    <a:pt x="606" y="60"/>
                  </a:lnTo>
                  <a:lnTo>
                    <a:pt x="600" y="84"/>
                  </a:lnTo>
                  <a:lnTo>
                    <a:pt x="588" y="72"/>
                  </a:lnTo>
                  <a:lnTo>
                    <a:pt x="570" y="72"/>
                  </a:lnTo>
                  <a:lnTo>
                    <a:pt x="558" y="78"/>
                  </a:lnTo>
                  <a:lnTo>
                    <a:pt x="546" y="90"/>
                  </a:lnTo>
                  <a:lnTo>
                    <a:pt x="546" y="120"/>
                  </a:lnTo>
                  <a:lnTo>
                    <a:pt x="540" y="120"/>
                  </a:lnTo>
                  <a:lnTo>
                    <a:pt x="534" y="114"/>
                  </a:lnTo>
                  <a:lnTo>
                    <a:pt x="528" y="102"/>
                  </a:lnTo>
                  <a:lnTo>
                    <a:pt x="522" y="96"/>
                  </a:lnTo>
                  <a:lnTo>
                    <a:pt x="510" y="96"/>
                  </a:lnTo>
                  <a:lnTo>
                    <a:pt x="504" y="102"/>
                  </a:lnTo>
                  <a:lnTo>
                    <a:pt x="492" y="108"/>
                  </a:lnTo>
                  <a:lnTo>
                    <a:pt x="474" y="126"/>
                  </a:lnTo>
                  <a:lnTo>
                    <a:pt x="468" y="126"/>
                  </a:lnTo>
                  <a:lnTo>
                    <a:pt x="456" y="114"/>
                  </a:lnTo>
                  <a:lnTo>
                    <a:pt x="444" y="108"/>
                  </a:lnTo>
                  <a:lnTo>
                    <a:pt x="438" y="102"/>
                  </a:lnTo>
                  <a:lnTo>
                    <a:pt x="426" y="102"/>
                  </a:lnTo>
                  <a:lnTo>
                    <a:pt x="414" y="108"/>
                  </a:lnTo>
                  <a:lnTo>
                    <a:pt x="396" y="84"/>
                  </a:lnTo>
                  <a:lnTo>
                    <a:pt x="384" y="96"/>
                  </a:lnTo>
                  <a:lnTo>
                    <a:pt x="342" y="96"/>
                  </a:lnTo>
                  <a:lnTo>
                    <a:pt x="330" y="90"/>
                  </a:lnTo>
                  <a:lnTo>
                    <a:pt x="324" y="84"/>
                  </a:lnTo>
                  <a:lnTo>
                    <a:pt x="312" y="78"/>
                  </a:lnTo>
                  <a:lnTo>
                    <a:pt x="300" y="78"/>
                  </a:lnTo>
                  <a:lnTo>
                    <a:pt x="300" y="102"/>
                  </a:lnTo>
                  <a:lnTo>
                    <a:pt x="264" y="102"/>
                  </a:lnTo>
                  <a:lnTo>
                    <a:pt x="252" y="108"/>
                  </a:lnTo>
                  <a:lnTo>
                    <a:pt x="246" y="120"/>
                  </a:lnTo>
                  <a:lnTo>
                    <a:pt x="246" y="180"/>
                  </a:lnTo>
                  <a:lnTo>
                    <a:pt x="234" y="180"/>
                  </a:lnTo>
                  <a:lnTo>
                    <a:pt x="222" y="186"/>
                  </a:lnTo>
                  <a:lnTo>
                    <a:pt x="216" y="198"/>
                  </a:lnTo>
                  <a:lnTo>
                    <a:pt x="180" y="216"/>
                  </a:lnTo>
                  <a:lnTo>
                    <a:pt x="168" y="216"/>
                  </a:lnTo>
                  <a:lnTo>
                    <a:pt x="168" y="228"/>
                  </a:lnTo>
                  <a:lnTo>
                    <a:pt x="156" y="252"/>
                  </a:lnTo>
                  <a:lnTo>
                    <a:pt x="150" y="258"/>
                  </a:lnTo>
                  <a:lnTo>
                    <a:pt x="138" y="264"/>
                  </a:lnTo>
                  <a:lnTo>
                    <a:pt x="114" y="264"/>
                  </a:lnTo>
                  <a:lnTo>
                    <a:pt x="90" y="240"/>
                  </a:lnTo>
                  <a:lnTo>
                    <a:pt x="84" y="240"/>
                  </a:lnTo>
                  <a:lnTo>
                    <a:pt x="78" y="246"/>
                  </a:lnTo>
                  <a:lnTo>
                    <a:pt x="66" y="246"/>
                  </a:lnTo>
                  <a:lnTo>
                    <a:pt x="60" y="240"/>
                  </a:lnTo>
                  <a:lnTo>
                    <a:pt x="48" y="240"/>
                  </a:lnTo>
                  <a:lnTo>
                    <a:pt x="42" y="234"/>
                  </a:lnTo>
                  <a:lnTo>
                    <a:pt x="36" y="240"/>
                  </a:lnTo>
                  <a:lnTo>
                    <a:pt x="30" y="252"/>
                  </a:lnTo>
                  <a:lnTo>
                    <a:pt x="30" y="258"/>
                  </a:lnTo>
                  <a:lnTo>
                    <a:pt x="36" y="270"/>
                  </a:lnTo>
                  <a:lnTo>
                    <a:pt x="36" y="294"/>
                  </a:lnTo>
                  <a:lnTo>
                    <a:pt x="42" y="300"/>
                  </a:lnTo>
                  <a:lnTo>
                    <a:pt x="42" y="306"/>
                  </a:lnTo>
                  <a:lnTo>
                    <a:pt x="18" y="312"/>
                  </a:lnTo>
                  <a:lnTo>
                    <a:pt x="30" y="330"/>
                  </a:lnTo>
                  <a:lnTo>
                    <a:pt x="24" y="330"/>
                  </a:lnTo>
                  <a:lnTo>
                    <a:pt x="18" y="336"/>
                  </a:lnTo>
                  <a:lnTo>
                    <a:pt x="6" y="342"/>
                  </a:lnTo>
                  <a:lnTo>
                    <a:pt x="0" y="348"/>
                  </a:lnTo>
                  <a:lnTo>
                    <a:pt x="0" y="354"/>
                  </a:lnTo>
                  <a:lnTo>
                    <a:pt x="12" y="366"/>
                  </a:lnTo>
                  <a:lnTo>
                    <a:pt x="12" y="396"/>
                  </a:lnTo>
                  <a:lnTo>
                    <a:pt x="36" y="396"/>
                  </a:lnTo>
                  <a:lnTo>
                    <a:pt x="42" y="402"/>
                  </a:lnTo>
                  <a:lnTo>
                    <a:pt x="42" y="408"/>
                  </a:lnTo>
                  <a:lnTo>
                    <a:pt x="24" y="426"/>
                  </a:lnTo>
                  <a:lnTo>
                    <a:pt x="18" y="438"/>
                  </a:lnTo>
                  <a:lnTo>
                    <a:pt x="30" y="462"/>
                  </a:lnTo>
                  <a:lnTo>
                    <a:pt x="42" y="480"/>
                  </a:lnTo>
                  <a:lnTo>
                    <a:pt x="54" y="504"/>
                  </a:lnTo>
                  <a:lnTo>
                    <a:pt x="60" y="510"/>
                  </a:lnTo>
                  <a:lnTo>
                    <a:pt x="60" y="564"/>
                  </a:lnTo>
                  <a:lnTo>
                    <a:pt x="66" y="570"/>
                  </a:lnTo>
                  <a:lnTo>
                    <a:pt x="72" y="570"/>
                  </a:lnTo>
                  <a:lnTo>
                    <a:pt x="84" y="576"/>
                  </a:lnTo>
                  <a:lnTo>
                    <a:pt x="120" y="576"/>
                  </a:lnTo>
                  <a:lnTo>
                    <a:pt x="126" y="582"/>
                  </a:lnTo>
                  <a:lnTo>
                    <a:pt x="138" y="606"/>
                  </a:lnTo>
                  <a:lnTo>
                    <a:pt x="114" y="654"/>
                  </a:lnTo>
                  <a:lnTo>
                    <a:pt x="108" y="660"/>
                  </a:lnTo>
                  <a:lnTo>
                    <a:pt x="102" y="672"/>
                  </a:lnTo>
                  <a:lnTo>
                    <a:pt x="84" y="690"/>
                  </a:lnTo>
                  <a:lnTo>
                    <a:pt x="84" y="702"/>
                  </a:lnTo>
                  <a:lnTo>
                    <a:pt x="120" y="702"/>
                  </a:lnTo>
                  <a:lnTo>
                    <a:pt x="132" y="708"/>
                  </a:lnTo>
                  <a:lnTo>
                    <a:pt x="150" y="720"/>
                  </a:lnTo>
                  <a:lnTo>
                    <a:pt x="168" y="726"/>
                  </a:lnTo>
                  <a:lnTo>
                    <a:pt x="192" y="738"/>
                  </a:lnTo>
                  <a:lnTo>
                    <a:pt x="210" y="738"/>
                  </a:lnTo>
                  <a:lnTo>
                    <a:pt x="228" y="732"/>
                  </a:lnTo>
                  <a:lnTo>
                    <a:pt x="234" y="732"/>
                  </a:lnTo>
                  <a:lnTo>
                    <a:pt x="240" y="726"/>
                  </a:lnTo>
                  <a:lnTo>
                    <a:pt x="294" y="726"/>
                  </a:lnTo>
                  <a:lnTo>
                    <a:pt x="294" y="732"/>
                  </a:lnTo>
                  <a:lnTo>
                    <a:pt x="318" y="732"/>
                  </a:lnTo>
                  <a:lnTo>
                    <a:pt x="324" y="726"/>
                  </a:lnTo>
                  <a:lnTo>
                    <a:pt x="348" y="726"/>
                  </a:lnTo>
                  <a:lnTo>
                    <a:pt x="366" y="720"/>
                  </a:lnTo>
                  <a:lnTo>
                    <a:pt x="396" y="720"/>
                  </a:lnTo>
                  <a:lnTo>
                    <a:pt x="444" y="696"/>
                  </a:lnTo>
                  <a:lnTo>
                    <a:pt x="450" y="696"/>
                  </a:lnTo>
                  <a:lnTo>
                    <a:pt x="456" y="690"/>
                  </a:lnTo>
                  <a:lnTo>
                    <a:pt x="456" y="660"/>
                  </a:lnTo>
                  <a:lnTo>
                    <a:pt x="450" y="654"/>
                  </a:lnTo>
                  <a:lnTo>
                    <a:pt x="450" y="636"/>
                  </a:lnTo>
                  <a:lnTo>
                    <a:pt x="444" y="624"/>
                  </a:lnTo>
                  <a:lnTo>
                    <a:pt x="444" y="606"/>
                  </a:lnTo>
                  <a:lnTo>
                    <a:pt x="450" y="594"/>
                  </a:lnTo>
                  <a:lnTo>
                    <a:pt x="462" y="588"/>
                  </a:lnTo>
                  <a:lnTo>
                    <a:pt x="468" y="576"/>
                  </a:lnTo>
                  <a:lnTo>
                    <a:pt x="486" y="576"/>
                  </a:lnTo>
                  <a:lnTo>
                    <a:pt x="486" y="588"/>
                  </a:lnTo>
                  <a:lnTo>
                    <a:pt x="528" y="588"/>
                  </a:lnTo>
                  <a:lnTo>
                    <a:pt x="534" y="582"/>
                  </a:lnTo>
                  <a:lnTo>
                    <a:pt x="534" y="576"/>
                  </a:lnTo>
                  <a:lnTo>
                    <a:pt x="528" y="570"/>
                  </a:lnTo>
                  <a:lnTo>
                    <a:pt x="522" y="570"/>
                  </a:lnTo>
                  <a:lnTo>
                    <a:pt x="522" y="564"/>
                  </a:lnTo>
                  <a:lnTo>
                    <a:pt x="528" y="558"/>
                  </a:lnTo>
                  <a:lnTo>
                    <a:pt x="534" y="558"/>
                  </a:lnTo>
                  <a:lnTo>
                    <a:pt x="546" y="552"/>
                  </a:lnTo>
                  <a:lnTo>
                    <a:pt x="552" y="546"/>
                  </a:lnTo>
                  <a:lnTo>
                    <a:pt x="564" y="540"/>
                  </a:lnTo>
                  <a:lnTo>
                    <a:pt x="594" y="540"/>
                  </a:lnTo>
                  <a:lnTo>
                    <a:pt x="594" y="552"/>
                  </a:lnTo>
                  <a:lnTo>
                    <a:pt x="600" y="558"/>
                  </a:lnTo>
                  <a:lnTo>
                    <a:pt x="612" y="558"/>
                  </a:lnTo>
                  <a:lnTo>
                    <a:pt x="624" y="552"/>
                  </a:lnTo>
                  <a:lnTo>
                    <a:pt x="630" y="540"/>
                  </a:lnTo>
                  <a:lnTo>
                    <a:pt x="636" y="534"/>
                  </a:lnTo>
                  <a:lnTo>
                    <a:pt x="636" y="528"/>
                  </a:lnTo>
                  <a:lnTo>
                    <a:pt x="630" y="522"/>
                  </a:lnTo>
                  <a:lnTo>
                    <a:pt x="630" y="510"/>
                  </a:lnTo>
                  <a:lnTo>
                    <a:pt x="624" y="498"/>
                  </a:lnTo>
                  <a:lnTo>
                    <a:pt x="624" y="480"/>
                  </a:lnTo>
                  <a:lnTo>
                    <a:pt x="630" y="474"/>
                  </a:lnTo>
                  <a:lnTo>
                    <a:pt x="636" y="474"/>
                  </a:lnTo>
                  <a:lnTo>
                    <a:pt x="636" y="438"/>
                  </a:lnTo>
                  <a:lnTo>
                    <a:pt x="642" y="432"/>
                  </a:lnTo>
                  <a:lnTo>
                    <a:pt x="660" y="432"/>
                  </a:lnTo>
                  <a:lnTo>
                    <a:pt x="690" y="414"/>
                  </a:lnTo>
                  <a:lnTo>
                    <a:pt x="684" y="414"/>
                  </a:lnTo>
                  <a:lnTo>
                    <a:pt x="672" y="408"/>
                  </a:lnTo>
                  <a:lnTo>
                    <a:pt x="672" y="402"/>
                  </a:lnTo>
                  <a:lnTo>
                    <a:pt x="666" y="396"/>
                  </a:lnTo>
                  <a:lnTo>
                    <a:pt x="666" y="390"/>
                  </a:lnTo>
                  <a:lnTo>
                    <a:pt x="654" y="384"/>
                  </a:lnTo>
                  <a:lnTo>
                    <a:pt x="642" y="372"/>
                  </a:lnTo>
                  <a:lnTo>
                    <a:pt x="642" y="360"/>
                  </a:lnTo>
                  <a:lnTo>
                    <a:pt x="660" y="360"/>
                  </a:lnTo>
                  <a:lnTo>
                    <a:pt x="666" y="366"/>
                  </a:lnTo>
                  <a:lnTo>
                    <a:pt x="684" y="372"/>
                  </a:lnTo>
                  <a:lnTo>
                    <a:pt x="690" y="372"/>
                  </a:lnTo>
                  <a:lnTo>
                    <a:pt x="696" y="366"/>
                  </a:lnTo>
                  <a:lnTo>
                    <a:pt x="714" y="366"/>
                  </a:lnTo>
                  <a:lnTo>
                    <a:pt x="714" y="336"/>
                  </a:lnTo>
                  <a:lnTo>
                    <a:pt x="708" y="330"/>
                  </a:lnTo>
                  <a:lnTo>
                    <a:pt x="708" y="318"/>
                  </a:lnTo>
                  <a:lnTo>
                    <a:pt x="714" y="306"/>
                  </a:lnTo>
                  <a:lnTo>
                    <a:pt x="738" y="282"/>
                  </a:lnTo>
                  <a:lnTo>
                    <a:pt x="738" y="276"/>
                  </a:lnTo>
                  <a:lnTo>
                    <a:pt x="732" y="264"/>
                  </a:lnTo>
                  <a:lnTo>
                    <a:pt x="726" y="258"/>
                  </a:lnTo>
                  <a:lnTo>
                    <a:pt x="726" y="228"/>
                  </a:lnTo>
                  <a:lnTo>
                    <a:pt x="696" y="198"/>
                  </a:lnTo>
                  <a:lnTo>
                    <a:pt x="696" y="192"/>
                  </a:lnTo>
                  <a:lnTo>
                    <a:pt x="702" y="186"/>
                  </a:lnTo>
                  <a:lnTo>
                    <a:pt x="708" y="174"/>
                  </a:lnTo>
                  <a:lnTo>
                    <a:pt x="714" y="168"/>
                  </a:lnTo>
                  <a:lnTo>
                    <a:pt x="738" y="156"/>
                  </a:lnTo>
                  <a:lnTo>
                    <a:pt x="744" y="150"/>
                  </a:lnTo>
                  <a:lnTo>
                    <a:pt x="768" y="138"/>
                  </a:lnTo>
                  <a:lnTo>
                    <a:pt x="774" y="138"/>
                  </a:lnTo>
                  <a:lnTo>
                    <a:pt x="780" y="132"/>
                  </a:lnTo>
                  <a:lnTo>
                    <a:pt x="822" y="132"/>
                  </a:lnTo>
                  <a:lnTo>
                    <a:pt x="828" y="126"/>
                  </a:lnTo>
                  <a:lnTo>
                    <a:pt x="852" y="126"/>
                  </a:lnTo>
                  <a:lnTo>
                    <a:pt x="864" y="132"/>
                  </a:lnTo>
                  <a:lnTo>
                    <a:pt x="876" y="132"/>
                  </a:lnTo>
                  <a:lnTo>
                    <a:pt x="882" y="126"/>
                  </a:lnTo>
                  <a:lnTo>
                    <a:pt x="894" y="126"/>
                  </a:lnTo>
                  <a:lnTo>
                    <a:pt x="900" y="120"/>
                  </a:lnTo>
                  <a:lnTo>
                    <a:pt x="894" y="114"/>
                  </a:lnTo>
                  <a:lnTo>
                    <a:pt x="894" y="108"/>
                  </a:lnTo>
                  <a:close/>
                </a:path>
              </a:pathLst>
            </a:custGeom>
            <a:grp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</p:grpSp>
      <p:sp>
        <p:nvSpPr>
          <p:cNvPr id="186" name="Ellipse 10">
            <a:extLst>
              <a:ext uri="{FF2B5EF4-FFF2-40B4-BE49-F238E27FC236}">
                <a16:creationId xmlns:a16="http://schemas.microsoft.com/office/drawing/2014/main" id="{78978834-CE4B-02AF-7D29-AB295C4C62A5}"/>
              </a:ext>
            </a:extLst>
          </p:cNvPr>
          <p:cNvSpPr/>
          <p:nvPr/>
        </p:nvSpPr>
        <p:spPr>
          <a:xfrm>
            <a:off x="6372278" y="1488378"/>
            <a:ext cx="121945" cy="121945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87" name="Gerader Verbinder 14">
            <a:extLst>
              <a:ext uri="{FF2B5EF4-FFF2-40B4-BE49-F238E27FC236}">
                <a16:creationId xmlns:a16="http://schemas.microsoft.com/office/drawing/2014/main" id="{089721FB-DDCD-3E60-F101-B7CAFBC0C8FF}"/>
              </a:ext>
            </a:extLst>
          </p:cNvPr>
          <p:cNvCxnSpPr>
            <a:cxnSpLocks/>
          </p:cNvCxnSpPr>
          <p:nvPr/>
        </p:nvCxnSpPr>
        <p:spPr>
          <a:xfrm flipH="1" flipV="1">
            <a:off x="6431553" y="368612"/>
            <a:ext cx="1698" cy="1180738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Gerader Verbinder 18">
            <a:extLst>
              <a:ext uri="{FF2B5EF4-FFF2-40B4-BE49-F238E27FC236}">
                <a16:creationId xmlns:a16="http://schemas.microsoft.com/office/drawing/2014/main" id="{0FD8D33F-7E07-7E53-ED84-16549A28B8CB}"/>
              </a:ext>
            </a:extLst>
          </p:cNvPr>
          <p:cNvCxnSpPr>
            <a:cxnSpLocks/>
          </p:cNvCxnSpPr>
          <p:nvPr/>
        </p:nvCxnSpPr>
        <p:spPr>
          <a:xfrm>
            <a:off x="6426900" y="368612"/>
            <a:ext cx="1218744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object 2">
            <a:extLst>
              <a:ext uri="{FF2B5EF4-FFF2-40B4-BE49-F238E27FC236}">
                <a16:creationId xmlns:a16="http://schemas.microsoft.com/office/drawing/2014/main" id="{3B27E718-7E62-A840-95BB-0B55D73D5295}"/>
              </a:ext>
            </a:extLst>
          </p:cNvPr>
          <p:cNvSpPr txBox="1"/>
          <p:nvPr/>
        </p:nvSpPr>
        <p:spPr>
          <a:xfrm>
            <a:off x="6722495" y="458998"/>
            <a:ext cx="2133599" cy="348813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Clr>
                <a:srgbClr val="00B8F1"/>
              </a:buClr>
              <a:tabLst>
                <a:tab pos="354965" algn="l"/>
                <a:tab pos="355600" algn="l"/>
              </a:tabLst>
            </a:pPr>
            <a:r>
              <a:rPr lang="en-US" sz="1050" b="1" dirty="0">
                <a:solidFill>
                  <a:schemeClr val="bg1"/>
                </a:solidFill>
                <a:latin typeface="Arial"/>
                <a:cs typeface="Arial"/>
              </a:rPr>
              <a:t>Arcteq Relays Ltd. (Headquarter)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  <a:buClr>
                <a:srgbClr val="00B8F1"/>
              </a:buClr>
              <a:tabLst>
                <a:tab pos="354965" algn="l"/>
                <a:tab pos="355600" algn="l"/>
              </a:tabLst>
            </a:pPr>
            <a:r>
              <a:rPr lang="en-US" sz="1050" b="1" dirty="0">
                <a:solidFill>
                  <a:schemeClr val="bg1"/>
                </a:solidFill>
                <a:latin typeface="Arial"/>
                <a:cs typeface="Arial"/>
              </a:rPr>
              <a:t>Vaasa, Finland</a:t>
            </a:r>
          </a:p>
        </p:txBody>
      </p:sp>
      <p:sp>
        <p:nvSpPr>
          <p:cNvPr id="190" name="Ellipse 10">
            <a:extLst>
              <a:ext uri="{FF2B5EF4-FFF2-40B4-BE49-F238E27FC236}">
                <a16:creationId xmlns:a16="http://schemas.microsoft.com/office/drawing/2014/main" id="{59C915C0-AB69-5371-01CA-4A9F5DC3CE2E}"/>
              </a:ext>
            </a:extLst>
          </p:cNvPr>
          <p:cNvSpPr/>
          <p:nvPr/>
        </p:nvSpPr>
        <p:spPr>
          <a:xfrm>
            <a:off x="9668139" y="2985562"/>
            <a:ext cx="121945" cy="12194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91" name="Gerader Verbinder 18">
            <a:extLst>
              <a:ext uri="{FF2B5EF4-FFF2-40B4-BE49-F238E27FC236}">
                <a16:creationId xmlns:a16="http://schemas.microsoft.com/office/drawing/2014/main" id="{B1B72843-6100-092A-5F3A-3FCC6B58B47B}"/>
              </a:ext>
            </a:extLst>
          </p:cNvPr>
          <p:cNvCxnSpPr>
            <a:cxnSpLocks/>
          </p:cNvCxnSpPr>
          <p:nvPr/>
        </p:nvCxnSpPr>
        <p:spPr>
          <a:xfrm>
            <a:off x="9718940" y="3046534"/>
            <a:ext cx="79666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object 2">
            <a:extLst>
              <a:ext uri="{FF2B5EF4-FFF2-40B4-BE49-F238E27FC236}">
                <a16:creationId xmlns:a16="http://schemas.microsoft.com/office/drawing/2014/main" id="{EA817F9E-61DE-5F5F-64CD-7893A3D98257}"/>
              </a:ext>
            </a:extLst>
          </p:cNvPr>
          <p:cNvSpPr txBox="1"/>
          <p:nvPr/>
        </p:nvSpPr>
        <p:spPr>
          <a:xfrm>
            <a:off x="10418089" y="2873006"/>
            <a:ext cx="1088112" cy="320601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Clr>
                <a:srgbClr val="00B8F1"/>
              </a:buClr>
              <a:tabLst>
                <a:tab pos="354965" algn="l"/>
                <a:tab pos="355600" algn="l"/>
              </a:tabLst>
            </a:pPr>
            <a:r>
              <a:rPr lang="en-US" sz="1000" err="1">
                <a:solidFill>
                  <a:schemeClr val="bg1"/>
                </a:solidFill>
                <a:latin typeface="Arial"/>
                <a:cs typeface="Arial"/>
              </a:rPr>
              <a:t>Arcteq</a:t>
            </a:r>
            <a:r>
              <a:rPr lang="en-US" sz="1000">
                <a:solidFill>
                  <a:schemeClr val="bg1"/>
                </a:solidFill>
                <a:latin typeface="Arial"/>
                <a:cs typeface="Arial"/>
              </a:rPr>
              <a:t> Relays Ltd. (China)</a:t>
            </a:r>
          </a:p>
        </p:txBody>
      </p:sp>
      <p:sp>
        <p:nvSpPr>
          <p:cNvPr id="193" name="Ellipse 10">
            <a:extLst>
              <a:ext uri="{FF2B5EF4-FFF2-40B4-BE49-F238E27FC236}">
                <a16:creationId xmlns:a16="http://schemas.microsoft.com/office/drawing/2014/main" id="{196F0C54-F7ED-C5F0-0A80-28246A13E5E3}"/>
              </a:ext>
            </a:extLst>
          </p:cNvPr>
          <p:cNvSpPr/>
          <p:nvPr/>
        </p:nvSpPr>
        <p:spPr>
          <a:xfrm>
            <a:off x="9930700" y="2541973"/>
            <a:ext cx="121945" cy="12194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94" name="Gerader Verbinder 18">
            <a:extLst>
              <a:ext uri="{FF2B5EF4-FFF2-40B4-BE49-F238E27FC236}">
                <a16:creationId xmlns:a16="http://schemas.microsoft.com/office/drawing/2014/main" id="{4E76D76C-58CA-A808-A535-8D4E95855108}"/>
              </a:ext>
            </a:extLst>
          </p:cNvPr>
          <p:cNvCxnSpPr>
            <a:cxnSpLocks/>
          </p:cNvCxnSpPr>
          <p:nvPr/>
        </p:nvCxnSpPr>
        <p:spPr>
          <a:xfrm>
            <a:off x="9981501" y="2602945"/>
            <a:ext cx="79666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object 2">
            <a:extLst>
              <a:ext uri="{FF2B5EF4-FFF2-40B4-BE49-F238E27FC236}">
                <a16:creationId xmlns:a16="http://schemas.microsoft.com/office/drawing/2014/main" id="{1C714FA6-89C8-8650-6F8F-FABB4B1ABAD3}"/>
              </a:ext>
            </a:extLst>
          </p:cNvPr>
          <p:cNvSpPr txBox="1"/>
          <p:nvPr/>
        </p:nvSpPr>
        <p:spPr>
          <a:xfrm>
            <a:off x="10680650" y="2429417"/>
            <a:ext cx="965356" cy="320601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Clr>
                <a:srgbClr val="00B8F1"/>
              </a:buClr>
              <a:tabLst>
                <a:tab pos="354965" algn="l"/>
                <a:tab pos="355600" algn="l"/>
              </a:tabLst>
            </a:pPr>
            <a:r>
              <a:rPr lang="en-US" sz="1000" err="1">
                <a:solidFill>
                  <a:schemeClr val="bg1"/>
                </a:solidFill>
                <a:latin typeface="Arial"/>
                <a:cs typeface="Arial"/>
              </a:rPr>
              <a:t>Arcteq</a:t>
            </a:r>
            <a:r>
              <a:rPr lang="en-US" sz="1000">
                <a:solidFill>
                  <a:schemeClr val="bg1"/>
                </a:solidFill>
                <a:latin typeface="Arial"/>
                <a:cs typeface="Arial"/>
              </a:rPr>
              <a:t> Korea Co. Ltd.</a:t>
            </a:r>
          </a:p>
        </p:txBody>
      </p:sp>
      <p:sp>
        <p:nvSpPr>
          <p:cNvPr id="196" name="Ellipse 10">
            <a:extLst>
              <a:ext uri="{FF2B5EF4-FFF2-40B4-BE49-F238E27FC236}">
                <a16:creationId xmlns:a16="http://schemas.microsoft.com/office/drawing/2014/main" id="{9B86F70E-C280-F6D1-B343-54020EF447A7}"/>
              </a:ext>
            </a:extLst>
          </p:cNvPr>
          <p:cNvSpPr/>
          <p:nvPr/>
        </p:nvSpPr>
        <p:spPr>
          <a:xfrm>
            <a:off x="4039801" y="4701816"/>
            <a:ext cx="121945" cy="121945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97" name="Gerader Verbinder 18">
            <a:extLst>
              <a:ext uri="{FF2B5EF4-FFF2-40B4-BE49-F238E27FC236}">
                <a16:creationId xmlns:a16="http://schemas.microsoft.com/office/drawing/2014/main" id="{756C1430-DCBF-457E-D43E-BDA1964578C2}"/>
              </a:ext>
            </a:extLst>
          </p:cNvPr>
          <p:cNvCxnSpPr>
            <a:cxnSpLocks/>
          </p:cNvCxnSpPr>
          <p:nvPr/>
        </p:nvCxnSpPr>
        <p:spPr>
          <a:xfrm>
            <a:off x="4161746" y="4762788"/>
            <a:ext cx="79666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object 2">
            <a:extLst>
              <a:ext uri="{FF2B5EF4-FFF2-40B4-BE49-F238E27FC236}">
                <a16:creationId xmlns:a16="http://schemas.microsoft.com/office/drawing/2014/main" id="{9576E204-1E52-7F82-4D49-131266F4E5FF}"/>
              </a:ext>
            </a:extLst>
          </p:cNvPr>
          <p:cNvSpPr txBox="1"/>
          <p:nvPr/>
        </p:nvSpPr>
        <p:spPr>
          <a:xfrm>
            <a:off x="4855944" y="4618437"/>
            <a:ext cx="965356" cy="26849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vert="horz" wrap="square" lIns="0" tIns="1270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Clr>
                <a:srgbClr val="00B8F1"/>
              </a:buClr>
              <a:tabLst>
                <a:tab pos="354965" algn="l"/>
                <a:tab pos="355600" algn="l"/>
              </a:tabLst>
            </a:pPr>
            <a:r>
              <a:rPr lang="en-US" sz="1000" err="1">
                <a:solidFill>
                  <a:schemeClr val="bg1"/>
                </a:solidFill>
                <a:latin typeface="Arial"/>
                <a:cs typeface="Arial"/>
              </a:rPr>
              <a:t>Arcteq</a:t>
            </a:r>
            <a:r>
              <a:rPr lang="en-US" sz="100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chemeClr val="bg1"/>
                </a:solidFill>
                <a:latin typeface="Arial"/>
                <a:cs typeface="Arial"/>
              </a:rPr>
              <a:t>Brasil</a:t>
            </a:r>
            <a:endParaRPr lang="en-US" sz="1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9" name="object 5">
            <a:extLst>
              <a:ext uri="{FF2B5EF4-FFF2-40B4-BE49-F238E27FC236}">
                <a16:creationId xmlns:a16="http://schemas.microsoft.com/office/drawing/2014/main" id="{690A12F0-1F7E-863A-A4B6-1CE05DD2B806}"/>
              </a:ext>
            </a:extLst>
          </p:cNvPr>
          <p:cNvSpPr>
            <a:spLocks noChangeAspect="1"/>
          </p:cNvSpPr>
          <p:nvPr/>
        </p:nvSpPr>
        <p:spPr>
          <a:xfrm>
            <a:off x="9840123" y="3122540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5">
            <a:extLst>
              <a:ext uri="{FF2B5EF4-FFF2-40B4-BE49-F238E27FC236}">
                <a16:creationId xmlns:a16="http://schemas.microsoft.com/office/drawing/2014/main" id="{B064444C-A85A-615E-6443-1A6F599D0E36}"/>
              </a:ext>
            </a:extLst>
          </p:cNvPr>
          <p:cNvSpPr>
            <a:spLocks noChangeAspect="1"/>
          </p:cNvSpPr>
          <p:nvPr/>
        </p:nvSpPr>
        <p:spPr>
          <a:xfrm>
            <a:off x="8219339" y="3281294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5">
            <a:extLst>
              <a:ext uri="{FF2B5EF4-FFF2-40B4-BE49-F238E27FC236}">
                <a16:creationId xmlns:a16="http://schemas.microsoft.com/office/drawing/2014/main" id="{DABE3E94-9E04-02AF-4AD0-7A8B0AABBAE3}"/>
              </a:ext>
            </a:extLst>
          </p:cNvPr>
          <p:cNvSpPr>
            <a:spLocks noChangeAspect="1"/>
          </p:cNvSpPr>
          <p:nvPr/>
        </p:nvSpPr>
        <p:spPr>
          <a:xfrm>
            <a:off x="9986348" y="3605675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5">
            <a:extLst>
              <a:ext uri="{FF2B5EF4-FFF2-40B4-BE49-F238E27FC236}">
                <a16:creationId xmlns:a16="http://schemas.microsoft.com/office/drawing/2014/main" id="{9ED0B23E-B9E7-0D13-2938-88DAB92E3A0D}"/>
              </a:ext>
            </a:extLst>
          </p:cNvPr>
          <p:cNvSpPr>
            <a:spLocks noChangeAspect="1"/>
          </p:cNvSpPr>
          <p:nvPr/>
        </p:nvSpPr>
        <p:spPr>
          <a:xfrm>
            <a:off x="7231765" y="3035928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5">
            <a:extLst>
              <a:ext uri="{FF2B5EF4-FFF2-40B4-BE49-F238E27FC236}">
                <a16:creationId xmlns:a16="http://schemas.microsoft.com/office/drawing/2014/main" id="{7C9F5B4B-DF23-EC1E-31F0-BE041AE38C70}"/>
              </a:ext>
            </a:extLst>
          </p:cNvPr>
          <p:cNvSpPr>
            <a:spLocks noChangeAspect="1"/>
          </p:cNvSpPr>
          <p:nvPr/>
        </p:nvSpPr>
        <p:spPr>
          <a:xfrm>
            <a:off x="9435224" y="3594588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5">
            <a:extLst>
              <a:ext uri="{FF2B5EF4-FFF2-40B4-BE49-F238E27FC236}">
                <a16:creationId xmlns:a16="http://schemas.microsoft.com/office/drawing/2014/main" id="{93526EAC-5A61-B1F8-8B98-AC686DCD25AF}"/>
              </a:ext>
            </a:extLst>
          </p:cNvPr>
          <p:cNvSpPr>
            <a:spLocks noChangeAspect="1"/>
          </p:cNvSpPr>
          <p:nvPr/>
        </p:nvSpPr>
        <p:spPr>
          <a:xfrm>
            <a:off x="9289365" y="3488744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5">
            <a:extLst>
              <a:ext uri="{FF2B5EF4-FFF2-40B4-BE49-F238E27FC236}">
                <a16:creationId xmlns:a16="http://schemas.microsoft.com/office/drawing/2014/main" id="{C5A08DC0-FC3A-87E2-2276-EDEAA47E92F0}"/>
              </a:ext>
            </a:extLst>
          </p:cNvPr>
          <p:cNvSpPr>
            <a:spLocks noChangeAspect="1"/>
          </p:cNvSpPr>
          <p:nvPr/>
        </p:nvSpPr>
        <p:spPr>
          <a:xfrm>
            <a:off x="9289365" y="3855174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5">
            <a:extLst>
              <a:ext uri="{FF2B5EF4-FFF2-40B4-BE49-F238E27FC236}">
                <a16:creationId xmlns:a16="http://schemas.microsoft.com/office/drawing/2014/main" id="{05D5966B-99A3-0127-B93E-5E29E3511FB1}"/>
              </a:ext>
            </a:extLst>
          </p:cNvPr>
          <p:cNvSpPr>
            <a:spLocks noChangeAspect="1"/>
          </p:cNvSpPr>
          <p:nvPr/>
        </p:nvSpPr>
        <p:spPr>
          <a:xfrm>
            <a:off x="9516250" y="4344139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5">
            <a:extLst>
              <a:ext uri="{FF2B5EF4-FFF2-40B4-BE49-F238E27FC236}">
                <a16:creationId xmlns:a16="http://schemas.microsoft.com/office/drawing/2014/main" id="{A28CCC9F-815E-35DB-E97D-CA7A02BD84FF}"/>
              </a:ext>
            </a:extLst>
          </p:cNvPr>
          <p:cNvSpPr>
            <a:spLocks noChangeAspect="1"/>
          </p:cNvSpPr>
          <p:nvPr/>
        </p:nvSpPr>
        <p:spPr>
          <a:xfrm>
            <a:off x="7759377" y="1989523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5">
            <a:extLst>
              <a:ext uri="{FF2B5EF4-FFF2-40B4-BE49-F238E27FC236}">
                <a16:creationId xmlns:a16="http://schemas.microsoft.com/office/drawing/2014/main" id="{4B624A8E-AF38-F78F-E9F9-D469762AA576}"/>
              </a:ext>
            </a:extLst>
          </p:cNvPr>
          <p:cNvSpPr>
            <a:spLocks noChangeAspect="1"/>
          </p:cNvSpPr>
          <p:nvPr/>
        </p:nvSpPr>
        <p:spPr>
          <a:xfrm>
            <a:off x="6729359" y="2495557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5">
            <a:extLst>
              <a:ext uri="{FF2B5EF4-FFF2-40B4-BE49-F238E27FC236}">
                <a16:creationId xmlns:a16="http://schemas.microsoft.com/office/drawing/2014/main" id="{F03E4C03-6C9C-DAAC-3CD1-2C203E925285}"/>
              </a:ext>
            </a:extLst>
          </p:cNvPr>
          <p:cNvSpPr>
            <a:spLocks noChangeAspect="1"/>
          </p:cNvSpPr>
          <p:nvPr/>
        </p:nvSpPr>
        <p:spPr>
          <a:xfrm>
            <a:off x="6567755" y="2970467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5">
            <a:extLst>
              <a:ext uri="{FF2B5EF4-FFF2-40B4-BE49-F238E27FC236}">
                <a16:creationId xmlns:a16="http://schemas.microsoft.com/office/drawing/2014/main" id="{6EC8B939-FBC6-7F65-0F59-213AE6A21FB3}"/>
              </a:ext>
            </a:extLst>
          </p:cNvPr>
          <p:cNvSpPr>
            <a:spLocks noChangeAspect="1"/>
          </p:cNvSpPr>
          <p:nvPr/>
        </p:nvSpPr>
        <p:spPr>
          <a:xfrm>
            <a:off x="5551831" y="2469097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5">
            <a:extLst>
              <a:ext uri="{FF2B5EF4-FFF2-40B4-BE49-F238E27FC236}">
                <a16:creationId xmlns:a16="http://schemas.microsoft.com/office/drawing/2014/main" id="{A8C4E21E-B9D3-401C-8481-BAA574CC3884}"/>
              </a:ext>
            </a:extLst>
          </p:cNvPr>
          <p:cNvSpPr>
            <a:spLocks noChangeAspect="1"/>
          </p:cNvSpPr>
          <p:nvPr/>
        </p:nvSpPr>
        <p:spPr>
          <a:xfrm>
            <a:off x="5690017" y="2218872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5">
            <a:extLst>
              <a:ext uri="{FF2B5EF4-FFF2-40B4-BE49-F238E27FC236}">
                <a16:creationId xmlns:a16="http://schemas.microsoft.com/office/drawing/2014/main" id="{4907364E-F496-1624-542C-715A87D9F186}"/>
              </a:ext>
            </a:extLst>
          </p:cNvPr>
          <p:cNvSpPr>
            <a:spLocks noChangeAspect="1"/>
          </p:cNvSpPr>
          <p:nvPr/>
        </p:nvSpPr>
        <p:spPr>
          <a:xfrm>
            <a:off x="5549853" y="1907683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5">
            <a:extLst>
              <a:ext uri="{FF2B5EF4-FFF2-40B4-BE49-F238E27FC236}">
                <a16:creationId xmlns:a16="http://schemas.microsoft.com/office/drawing/2014/main" id="{784F8892-FF8E-11BA-5FAA-641E05148E68}"/>
              </a:ext>
            </a:extLst>
          </p:cNvPr>
          <p:cNvSpPr>
            <a:spLocks noChangeAspect="1"/>
          </p:cNvSpPr>
          <p:nvPr/>
        </p:nvSpPr>
        <p:spPr>
          <a:xfrm>
            <a:off x="5914541" y="2007149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5">
            <a:extLst>
              <a:ext uri="{FF2B5EF4-FFF2-40B4-BE49-F238E27FC236}">
                <a16:creationId xmlns:a16="http://schemas.microsoft.com/office/drawing/2014/main" id="{4B01B917-543A-7F79-DBD3-5FE77E1B264A}"/>
              </a:ext>
            </a:extLst>
          </p:cNvPr>
          <p:cNvSpPr>
            <a:spLocks noChangeAspect="1"/>
          </p:cNvSpPr>
          <p:nvPr/>
        </p:nvSpPr>
        <p:spPr>
          <a:xfrm>
            <a:off x="6072061" y="2337312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5">
            <a:extLst>
              <a:ext uri="{FF2B5EF4-FFF2-40B4-BE49-F238E27FC236}">
                <a16:creationId xmlns:a16="http://schemas.microsoft.com/office/drawing/2014/main" id="{84573E33-8300-6236-CD8C-EC779ED4E9E0}"/>
              </a:ext>
            </a:extLst>
          </p:cNvPr>
          <p:cNvSpPr>
            <a:spLocks noChangeAspect="1"/>
          </p:cNvSpPr>
          <p:nvPr/>
        </p:nvSpPr>
        <p:spPr>
          <a:xfrm>
            <a:off x="6455213" y="2144835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5">
            <a:extLst>
              <a:ext uri="{FF2B5EF4-FFF2-40B4-BE49-F238E27FC236}">
                <a16:creationId xmlns:a16="http://schemas.microsoft.com/office/drawing/2014/main" id="{75AA8538-DCCE-AA8B-A29A-4B6A05678254}"/>
              </a:ext>
            </a:extLst>
          </p:cNvPr>
          <p:cNvSpPr>
            <a:spLocks noChangeAspect="1"/>
          </p:cNvSpPr>
          <p:nvPr/>
        </p:nvSpPr>
        <p:spPr>
          <a:xfrm>
            <a:off x="6454517" y="2279836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5">
            <a:extLst>
              <a:ext uri="{FF2B5EF4-FFF2-40B4-BE49-F238E27FC236}">
                <a16:creationId xmlns:a16="http://schemas.microsoft.com/office/drawing/2014/main" id="{3D15FC34-2FAB-8C31-BDA7-F5BF64C84139}"/>
              </a:ext>
            </a:extLst>
          </p:cNvPr>
          <p:cNvSpPr>
            <a:spLocks noChangeAspect="1"/>
          </p:cNvSpPr>
          <p:nvPr/>
        </p:nvSpPr>
        <p:spPr>
          <a:xfrm>
            <a:off x="6248927" y="1943901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5">
            <a:extLst>
              <a:ext uri="{FF2B5EF4-FFF2-40B4-BE49-F238E27FC236}">
                <a16:creationId xmlns:a16="http://schemas.microsoft.com/office/drawing/2014/main" id="{E7D940C1-4B7D-F845-D3C2-5C4C70906FB0}"/>
              </a:ext>
            </a:extLst>
          </p:cNvPr>
          <p:cNvSpPr>
            <a:spLocks noChangeAspect="1"/>
          </p:cNvSpPr>
          <p:nvPr/>
        </p:nvSpPr>
        <p:spPr>
          <a:xfrm>
            <a:off x="6386236" y="1735646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5">
            <a:extLst>
              <a:ext uri="{FF2B5EF4-FFF2-40B4-BE49-F238E27FC236}">
                <a16:creationId xmlns:a16="http://schemas.microsoft.com/office/drawing/2014/main" id="{B0C0A44E-329E-B710-CE7C-A076DAAC05B9}"/>
              </a:ext>
            </a:extLst>
          </p:cNvPr>
          <p:cNvSpPr>
            <a:spLocks noChangeAspect="1"/>
          </p:cNvSpPr>
          <p:nvPr/>
        </p:nvSpPr>
        <p:spPr>
          <a:xfrm>
            <a:off x="6138606" y="2058210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5">
            <a:extLst>
              <a:ext uri="{FF2B5EF4-FFF2-40B4-BE49-F238E27FC236}">
                <a16:creationId xmlns:a16="http://schemas.microsoft.com/office/drawing/2014/main" id="{30A1D048-3E6F-59A9-012D-7FCEC233D0A2}"/>
              </a:ext>
            </a:extLst>
          </p:cNvPr>
          <p:cNvSpPr>
            <a:spLocks noChangeAspect="1"/>
          </p:cNvSpPr>
          <p:nvPr/>
        </p:nvSpPr>
        <p:spPr>
          <a:xfrm>
            <a:off x="5904898" y="1516068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5">
            <a:extLst>
              <a:ext uri="{FF2B5EF4-FFF2-40B4-BE49-F238E27FC236}">
                <a16:creationId xmlns:a16="http://schemas.microsoft.com/office/drawing/2014/main" id="{45A21083-1E49-0387-636D-69DAE95BB01B}"/>
              </a:ext>
            </a:extLst>
          </p:cNvPr>
          <p:cNvSpPr>
            <a:spLocks noChangeAspect="1"/>
          </p:cNvSpPr>
          <p:nvPr/>
        </p:nvSpPr>
        <p:spPr>
          <a:xfrm>
            <a:off x="3243132" y="3726498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5">
            <a:extLst>
              <a:ext uri="{FF2B5EF4-FFF2-40B4-BE49-F238E27FC236}">
                <a16:creationId xmlns:a16="http://schemas.microsoft.com/office/drawing/2014/main" id="{D559B1D4-F26C-0AF6-CC4D-51BC74D6A417}"/>
              </a:ext>
            </a:extLst>
          </p:cNvPr>
          <p:cNvSpPr>
            <a:spLocks noChangeAspect="1"/>
          </p:cNvSpPr>
          <p:nvPr/>
        </p:nvSpPr>
        <p:spPr>
          <a:xfrm>
            <a:off x="2904960" y="3841126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5">
            <a:extLst>
              <a:ext uri="{FF2B5EF4-FFF2-40B4-BE49-F238E27FC236}">
                <a16:creationId xmlns:a16="http://schemas.microsoft.com/office/drawing/2014/main" id="{D991E16E-6F1F-D386-D0F2-2D0A8DC3BE80}"/>
              </a:ext>
            </a:extLst>
          </p:cNvPr>
          <p:cNvSpPr>
            <a:spLocks noChangeAspect="1"/>
          </p:cNvSpPr>
          <p:nvPr/>
        </p:nvSpPr>
        <p:spPr>
          <a:xfrm>
            <a:off x="2764798" y="4094044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5">
            <a:extLst>
              <a:ext uri="{FF2B5EF4-FFF2-40B4-BE49-F238E27FC236}">
                <a16:creationId xmlns:a16="http://schemas.microsoft.com/office/drawing/2014/main" id="{FD7AFD02-6335-DB21-CC1D-B251EFE2A99C}"/>
              </a:ext>
            </a:extLst>
          </p:cNvPr>
          <p:cNvSpPr>
            <a:spLocks noChangeAspect="1"/>
          </p:cNvSpPr>
          <p:nvPr/>
        </p:nvSpPr>
        <p:spPr>
          <a:xfrm>
            <a:off x="2835639" y="4314841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5">
            <a:extLst>
              <a:ext uri="{FF2B5EF4-FFF2-40B4-BE49-F238E27FC236}">
                <a16:creationId xmlns:a16="http://schemas.microsoft.com/office/drawing/2014/main" id="{29C976BB-6BBE-ADB9-4C46-2A0793C59927}"/>
              </a:ext>
            </a:extLst>
          </p:cNvPr>
          <p:cNvSpPr>
            <a:spLocks noChangeAspect="1"/>
          </p:cNvSpPr>
          <p:nvPr/>
        </p:nvSpPr>
        <p:spPr>
          <a:xfrm>
            <a:off x="3312663" y="5297442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49">
            <a:extLst>
              <a:ext uri="{FF2B5EF4-FFF2-40B4-BE49-F238E27FC236}">
                <a16:creationId xmlns:a16="http://schemas.microsoft.com/office/drawing/2014/main" id="{69E11BEA-D303-A573-CA1B-F09F8DE9D34D}"/>
              </a:ext>
            </a:extLst>
          </p:cNvPr>
          <p:cNvSpPr txBox="1"/>
          <p:nvPr/>
        </p:nvSpPr>
        <p:spPr>
          <a:xfrm>
            <a:off x="120184" y="5545390"/>
            <a:ext cx="2691765" cy="863057"/>
          </a:xfrm>
          <a:prstGeom prst="rect">
            <a:avLst/>
          </a:prstGeom>
          <a:solidFill>
            <a:srgbClr val="000000">
              <a:alpha val="50195"/>
            </a:srgbClr>
          </a:solidFill>
        </p:spPr>
        <p:txBody>
          <a:bodyPr vert="horz" wrap="square" lIns="0" tIns="31750" rIns="0" bIns="0" rtlCol="0">
            <a:spAutoFit/>
          </a:bodyPr>
          <a:lstStyle/>
          <a:p>
            <a:pPr marL="91440" marR="102870" algn="ctr">
              <a:lnSpc>
                <a:spcPct val="100000"/>
              </a:lnSpc>
              <a:spcBef>
                <a:spcPts val="250"/>
              </a:spcBef>
            </a:pPr>
            <a:r>
              <a:rPr lang="en-US" sz="1800" spc="-25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sz="1800" spc="-25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sz="1800" spc="-15">
                <a:solidFill>
                  <a:srgbClr val="FFFFFF"/>
                </a:solidFill>
                <a:latin typeface="Calibri"/>
                <a:cs typeface="Calibri"/>
              </a:rPr>
              <a:t>offer </a:t>
            </a:r>
            <a:r>
              <a:rPr sz="1800" spc="-5">
                <a:solidFill>
                  <a:srgbClr val="FFFFFF"/>
                </a:solidFill>
                <a:latin typeface="Calibri"/>
                <a:cs typeface="Calibri"/>
              </a:rPr>
              <a:t>our </a:t>
            </a:r>
            <a:r>
              <a:rPr sz="1800" spc="-10">
                <a:solidFill>
                  <a:srgbClr val="FFFFFF"/>
                </a:solidFill>
                <a:latin typeface="Calibri"/>
                <a:cs typeface="Calibri"/>
              </a:rPr>
              <a:t>partners  </a:t>
            </a:r>
            <a:r>
              <a:rPr sz="180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1800" spc="-15">
                <a:solidFill>
                  <a:srgbClr val="FFFFFF"/>
                </a:solidFill>
                <a:latin typeface="Calibri"/>
                <a:cs typeface="Calibri"/>
              </a:rPr>
              <a:t>customers </a:t>
            </a:r>
            <a:r>
              <a:rPr sz="180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800" spc="-5">
                <a:solidFill>
                  <a:srgbClr val="FFFFFF"/>
                </a:solidFill>
                <a:latin typeface="Calibri"/>
                <a:cs typeface="Calibri"/>
              </a:rPr>
              <a:t>best-in-  class </a:t>
            </a:r>
            <a:r>
              <a:rPr sz="1800" spc="-10">
                <a:solidFill>
                  <a:srgbClr val="FFFFFF"/>
                </a:solidFill>
                <a:latin typeface="Calibri"/>
                <a:cs typeface="Calibri"/>
              </a:rPr>
              <a:t>technical </a:t>
            </a:r>
            <a:r>
              <a:rPr sz="1800" spc="-5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r>
              <a:rPr sz="1800">
                <a:solidFill>
                  <a:srgbClr val="FFFFFF"/>
                </a:solidFill>
                <a:latin typeface="Calibri"/>
                <a:cs typeface="Calibri"/>
              </a:rPr>
              <a:t>”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6" name="object 2">
            <a:extLst>
              <a:ext uri="{FF2B5EF4-FFF2-40B4-BE49-F238E27FC236}">
                <a16:creationId xmlns:a16="http://schemas.microsoft.com/office/drawing/2014/main" id="{9AA4A022-851A-C920-0817-5D21D141EB40}"/>
              </a:ext>
            </a:extLst>
          </p:cNvPr>
          <p:cNvSpPr txBox="1"/>
          <p:nvPr/>
        </p:nvSpPr>
        <p:spPr>
          <a:xfrm>
            <a:off x="8378887" y="5643494"/>
            <a:ext cx="965356" cy="333425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vert="horz" wrap="square" lIns="0" tIns="1270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Clr>
                <a:srgbClr val="00B8F1"/>
              </a:buClr>
              <a:tabLst>
                <a:tab pos="354965" algn="l"/>
                <a:tab pos="355600" algn="l"/>
              </a:tabLst>
            </a:pPr>
            <a:r>
              <a:rPr lang="en-US" sz="1000">
                <a:solidFill>
                  <a:schemeClr val="bg1"/>
                </a:solidFill>
                <a:latin typeface="Arial"/>
                <a:cs typeface="Arial"/>
              </a:rPr>
              <a:t>Arcteq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  <a:buClr>
                <a:srgbClr val="00B8F1"/>
              </a:buClr>
              <a:tabLst>
                <a:tab pos="354965" algn="l"/>
                <a:tab pos="355600" algn="l"/>
              </a:tabLst>
            </a:pPr>
            <a:r>
              <a:rPr lang="en-US" sz="1000">
                <a:solidFill>
                  <a:schemeClr val="bg1"/>
                </a:solidFill>
                <a:latin typeface="Arial"/>
                <a:cs typeface="Arial"/>
              </a:rPr>
              <a:t>Pacific Pty.</a:t>
            </a:r>
          </a:p>
        </p:txBody>
      </p:sp>
      <p:sp>
        <p:nvSpPr>
          <p:cNvPr id="237" name="Ellipse 10">
            <a:extLst>
              <a:ext uri="{FF2B5EF4-FFF2-40B4-BE49-F238E27FC236}">
                <a16:creationId xmlns:a16="http://schemas.microsoft.com/office/drawing/2014/main" id="{891C8FAD-C8C9-972B-F9C5-FD8764640310}"/>
              </a:ext>
            </a:extLst>
          </p:cNvPr>
          <p:cNvSpPr/>
          <p:nvPr/>
        </p:nvSpPr>
        <p:spPr>
          <a:xfrm>
            <a:off x="9729111" y="5086266"/>
            <a:ext cx="121945" cy="12194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238" name="Gerader Verbinder 18">
            <a:extLst>
              <a:ext uri="{FF2B5EF4-FFF2-40B4-BE49-F238E27FC236}">
                <a16:creationId xmlns:a16="http://schemas.microsoft.com/office/drawing/2014/main" id="{7744C174-0DD3-4B66-B1A1-9C8C0847F61F}"/>
              </a:ext>
            </a:extLst>
          </p:cNvPr>
          <p:cNvCxnSpPr>
            <a:cxnSpLocks/>
          </p:cNvCxnSpPr>
          <p:nvPr/>
        </p:nvCxnSpPr>
        <p:spPr>
          <a:xfrm>
            <a:off x="9324414" y="5799727"/>
            <a:ext cx="47605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Gerader Verbinder 18">
            <a:extLst>
              <a:ext uri="{FF2B5EF4-FFF2-40B4-BE49-F238E27FC236}">
                <a16:creationId xmlns:a16="http://schemas.microsoft.com/office/drawing/2014/main" id="{0E0F965B-F1DA-AC56-48B8-423E166F2229}"/>
              </a:ext>
            </a:extLst>
          </p:cNvPr>
          <p:cNvCxnSpPr>
            <a:cxnSpLocks/>
            <a:stCxn id="237" idx="0"/>
          </p:cNvCxnSpPr>
          <p:nvPr/>
        </p:nvCxnSpPr>
        <p:spPr>
          <a:xfrm flipH="1">
            <a:off x="9790083" y="5086266"/>
            <a:ext cx="1" cy="71346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object 5">
            <a:extLst>
              <a:ext uri="{FF2B5EF4-FFF2-40B4-BE49-F238E27FC236}">
                <a16:creationId xmlns:a16="http://schemas.microsoft.com/office/drawing/2014/main" id="{25AF89EC-CC24-7BA0-D7A5-F0371E32E2FA}"/>
              </a:ext>
            </a:extLst>
          </p:cNvPr>
          <p:cNvSpPr>
            <a:spLocks noChangeAspect="1"/>
          </p:cNvSpPr>
          <p:nvPr/>
        </p:nvSpPr>
        <p:spPr>
          <a:xfrm>
            <a:off x="6551697" y="5131764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5">
            <a:extLst>
              <a:ext uri="{FF2B5EF4-FFF2-40B4-BE49-F238E27FC236}">
                <a16:creationId xmlns:a16="http://schemas.microsoft.com/office/drawing/2014/main" id="{6FFA0083-B502-96FB-DC38-AEB1F9891622}"/>
              </a:ext>
            </a:extLst>
          </p:cNvPr>
          <p:cNvSpPr>
            <a:spLocks noChangeAspect="1"/>
          </p:cNvSpPr>
          <p:nvPr/>
        </p:nvSpPr>
        <p:spPr>
          <a:xfrm>
            <a:off x="3173216" y="5373064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5">
            <a:extLst>
              <a:ext uri="{FF2B5EF4-FFF2-40B4-BE49-F238E27FC236}">
                <a16:creationId xmlns:a16="http://schemas.microsoft.com/office/drawing/2014/main" id="{90B7050E-311B-341B-57EA-36BDCBD29835}"/>
              </a:ext>
            </a:extLst>
          </p:cNvPr>
          <p:cNvSpPr>
            <a:spLocks noChangeAspect="1"/>
          </p:cNvSpPr>
          <p:nvPr/>
        </p:nvSpPr>
        <p:spPr>
          <a:xfrm>
            <a:off x="2157389" y="3248195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Ellipse 10">
            <a:extLst>
              <a:ext uri="{FF2B5EF4-FFF2-40B4-BE49-F238E27FC236}">
                <a16:creationId xmlns:a16="http://schemas.microsoft.com/office/drawing/2014/main" id="{3DA59A1C-0BCA-C7DE-6BFB-050735968BBB}"/>
              </a:ext>
            </a:extLst>
          </p:cNvPr>
          <p:cNvSpPr/>
          <p:nvPr/>
        </p:nvSpPr>
        <p:spPr>
          <a:xfrm>
            <a:off x="2246676" y="2704409"/>
            <a:ext cx="121945" cy="121945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244" name="Gerader Verbinder 18">
            <a:extLst>
              <a:ext uri="{FF2B5EF4-FFF2-40B4-BE49-F238E27FC236}">
                <a16:creationId xmlns:a16="http://schemas.microsoft.com/office/drawing/2014/main" id="{4AE3B147-05D1-31D7-CD8B-3BE66EFB7555}"/>
              </a:ext>
            </a:extLst>
          </p:cNvPr>
          <p:cNvCxnSpPr>
            <a:cxnSpLocks/>
          </p:cNvCxnSpPr>
          <p:nvPr/>
        </p:nvCxnSpPr>
        <p:spPr>
          <a:xfrm>
            <a:off x="2368206" y="2765561"/>
            <a:ext cx="79666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object 2">
            <a:extLst>
              <a:ext uri="{FF2B5EF4-FFF2-40B4-BE49-F238E27FC236}">
                <a16:creationId xmlns:a16="http://schemas.microsoft.com/office/drawing/2014/main" id="{43E6BFBD-986F-BCB5-E7F3-D677E3879264}"/>
              </a:ext>
            </a:extLst>
          </p:cNvPr>
          <p:cNvSpPr txBox="1"/>
          <p:nvPr/>
        </p:nvSpPr>
        <p:spPr>
          <a:xfrm>
            <a:off x="3062404" y="2595155"/>
            <a:ext cx="965356" cy="320601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vert="horz" wrap="square" lIns="0" tIns="1270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Clr>
                <a:srgbClr val="00B8F1"/>
              </a:buClr>
              <a:tabLst>
                <a:tab pos="354965" algn="l"/>
                <a:tab pos="355600" algn="l"/>
              </a:tabLst>
            </a:pPr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Ensto North America Inc.</a:t>
            </a:r>
          </a:p>
        </p:txBody>
      </p:sp>
      <p:sp>
        <p:nvSpPr>
          <p:cNvPr id="247" name="Ellipse 10">
            <a:extLst>
              <a:ext uri="{FF2B5EF4-FFF2-40B4-BE49-F238E27FC236}">
                <a16:creationId xmlns:a16="http://schemas.microsoft.com/office/drawing/2014/main" id="{7B37A865-FADD-5F9A-491E-3C610728DAC2}"/>
              </a:ext>
            </a:extLst>
          </p:cNvPr>
          <p:cNvSpPr/>
          <p:nvPr/>
        </p:nvSpPr>
        <p:spPr>
          <a:xfrm>
            <a:off x="7500308" y="2988670"/>
            <a:ext cx="121945" cy="121945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48" name="object 2">
            <a:extLst>
              <a:ext uri="{FF2B5EF4-FFF2-40B4-BE49-F238E27FC236}">
                <a16:creationId xmlns:a16="http://schemas.microsoft.com/office/drawing/2014/main" id="{6F1090EE-D970-A113-ECCE-2163D5581DE6}"/>
              </a:ext>
            </a:extLst>
          </p:cNvPr>
          <p:cNvSpPr txBox="1"/>
          <p:nvPr/>
        </p:nvSpPr>
        <p:spPr>
          <a:xfrm>
            <a:off x="7478756" y="3780674"/>
            <a:ext cx="965356" cy="320601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vert="horz" wrap="square" lIns="0" tIns="1270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Clr>
                <a:srgbClr val="00B8F1"/>
              </a:buClr>
              <a:tabLst>
                <a:tab pos="354965" algn="l"/>
                <a:tab pos="355600" algn="l"/>
              </a:tabLst>
            </a:pPr>
            <a:r>
              <a:rPr lang="en-US" sz="1000">
                <a:solidFill>
                  <a:schemeClr val="bg1"/>
                </a:solidFill>
                <a:latin typeface="Arial"/>
                <a:cs typeface="Arial"/>
              </a:rPr>
              <a:t>Arcteq Relays (Branch) Ltd. </a:t>
            </a:r>
          </a:p>
        </p:txBody>
      </p:sp>
      <p:cxnSp>
        <p:nvCxnSpPr>
          <p:cNvPr id="249" name="Gerader Verbinder 18">
            <a:extLst>
              <a:ext uri="{FF2B5EF4-FFF2-40B4-BE49-F238E27FC236}">
                <a16:creationId xmlns:a16="http://schemas.microsoft.com/office/drawing/2014/main" id="{A8F2D13F-9499-5010-9240-F26CCC0056F5}"/>
              </a:ext>
            </a:extLst>
          </p:cNvPr>
          <p:cNvCxnSpPr>
            <a:cxnSpLocks/>
          </p:cNvCxnSpPr>
          <p:nvPr/>
        </p:nvCxnSpPr>
        <p:spPr>
          <a:xfrm flipH="1">
            <a:off x="7567873" y="3059772"/>
            <a:ext cx="1" cy="71346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object 2">
            <a:extLst>
              <a:ext uri="{FF2B5EF4-FFF2-40B4-BE49-F238E27FC236}">
                <a16:creationId xmlns:a16="http://schemas.microsoft.com/office/drawing/2014/main" id="{D5715B7A-22E5-D3FE-8928-EBBBCB5C33AC}"/>
              </a:ext>
            </a:extLst>
          </p:cNvPr>
          <p:cNvSpPr txBox="1"/>
          <p:nvPr/>
        </p:nvSpPr>
        <p:spPr>
          <a:xfrm>
            <a:off x="6767366" y="1539603"/>
            <a:ext cx="965356" cy="320601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vert="horz" wrap="square" lIns="0" tIns="1270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Clr>
                <a:srgbClr val="00B8F1"/>
              </a:buClr>
              <a:tabLst>
                <a:tab pos="354965" algn="l"/>
                <a:tab pos="355600" algn="l"/>
              </a:tabLst>
            </a:pPr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Ensto Sweden Ab</a:t>
            </a:r>
          </a:p>
        </p:txBody>
      </p:sp>
      <p:sp>
        <p:nvSpPr>
          <p:cNvPr id="252" name="Ellipse 10">
            <a:extLst>
              <a:ext uri="{FF2B5EF4-FFF2-40B4-BE49-F238E27FC236}">
                <a16:creationId xmlns:a16="http://schemas.microsoft.com/office/drawing/2014/main" id="{4F994280-D653-BEAF-0C42-14B9D2873319}"/>
              </a:ext>
            </a:extLst>
          </p:cNvPr>
          <p:cNvSpPr/>
          <p:nvPr/>
        </p:nvSpPr>
        <p:spPr>
          <a:xfrm>
            <a:off x="6098430" y="1651032"/>
            <a:ext cx="121945" cy="121945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253" name="Gerader Verbinder 18">
            <a:extLst>
              <a:ext uri="{FF2B5EF4-FFF2-40B4-BE49-F238E27FC236}">
                <a16:creationId xmlns:a16="http://schemas.microsoft.com/office/drawing/2014/main" id="{714897DE-B903-4086-222E-596E0F43445B}"/>
              </a:ext>
            </a:extLst>
          </p:cNvPr>
          <p:cNvCxnSpPr>
            <a:cxnSpLocks/>
          </p:cNvCxnSpPr>
          <p:nvPr/>
        </p:nvCxnSpPr>
        <p:spPr>
          <a:xfrm>
            <a:off x="6219960" y="1712184"/>
            <a:ext cx="79666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5">
            <a:extLst>
              <a:ext uri="{FF2B5EF4-FFF2-40B4-BE49-F238E27FC236}">
                <a16:creationId xmlns:a16="http://schemas.microsoft.com/office/drawing/2014/main" id="{EF450832-FA90-20DB-16FD-0CACC5122B09}"/>
              </a:ext>
            </a:extLst>
          </p:cNvPr>
          <p:cNvSpPr>
            <a:spLocks noChangeAspect="1"/>
          </p:cNvSpPr>
          <p:nvPr/>
        </p:nvSpPr>
        <p:spPr>
          <a:xfrm>
            <a:off x="6620932" y="2025206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5">
            <a:extLst>
              <a:ext uri="{FF2B5EF4-FFF2-40B4-BE49-F238E27FC236}">
                <a16:creationId xmlns:a16="http://schemas.microsoft.com/office/drawing/2014/main" id="{B7DCE0B6-7901-3A47-65C3-644D322BE0AA}"/>
              </a:ext>
            </a:extLst>
          </p:cNvPr>
          <p:cNvSpPr>
            <a:spLocks noChangeAspect="1"/>
          </p:cNvSpPr>
          <p:nvPr/>
        </p:nvSpPr>
        <p:spPr>
          <a:xfrm>
            <a:off x="6125543" y="2216140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5">
            <a:extLst>
              <a:ext uri="{FF2B5EF4-FFF2-40B4-BE49-F238E27FC236}">
                <a16:creationId xmlns:a16="http://schemas.microsoft.com/office/drawing/2014/main" id="{DE1E1402-3B5B-4995-563C-586DE7FE1CE6}"/>
              </a:ext>
            </a:extLst>
          </p:cNvPr>
          <p:cNvSpPr>
            <a:spLocks noChangeAspect="1"/>
          </p:cNvSpPr>
          <p:nvPr/>
        </p:nvSpPr>
        <p:spPr>
          <a:xfrm>
            <a:off x="7649341" y="3115176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5">
            <a:extLst>
              <a:ext uri="{FF2B5EF4-FFF2-40B4-BE49-F238E27FC236}">
                <a16:creationId xmlns:a16="http://schemas.microsoft.com/office/drawing/2014/main" id="{F4C5634F-F919-6B0A-E698-9387A43FB335}"/>
              </a:ext>
            </a:extLst>
          </p:cNvPr>
          <p:cNvSpPr>
            <a:spLocks noChangeAspect="1"/>
          </p:cNvSpPr>
          <p:nvPr/>
        </p:nvSpPr>
        <p:spPr>
          <a:xfrm>
            <a:off x="6433703" y="2455933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5">
            <a:extLst>
              <a:ext uri="{FF2B5EF4-FFF2-40B4-BE49-F238E27FC236}">
                <a16:creationId xmlns:a16="http://schemas.microsoft.com/office/drawing/2014/main" id="{489DB817-D0B8-9467-6E46-73A1EAFF47EC}"/>
              </a:ext>
            </a:extLst>
          </p:cNvPr>
          <p:cNvSpPr>
            <a:spLocks noChangeAspect="1"/>
          </p:cNvSpPr>
          <p:nvPr/>
        </p:nvSpPr>
        <p:spPr>
          <a:xfrm>
            <a:off x="2154341" y="1910123"/>
            <a:ext cx="94302" cy="9430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879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73DCF-CBBE-4548-03CC-5939CDA26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D2F2F7-A117-2AC1-8F0A-5A63CE93ED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OUR TECHNOLOGY</a:t>
            </a:r>
            <a:endParaRPr lang="en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D59233-2201-ACBD-EEEE-B2358EED13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6342F8-1E04-85CA-F7B7-85A850680A2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GB" smtClean="0"/>
              <a:t>09 April 2026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95282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7B093-7EA2-0795-C9A5-275DBDCFD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000152-7BE6-C91D-A952-4A7FFB2EC6A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US" noProof="0" smtClean="0"/>
              <a:t>April 9, 2026</a:t>
            </a:fld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A743B9-BA2C-90E8-596B-8518211F0FFD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aira SemiCondensed SemiCondensed"/>
              </a:rPr>
              <a:t>Protection relays – AQ-ONE</a:t>
            </a:r>
            <a:endParaRPr lang="en-US" noProof="0" dirty="0">
              <a:latin typeface="Saira SemiCondensed SemiCondensed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FE5228B-B951-525D-A29A-47344FB7F3ED}"/>
              </a:ext>
            </a:extLst>
          </p:cNvPr>
          <p:cNvSpPr>
            <a:spLocks noGrp="1"/>
          </p:cNvSpPr>
          <p:nvPr>
            <p:ph sz="quarter" idx="58"/>
          </p:nvPr>
        </p:nvSpPr>
        <p:spPr>
          <a:xfrm>
            <a:off x="210216" y="1058332"/>
            <a:ext cx="10656000" cy="4741335"/>
          </a:xfrm>
        </p:spPr>
        <p:txBody>
          <a:bodyPr>
            <a:normAutofit/>
          </a:bodyPr>
          <a:lstStyle/>
          <a:p>
            <a:r>
              <a:rPr lang="en-US" sz="2000" noProof="0" dirty="0">
                <a:latin typeface="Saira"/>
              </a:rPr>
              <a:t>The most accurate protection relay in the world - based on the foundation of AQ 200 series</a:t>
            </a:r>
          </a:p>
          <a:p>
            <a:r>
              <a:rPr lang="en-US" sz="2000" noProof="0" dirty="0">
                <a:latin typeface="Saira"/>
              </a:rPr>
              <a:t>One relay</a:t>
            </a:r>
            <a:r>
              <a:rPr lang="en-US" sz="2000" dirty="0">
                <a:latin typeface="Saira"/>
              </a:rPr>
              <a:t> - </a:t>
            </a:r>
            <a:r>
              <a:rPr lang="en-US" sz="2000" noProof="0" dirty="0">
                <a:latin typeface="Saira"/>
              </a:rPr>
              <a:t>Three</a:t>
            </a:r>
            <a:r>
              <a:rPr lang="en-US" sz="2000" dirty="0">
                <a:latin typeface="Saira"/>
              </a:rPr>
              <a:t> sizes - Unlimited applications. </a:t>
            </a:r>
          </a:p>
          <a:p>
            <a:r>
              <a:rPr lang="en-US" sz="2000" dirty="0">
                <a:latin typeface="Saira"/>
              </a:rPr>
              <a:t>Optimized for applications below 150 kV</a:t>
            </a:r>
          </a:p>
          <a:p>
            <a:pPr marL="0" indent="0">
              <a:buNone/>
            </a:pPr>
            <a:endParaRPr lang="en-US" sz="2000" noProof="0" dirty="0">
              <a:latin typeface="Saira"/>
            </a:endParaRPr>
          </a:p>
          <a:p>
            <a:pPr marL="443994" lvl="1" indent="0">
              <a:buNone/>
            </a:pPr>
            <a:endParaRPr lang="en-US" sz="1200" dirty="0">
              <a:latin typeface="Saira"/>
            </a:endParaRPr>
          </a:p>
          <a:p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  <a:p>
            <a:pPr marL="443994" lvl="1" indent="0">
              <a:buNone/>
            </a:pPr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49EFBA-222C-B8F5-8D28-C5B256D830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0025" y="2402749"/>
            <a:ext cx="3952785" cy="39527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F384AE-5F86-B405-4513-8D4D29D3B06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3786" y="2402749"/>
            <a:ext cx="4127998" cy="41474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602CE3-6C17-78F4-50A4-DDFDE1ACE0E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190" y="2369935"/>
            <a:ext cx="4258996" cy="425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B25B1-8B78-E214-8BE8-A5C95DBB0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28793B-B7CD-7FDB-CA3E-0B05C5114CB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US" noProof="0" smtClean="0"/>
              <a:t>April 9, 2026</a:t>
            </a:fld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E653D0-28C6-BB24-6667-1B4F3ED1BE5D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aira SemiCondensed SemiCondensed"/>
              </a:rPr>
              <a:t>Protection relays – AQ 200 series</a:t>
            </a:r>
            <a:endParaRPr lang="en-US" noProof="0" dirty="0">
              <a:latin typeface="Saira SemiCondensed SemiCondensed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FD5A280-EEE8-1B40-AD9C-047A05708377}"/>
              </a:ext>
            </a:extLst>
          </p:cNvPr>
          <p:cNvSpPr>
            <a:spLocks noGrp="1"/>
          </p:cNvSpPr>
          <p:nvPr>
            <p:ph sz="quarter" idx="58"/>
          </p:nvPr>
        </p:nvSpPr>
        <p:spPr>
          <a:xfrm>
            <a:off x="210216" y="1058332"/>
            <a:ext cx="10656000" cy="4741335"/>
          </a:xfrm>
        </p:spPr>
        <p:txBody>
          <a:bodyPr>
            <a:normAutofit/>
          </a:bodyPr>
          <a:lstStyle/>
          <a:p>
            <a:r>
              <a:rPr lang="en-US" sz="2000" noProof="0" dirty="0">
                <a:latin typeface="Saira"/>
              </a:rPr>
              <a:t>More than 35 000 devices installed worldwide</a:t>
            </a:r>
          </a:p>
          <a:p>
            <a:r>
              <a:rPr lang="en-US" sz="2000" noProof="0" dirty="0">
                <a:latin typeface="Saira"/>
              </a:rPr>
              <a:t>Feeder, motor, transformer, generator and line protection and control applications</a:t>
            </a:r>
            <a:endParaRPr lang="en-US" sz="2000" dirty="0">
              <a:latin typeface="Saira"/>
            </a:endParaRPr>
          </a:p>
          <a:p>
            <a:pPr marL="0" indent="0">
              <a:buNone/>
            </a:pPr>
            <a:endParaRPr lang="en-US" sz="2000" dirty="0">
              <a:latin typeface="Saira"/>
            </a:endParaRPr>
          </a:p>
          <a:p>
            <a:pPr marL="0" indent="0">
              <a:buNone/>
            </a:pPr>
            <a:endParaRPr lang="en-US" sz="2000" noProof="0" dirty="0">
              <a:latin typeface="Saira"/>
            </a:endParaRPr>
          </a:p>
          <a:p>
            <a:pPr marL="443994" lvl="1" indent="0">
              <a:buNone/>
            </a:pPr>
            <a:endParaRPr lang="en-US" sz="1200" dirty="0">
              <a:latin typeface="Saira"/>
            </a:endParaRPr>
          </a:p>
          <a:p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  <a:p>
            <a:pPr marL="443994" lvl="1" indent="0">
              <a:buNone/>
            </a:pPr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9CFC63B7-8C8F-E867-BC0F-4BEFDDE6EC5A}"/>
              </a:ext>
            </a:extLst>
          </p:cNvPr>
          <p:cNvSpPr/>
          <p:nvPr/>
        </p:nvSpPr>
        <p:spPr>
          <a:xfrm>
            <a:off x="4334256" y="2688336"/>
            <a:ext cx="2179115" cy="219456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03E4BE23-62E9-7C07-B143-59442F12CDFF}"/>
              </a:ext>
            </a:extLst>
          </p:cNvPr>
          <p:cNvSpPr/>
          <p:nvPr/>
        </p:nvSpPr>
        <p:spPr>
          <a:xfrm>
            <a:off x="6531445" y="2434473"/>
            <a:ext cx="3317066" cy="2594727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0A372336-7EB3-DAE3-7795-C3257E2693E0}"/>
              </a:ext>
            </a:extLst>
          </p:cNvPr>
          <p:cNvSpPr/>
          <p:nvPr/>
        </p:nvSpPr>
        <p:spPr>
          <a:xfrm>
            <a:off x="1179576" y="2434473"/>
            <a:ext cx="2822448" cy="2680712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25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D907A-246D-56FA-16C9-68F1019FF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222D0E-CCF6-D86D-61A1-4B72931C716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US" noProof="0" smtClean="0"/>
              <a:t>April 9, 2026</a:t>
            </a:fld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02A0F-8E20-75DC-B799-F1A93F3FEE6B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aira SemiCondensed SemiCondensed"/>
              </a:rPr>
              <a:t>Protection relays – AQ 300 series</a:t>
            </a:r>
            <a:endParaRPr lang="en-US" noProof="0" dirty="0">
              <a:latin typeface="Saira SemiCondensed SemiCondensed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D117B96-63BD-3C58-2124-F592712EF93A}"/>
              </a:ext>
            </a:extLst>
          </p:cNvPr>
          <p:cNvSpPr>
            <a:spLocks noGrp="1"/>
          </p:cNvSpPr>
          <p:nvPr>
            <p:ph sz="quarter" idx="58"/>
          </p:nvPr>
        </p:nvSpPr>
        <p:spPr>
          <a:xfrm>
            <a:off x="237648" y="1058332"/>
            <a:ext cx="10656000" cy="4741335"/>
          </a:xfrm>
        </p:spPr>
        <p:txBody>
          <a:bodyPr>
            <a:normAutofit/>
          </a:bodyPr>
          <a:lstStyle/>
          <a:p>
            <a:r>
              <a:rPr lang="en-US" sz="2000" noProof="0" dirty="0">
                <a:latin typeface="Saira"/>
              </a:rPr>
              <a:t>Transmission protection relays, optimized for applications &gt; 150 kV</a:t>
            </a:r>
          </a:p>
          <a:p>
            <a:r>
              <a:rPr lang="en-US" sz="2000" noProof="0" dirty="0">
                <a:latin typeface="Saira"/>
              </a:rPr>
              <a:t>Line, busbar, transformer protection and control</a:t>
            </a:r>
          </a:p>
          <a:p>
            <a:r>
              <a:rPr lang="en-US" sz="2000" dirty="0">
                <a:latin typeface="Saira"/>
              </a:rPr>
              <a:t>Several approvals for transmission companies worldwide for more than 15 years</a:t>
            </a:r>
          </a:p>
          <a:p>
            <a:pPr marL="0" indent="0">
              <a:buNone/>
            </a:pPr>
            <a:endParaRPr lang="en-US" sz="2000" dirty="0">
              <a:latin typeface="Saira"/>
            </a:endParaRPr>
          </a:p>
          <a:p>
            <a:pPr marL="0" indent="0">
              <a:buNone/>
            </a:pPr>
            <a:endParaRPr lang="en-US" sz="2000" noProof="0" dirty="0">
              <a:latin typeface="Saira"/>
            </a:endParaRPr>
          </a:p>
          <a:p>
            <a:pPr marL="443994" lvl="1" indent="0">
              <a:buNone/>
            </a:pPr>
            <a:endParaRPr lang="en-US" sz="1200" dirty="0">
              <a:latin typeface="Saira"/>
            </a:endParaRPr>
          </a:p>
          <a:p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  <a:p>
            <a:pPr marL="443994" lvl="1" indent="0">
              <a:buNone/>
            </a:pPr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BDAACA7-5E4A-41EE-C4EE-D0B4E4A128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1736" y="1197603"/>
            <a:ext cx="4858512" cy="485851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777CBBE-77A2-DC9E-E73F-9B7B53542F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392" y="2593067"/>
            <a:ext cx="5464578" cy="218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4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56008-79CE-3FD7-F3F9-4126A6059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150A57-29FB-1DFD-2EAA-A5841053EC1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US" noProof="0" smtClean="0"/>
              <a:t>April 9, 2026</a:t>
            </a:fld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58F679-7346-2DF4-6D2E-C9F538EB6911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aira SemiCondensed SemiCondensed"/>
              </a:rPr>
              <a:t>Arc flash protection – AQ 100 series</a:t>
            </a:r>
            <a:endParaRPr lang="en-US" noProof="0" dirty="0">
              <a:latin typeface="Saira SemiCondensed SemiCondensed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99674E3-3C5F-FCA2-CB67-305BA3A0121E}"/>
              </a:ext>
            </a:extLst>
          </p:cNvPr>
          <p:cNvSpPr>
            <a:spLocks noGrp="1"/>
          </p:cNvSpPr>
          <p:nvPr>
            <p:ph sz="quarter" idx="58"/>
          </p:nvPr>
        </p:nvSpPr>
        <p:spPr>
          <a:xfrm>
            <a:off x="210216" y="1058332"/>
            <a:ext cx="10656000" cy="4741335"/>
          </a:xfrm>
        </p:spPr>
        <p:txBody>
          <a:bodyPr>
            <a:normAutofit/>
          </a:bodyPr>
          <a:lstStyle/>
          <a:p>
            <a:r>
              <a:rPr lang="en-US" sz="2000" noProof="0" dirty="0">
                <a:latin typeface="Saira"/>
              </a:rPr>
              <a:t>More than 100 000 relays installed worldwide</a:t>
            </a:r>
          </a:p>
          <a:p>
            <a:r>
              <a:rPr lang="en-US" sz="2000" dirty="0">
                <a:latin typeface="Saira"/>
              </a:rPr>
              <a:t>Medium and low voltage product lines</a:t>
            </a:r>
          </a:p>
          <a:p>
            <a:r>
              <a:rPr lang="en-US" sz="2000" noProof="0" dirty="0">
                <a:latin typeface="Saira"/>
              </a:rPr>
              <a:t>Resettable and testable arc quenching devices for medium and low voltage</a:t>
            </a:r>
          </a:p>
          <a:p>
            <a:pPr marL="0" indent="0">
              <a:buNone/>
            </a:pPr>
            <a:endParaRPr lang="en-US" sz="2000" dirty="0">
              <a:latin typeface="Saira"/>
            </a:endParaRPr>
          </a:p>
          <a:p>
            <a:pPr marL="0" indent="0">
              <a:buNone/>
            </a:pPr>
            <a:endParaRPr lang="en-US" sz="2000" noProof="0" dirty="0">
              <a:latin typeface="Saira"/>
            </a:endParaRPr>
          </a:p>
          <a:p>
            <a:pPr marL="443994" lvl="1" indent="0">
              <a:buNone/>
            </a:pPr>
            <a:endParaRPr lang="en-US" sz="1200" dirty="0">
              <a:latin typeface="Saira"/>
            </a:endParaRPr>
          </a:p>
          <a:p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  <a:p>
            <a:pPr marL="443994" lvl="1" indent="0">
              <a:buNone/>
            </a:pPr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DD9FC5F-61E8-2E9C-8E6B-DF889E8FEB96}"/>
              </a:ext>
            </a:extLst>
          </p:cNvPr>
          <p:cNvSpPr/>
          <p:nvPr/>
        </p:nvSpPr>
        <p:spPr>
          <a:xfrm>
            <a:off x="1030912" y="2964836"/>
            <a:ext cx="3275248" cy="2245719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A1777586-ACD0-9EA9-8A5B-2D9F0534F798}"/>
              </a:ext>
            </a:extLst>
          </p:cNvPr>
          <p:cNvSpPr/>
          <p:nvPr/>
        </p:nvSpPr>
        <p:spPr>
          <a:xfrm>
            <a:off x="5590672" y="3086972"/>
            <a:ext cx="1895447" cy="165468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2">
            <a:extLst>
              <a:ext uri="{FF2B5EF4-FFF2-40B4-BE49-F238E27FC236}">
                <a16:creationId xmlns:a16="http://schemas.microsoft.com/office/drawing/2014/main" id="{6F1FE58E-EABE-8452-EC8C-ABE96C1C4500}"/>
              </a:ext>
            </a:extLst>
          </p:cNvPr>
          <p:cNvSpPr/>
          <p:nvPr/>
        </p:nvSpPr>
        <p:spPr>
          <a:xfrm>
            <a:off x="8551176" y="3086972"/>
            <a:ext cx="2766214" cy="1556093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375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BA670-D403-209C-A10F-43C279EB1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59A6EE-86E9-4A3F-FF33-14441014C61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US" noProof="0" smtClean="0"/>
              <a:t>April 9, 2026</a:t>
            </a:fld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8070D2-7AC8-2C88-ADF1-E972FD122914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aira SemiCondensed SemiCondensed"/>
              </a:rPr>
              <a:t>Fault detection – AQ-50</a:t>
            </a:r>
            <a:endParaRPr lang="en-US" noProof="0" dirty="0">
              <a:latin typeface="Saira SemiCondensed SemiCondensed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9798C43-246C-E478-2111-D572C45D48BC}"/>
              </a:ext>
            </a:extLst>
          </p:cNvPr>
          <p:cNvSpPr>
            <a:spLocks noGrp="1"/>
          </p:cNvSpPr>
          <p:nvPr>
            <p:ph sz="quarter" idx="58"/>
          </p:nvPr>
        </p:nvSpPr>
        <p:spPr>
          <a:xfrm>
            <a:off x="210216" y="1058332"/>
            <a:ext cx="5885784" cy="4741335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Saira"/>
              </a:rPr>
              <a:t>Full secondary substation management with single device</a:t>
            </a:r>
          </a:p>
          <a:p>
            <a:r>
              <a:rPr lang="en-US" sz="2000" dirty="0">
                <a:latin typeface="Saira"/>
              </a:rPr>
              <a:t>High impedance earth fault detection</a:t>
            </a:r>
          </a:p>
          <a:p>
            <a:r>
              <a:rPr lang="en-US" sz="2000" dirty="0">
                <a:latin typeface="Saira"/>
              </a:rPr>
              <a:t>Intermittent earth fault detection </a:t>
            </a:r>
          </a:p>
          <a:p>
            <a:r>
              <a:rPr lang="en-US" sz="2000" dirty="0">
                <a:latin typeface="Saira"/>
              </a:rPr>
              <a:t>Short circuit and unbalance detection</a:t>
            </a:r>
          </a:p>
          <a:p>
            <a:r>
              <a:rPr lang="en-US" sz="2000" dirty="0">
                <a:latin typeface="Saira"/>
              </a:rPr>
              <a:t>Direct communication to SCADA </a:t>
            </a:r>
          </a:p>
          <a:p>
            <a:r>
              <a:rPr lang="en-US" sz="2000" dirty="0">
                <a:latin typeface="Saira"/>
              </a:rPr>
              <a:t>Fully automated fault localization, isolation and service restoration (FLISR)</a:t>
            </a:r>
          </a:p>
          <a:p>
            <a:r>
              <a:rPr lang="en-US" sz="2000" dirty="0">
                <a:latin typeface="Saira"/>
              </a:rPr>
              <a:t>More than 40 000 devices installed for over 20 years</a:t>
            </a:r>
          </a:p>
          <a:p>
            <a:endParaRPr lang="en-US" sz="2000" dirty="0">
              <a:latin typeface="Saira"/>
            </a:endParaRPr>
          </a:p>
          <a:p>
            <a:endParaRPr lang="en-US" sz="2000" noProof="0" dirty="0">
              <a:latin typeface="Saira"/>
            </a:endParaRPr>
          </a:p>
          <a:p>
            <a:pPr marL="0" indent="0">
              <a:buNone/>
            </a:pPr>
            <a:endParaRPr lang="en-US" sz="2000" dirty="0">
              <a:latin typeface="Saira"/>
            </a:endParaRPr>
          </a:p>
          <a:p>
            <a:pPr marL="0" indent="0">
              <a:buNone/>
            </a:pPr>
            <a:endParaRPr lang="en-US" sz="2000" noProof="0" dirty="0">
              <a:latin typeface="Saira"/>
            </a:endParaRPr>
          </a:p>
          <a:p>
            <a:pPr marL="443994" lvl="1" indent="0">
              <a:buNone/>
            </a:pPr>
            <a:endParaRPr lang="en-US" sz="1200" dirty="0">
              <a:latin typeface="Saira"/>
            </a:endParaRPr>
          </a:p>
          <a:p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  <a:p>
            <a:pPr marL="443994" lvl="1" indent="0">
              <a:buNone/>
            </a:pPr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</p:txBody>
      </p:sp>
      <p:pic>
        <p:nvPicPr>
          <p:cNvPr id="3" name="Picture 2" descr="A black and green electronic device&#10;&#10;Description automatically generated">
            <a:extLst>
              <a:ext uri="{FF2B5EF4-FFF2-40B4-BE49-F238E27FC236}">
                <a16:creationId xmlns:a16="http://schemas.microsoft.com/office/drawing/2014/main" id="{935C558D-A22C-700A-FC7E-CD0E46049F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3307" y="1785281"/>
            <a:ext cx="5957406" cy="1665018"/>
          </a:xfrm>
          <a:prstGeom prst="rect">
            <a:avLst/>
          </a:prstGeom>
        </p:spPr>
      </p:pic>
      <p:pic>
        <p:nvPicPr>
          <p:cNvPr id="8" name="Picture 7" descr="A black electronic device with green buttons&#10;&#10;Description automatically generated">
            <a:extLst>
              <a:ext uri="{FF2B5EF4-FFF2-40B4-BE49-F238E27FC236}">
                <a16:creationId xmlns:a16="http://schemas.microsoft.com/office/drawing/2014/main" id="{A59D3090-EC12-1418-22CA-D942CE1450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1048" y="2624882"/>
            <a:ext cx="4290172" cy="1664707"/>
          </a:xfrm>
          <a:prstGeom prst="rect">
            <a:avLst/>
          </a:prstGeom>
        </p:spPr>
      </p:pic>
      <p:pic>
        <p:nvPicPr>
          <p:cNvPr id="9" name="Picture 8" descr="A black and green electronic device&#10;&#10;Description automatically generated">
            <a:extLst>
              <a:ext uri="{FF2B5EF4-FFF2-40B4-BE49-F238E27FC236}">
                <a16:creationId xmlns:a16="http://schemas.microsoft.com/office/drawing/2014/main" id="{71C6499A-B3B5-6EC0-4223-37139D9835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5898" y="3697548"/>
            <a:ext cx="2840472" cy="159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22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2AF03-53E4-9E37-EF91-E1ED7D83F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hase Balancer Ensto PB50A-3P-200ADV">
            <a:extLst>
              <a:ext uri="{FF2B5EF4-FFF2-40B4-BE49-F238E27FC236}">
                <a16:creationId xmlns:a16="http://schemas.microsoft.com/office/drawing/2014/main" id="{418AB5DA-DCCD-770D-499C-1A5D6F9BD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5472" y="1058332"/>
            <a:ext cx="4626960" cy="462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oltage Controller Ensto VC6K-1P-000">
            <a:extLst>
              <a:ext uri="{FF2B5EF4-FFF2-40B4-BE49-F238E27FC236}">
                <a16:creationId xmlns:a16="http://schemas.microsoft.com/office/drawing/2014/main" id="{D55B6C12-ACF1-FCA7-CECB-5F3739067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2690" y="1536192"/>
            <a:ext cx="3999310" cy="399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8C68FD-C880-436C-A06B-11A73A5D8E4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US" noProof="0" smtClean="0"/>
              <a:t>April 9, 2026</a:t>
            </a:fld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96E661-C89D-3DF0-15D6-5BD53BC64BD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aira SemiCondensed SemiCondensed"/>
              </a:rPr>
              <a:t>Power quality </a:t>
            </a:r>
            <a:endParaRPr lang="en-US" noProof="0" dirty="0">
              <a:latin typeface="Saira SemiCondensed SemiCondensed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D291855-FFD3-5D31-5578-EBC7B7DEAF57}"/>
              </a:ext>
            </a:extLst>
          </p:cNvPr>
          <p:cNvSpPr>
            <a:spLocks noGrp="1"/>
          </p:cNvSpPr>
          <p:nvPr>
            <p:ph sz="quarter" idx="58"/>
          </p:nvPr>
        </p:nvSpPr>
        <p:spPr>
          <a:xfrm>
            <a:off x="210216" y="1058332"/>
            <a:ext cx="5376768" cy="4741335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Saira"/>
              </a:rPr>
              <a:t>Voltage balancer for 400 V networks (3 phase)</a:t>
            </a:r>
          </a:p>
          <a:p>
            <a:r>
              <a:rPr lang="en-US" sz="2000" noProof="0" dirty="0">
                <a:latin typeface="Saira"/>
              </a:rPr>
              <a:t>Voltage controller for 400 V networks (1 phase)</a:t>
            </a:r>
          </a:p>
          <a:p>
            <a:r>
              <a:rPr lang="en-US" sz="2000" dirty="0">
                <a:latin typeface="Saira"/>
              </a:rPr>
              <a:t>Correcting unbalance issues caused e.g. by solar and wind power installations in LV network</a:t>
            </a:r>
          </a:p>
          <a:p>
            <a:r>
              <a:rPr lang="en-US" sz="2000" dirty="0">
                <a:latin typeface="Saira"/>
              </a:rPr>
              <a:t>Cost efficient solution to mitigate imbalance, harmonics and flickers in the LV network. </a:t>
            </a:r>
          </a:p>
          <a:p>
            <a:r>
              <a:rPr lang="en-US" sz="2000" dirty="0">
                <a:latin typeface="Saira"/>
              </a:rPr>
              <a:t>Improves protection and electrical safety by increasing short circuit currents</a:t>
            </a:r>
          </a:p>
          <a:p>
            <a:r>
              <a:rPr lang="en-US" sz="2000" dirty="0">
                <a:latin typeface="Saira"/>
              </a:rPr>
              <a:t>Passive solution (zig zag transformer) requiring no maintenance. </a:t>
            </a:r>
          </a:p>
          <a:p>
            <a:endParaRPr lang="en-US" sz="2000" dirty="0">
              <a:latin typeface="Saira"/>
            </a:endParaRPr>
          </a:p>
          <a:p>
            <a:endParaRPr lang="en-US" sz="2000" noProof="0" dirty="0">
              <a:latin typeface="Saira"/>
            </a:endParaRPr>
          </a:p>
          <a:p>
            <a:pPr marL="0" indent="0">
              <a:buNone/>
            </a:pPr>
            <a:endParaRPr lang="en-US" sz="2000" dirty="0">
              <a:latin typeface="Saira"/>
            </a:endParaRPr>
          </a:p>
          <a:p>
            <a:pPr marL="0" indent="0">
              <a:buNone/>
            </a:pPr>
            <a:endParaRPr lang="en-US" sz="2000" noProof="0" dirty="0">
              <a:latin typeface="Saira"/>
            </a:endParaRPr>
          </a:p>
          <a:p>
            <a:pPr marL="443994" lvl="1" indent="0">
              <a:buNone/>
            </a:pPr>
            <a:endParaRPr lang="en-US" sz="1200" dirty="0">
              <a:latin typeface="Saira"/>
            </a:endParaRPr>
          </a:p>
          <a:p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  <a:p>
            <a:pPr marL="443994" lvl="1" indent="0">
              <a:buNone/>
            </a:pPr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</p:txBody>
      </p:sp>
    </p:spTree>
    <p:extLst>
      <p:ext uri="{BB962C8B-B14F-4D97-AF65-F5344CB8AC3E}">
        <p14:creationId xmlns:p14="http://schemas.microsoft.com/office/powerpoint/2010/main" val="138056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1FAE27-FF0E-087B-C178-54B006C1F1F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GB" smtClean="0"/>
              <a:t>09 April 2026</a:t>
            </a:fld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5BF7D-6A88-C431-E5D6-FB579A1E8F16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/>
          <a:lstStyle/>
          <a:p>
            <a:r>
              <a:rPr lang="en-US" dirty="0"/>
              <a:t>Services</a:t>
            </a:r>
            <a:endParaRPr lang="en-FI" dirty="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B69FD5FC-D95A-AF6C-99E6-764622ADE7B3}"/>
              </a:ext>
            </a:extLst>
          </p:cNvPr>
          <p:cNvSpPr/>
          <p:nvPr/>
        </p:nvSpPr>
        <p:spPr>
          <a:xfrm>
            <a:off x="6446520" y="1542287"/>
            <a:ext cx="4792980" cy="364494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61114641-F08A-D104-77AE-F89884C63D98}"/>
              </a:ext>
            </a:extLst>
          </p:cNvPr>
          <p:cNvSpPr>
            <a:spLocks noGrp="1"/>
          </p:cNvSpPr>
          <p:nvPr>
            <p:ph sz="quarter" idx="58"/>
          </p:nvPr>
        </p:nvSpPr>
        <p:spPr>
          <a:xfrm>
            <a:off x="210216" y="1058332"/>
            <a:ext cx="5735982" cy="4741335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rial"/>
                <a:cs typeface="Arial"/>
              </a:rPr>
              <a:t>Arcteq </a:t>
            </a:r>
            <a:r>
              <a:rPr lang="en-US" sz="1800" spc="-10" dirty="0">
                <a:latin typeface="Arial"/>
                <a:cs typeface="Arial"/>
              </a:rPr>
              <a:t>offers </a:t>
            </a:r>
            <a:r>
              <a:rPr lang="en-US" sz="1800" spc="-5" dirty="0">
                <a:latin typeface="Arial"/>
                <a:cs typeface="Arial"/>
              </a:rPr>
              <a:t>services through </a:t>
            </a:r>
            <a:r>
              <a:rPr lang="en-US" sz="1800" dirty="0">
                <a:latin typeface="Arial"/>
                <a:cs typeface="Arial"/>
              </a:rPr>
              <a:t>its </a:t>
            </a:r>
            <a:r>
              <a:rPr lang="en-US" sz="1800" spc="-20" dirty="0">
                <a:latin typeface="Arial"/>
                <a:cs typeface="Arial"/>
              </a:rPr>
              <a:t>own  </a:t>
            </a:r>
            <a:r>
              <a:rPr lang="en-US" sz="1800" spc="-5" dirty="0">
                <a:latin typeface="Arial"/>
                <a:cs typeface="Arial"/>
              </a:rPr>
              <a:t>skilled personnel and </a:t>
            </a:r>
            <a:r>
              <a:rPr lang="en-US" sz="1800" spc="-10" dirty="0">
                <a:latin typeface="Arial"/>
                <a:cs typeface="Arial"/>
              </a:rPr>
              <a:t>worldwide network </a:t>
            </a:r>
            <a:r>
              <a:rPr lang="en-US" sz="1800" dirty="0">
                <a:latin typeface="Arial"/>
                <a:cs typeface="Arial"/>
              </a:rPr>
              <a:t>of  </a:t>
            </a:r>
            <a:r>
              <a:rPr lang="en-US" sz="1800" spc="-5" dirty="0">
                <a:latin typeface="Arial"/>
                <a:cs typeface="Arial"/>
              </a:rPr>
              <a:t>partner</a:t>
            </a:r>
          </a:p>
          <a:p>
            <a:pPr lvl="1"/>
            <a:r>
              <a:rPr lang="en-US" spc="-5" dirty="0">
                <a:latin typeface="Arial"/>
                <a:cs typeface="Arial"/>
              </a:rPr>
              <a:t>Simulations </a:t>
            </a:r>
            <a:r>
              <a:rPr lang="en-US" dirty="0">
                <a:latin typeface="Arial"/>
                <a:cs typeface="Arial"/>
              </a:rPr>
              <a:t>of </a:t>
            </a:r>
            <a:r>
              <a:rPr lang="en-US" spc="-5" dirty="0">
                <a:latin typeface="Arial"/>
                <a:cs typeface="Arial"/>
              </a:rPr>
              <a:t>electrical</a:t>
            </a:r>
            <a:r>
              <a:rPr lang="en-US" spc="30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networks</a:t>
            </a:r>
            <a:endParaRPr lang="en-US" dirty="0">
              <a:latin typeface="Arial"/>
              <a:cs typeface="Arial"/>
            </a:endParaRPr>
          </a:p>
          <a:p>
            <a:pPr lvl="1"/>
            <a:r>
              <a:rPr lang="en-US" spc="-5" dirty="0">
                <a:latin typeface="Arial"/>
                <a:cs typeface="Arial"/>
              </a:rPr>
              <a:t>Short-circuit calculations, setting  calculations, fault</a:t>
            </a:r>
            <a:r>
              <a:rPr lang="en-US" spc="25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analysis</a:t>
            </a:r>
            <a:endParaRPr lang="en-US" dirty="0">
              <a:latin typeface="Arial"/>
              <a:cs typeface="Arial"/>
            </a:endParaRPr>
          </a:p>
          <a:p>
            <a:pPr lvl="1"/>
            <a:r>
              <a:rPr lang="en-US" spc="-5" dirty="0">
                <a:latin typeface="Arial"/>
                <a:cs typeface="Arial"/>
              </a:rPr>
              <a:t>Protection relay and </a:t>
            </a:r>
            <a:r>
              <a:rPr lang="en-US" dirty="0">
                <a:latin typeface="Arial"/>
                <a:cs typeface="Arial"/>
              </a:rPr>
              <a:t>Arc </a:t>
            </a:r>
            <a:r>
              <a:rPr lang="en-US" spc="-5" dirty="0">
                <a:latin typeface="Arial"/>
                <a:cs typeface="Arial"/>
              </a:rPr>
              <a:t>system</a:t>
            </a:r>
            <a:r>
              <a:rPr lang="en-US" spc="-70" dirty="0">
                <a:latin typeface="Arial"/>
                <a:cs typeface="Arial"/>
              </a:rPr>
              <a:t> </a:t>
            </a:r>
            <a:r>
              <a:rPr lang="en-US" spc="-5" dirty="0">
                <a:latin typeface="Arial"/>
                <a:cs typeface="Arial"/>
              </a:rPr>
              <a:t>testing</a:t>
            </a:r>
            <a:endParaRPr lang="en-US" dirty="0">
              <a:latin typeface="Arial"/>
              <a:cs typeface="Arial"/>
            </a:endParaRPr>
          </a:p>
          <a:p>
            <a:pPr lvl="1"/>
            <a:r>
              <a:rPr lang="en-US" spc="-15" dirty="0">
                <a:latin typeface="Arial"/>
                <a:cs typeface="Arial"/>
              </a:rPr>
              <a:t>Training </a:t>
            </a:r>
            <a:r>
              <a:rPr lang="en-US" dirty="0">
                <a:latin typeface="Arial"/>
                <a:cs typeface="Arial"/>
              </a:rPr>
              <a:t>– </a:t>
            </a:r>
            <a:r>
              <a:rPr lang="en-US" i="1" spc="-5" dirty="0">
                <a:latin typeface="Arial"/>
                <a:cs typeface="Arial"/>
              </a:rPr>
              <a:t>Protection and Control  </a:t>
            </a:r>
            <a:r>
              <a:rPr lang="en-US" i="1" spc="-5" dirty="0" err="1">
                <a:latin typeface="Arial"/>
                <a:cs typeface="Arial"/>
              </a:rPr>
              <a:t>Aqademy</a:t>
            </a:r>
            <a:endParaRPr lang="en-US" i="1" dirty="0">
              <a:latin typeface="Arial"/>
              <a:cs typeface="Arial"/>
            </a:endParaRPr>
          </a:p>
          <a:p>
            <a:pPr lvl="1"/>
            <a:r>
              <a:rPr lang="en-US" spc="-10" dirty="0">
                <a:latin typeface="Arial"/>
                <a:cs typeface="Arial"/>
              </a:rPr>
              <a:t>Warranty </a:t>
            </a:r>
            <a:r>
              <a:rPr lang="en-US" spc="-5" dirty="0">
                <a:latin typeface="Arial"/>
                <a:cs typeface="Arial"/>
              </a:rPr>
              <a:t>services, spare parts,</a:t>
            </a:r>
            <a:r>
              <a:rPr lang="en-US" spc="25" dirty="0">
                <a:latin typeface="Arial"/>
                <a:cs typeface="Arial"/>
              </a:rPr>
              <a:t> </a:t>
            </a:r>
            <a:r>
              <a:rPr lang="en-US" spc="-5" dirty="0">
                <a:latin typeface="Arial"/>
                <a:cs typeface="Arial"/>
              </a:rPr>
              <a:t>local</a:t>
            </a:r>
            <a:r>
              <a:rPr lang="en-US" sz="2600" dirty="0">
                <a:latin typeface="Arial"/>
                <a:cs typeface="Arial"/>
              </a:rPr>
              <a:t> </a:t>
            </a:r>
            <a:r>
              <a:rPr lang="en-US" sz="1800" spc="-5" dirty="0">
                <a:latin typeface="Arial"/>
                <a:cs typeface="Arial"/>
              </a:rPr>
              <a:t>stocking</a:t>
            </a:r>
            <a:endParaRPr lang="en-US" sz="1800" dirty="0">
              <a:latin typeface="Arial"/>
              <a:cs typeface="Arial"/>
            </a:endParaRPr>
          </a:p>
          <a:p>
            <a:pPr marL="469900" marR="589915">
              <a:lnSpc>
                <a:spcPct val="112799"/>
              </a:lnSpc>
              <a:spcBef>
                <a:spcPts val="15"/>
              </a:spcBef>
            </a:pPr>
            <a:r>
              <a:rPr lang="en-US" sz="1800" spc="-25" dirty="0">
                <a:latin typeface="Arial"/>
                <a:cs typeface="Arial"/>
              </a:rPr>
              <a:t>Technical </a:t>
            </a:r>
            <a:r>
              <a:rPr lang="en-US" sz="1800" spc="-5" dirty="0">
                <a:latin typeface="Arial"/>
                <a:cs typeface="Arial"/>
              </a:rPr>
              <a:t>support:  </a:t>
            </a:r>
            <a:r>
              <a:rPr lang="en-US" sz="1800" u="heavy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https://support.arcteq.fi/portal/home</a:t>
            </a:r>
            <a:endParaRPr lang="en-US" sz="1800" dirty="0">
              <a:latin typeface="Arial"/>
              <a:cs typeface="Arial"/>
            </a:endParaRPr>
          </a:p>
          <a:p>
            <a:endParaRPr lang="en-US" sz="2000" dirty="0">
              <a:latin typeface="Saira"/>
            </a:endParaRPr>
          </a:p>
          <a:p>
            <a:endParaRPr lang="en-US" sz="2000" dirty="0">
              <a:latin typeface="Saira"/>
            </a:endParaRPr>
          </a:p>
          <a:p>
            <a:endParaRPr lang="en-US" sz="2000" noProof="0" dirty="0">
              <a:latin typeface="Saira"/>
            </a:endParaRPr>
          </a:p>
          <a:p>
            <a:pPr marL="0" indent="0">
              <a:buNone/>
            </a:pPr>
            <a:endParaRPr lang="en-US" sz="2000" dirty="0">
              <a:latin typeface="Saira"/>
            </a:endParaRPr>
          </a:p>
          <a:p>
            <a:pPr marL="0" indent="0">
              <a:buNone/>
            </a:pPr>
            <a:endParaRPr lang="en-US" sz="2000" noProof="0" dirty="0">
              <a:latin typeface="Saira"/>
            </a:endParaRPr>
          </a:p>
          <a:p>
            <a:pPr marL="443994" lvl="1" indent="0">
              <a:buNone/>
            </a:pPr>
            <a:endParaRPr lang="en-US" sz="1200" dirty="0">
              <a:latin typeface="Saira"/>
            </a:endParaRPr>
          </a:p>
          <a:p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  <a:p>
            <a:pPr marL="443994" lvl="1" indent="0">
              <a:buNone/>
            </a:pPr>
            <a:endParaRPr lang="en-US" sz="2000" noProof="0" dirty="0">
              <a:latin typeface="Saira"/>
            </a:endParaRPr>
          </a:p>
          <a:p>
            <a:endParaRPr lang="en-US" sz="2000" dirty="0">
              <a:latin typeface="Saira"/>
            </a:endParaRPr>
          </a:p>
        </p:txBody>
      </p:sp>
    </p:spTree>
    <p:extLst>
      <p:ext uri="{BB962C8B-B14F-4D97-AF65-F5344CB8AC3E}">
        <p14:creationId xmlns:p14="http://schemas.microsoft.com/office/powerpoint/2010/main" val="198790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995368-FE05-4619-CC59-AC2B075D0D5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GB" smtClean="0"/>
              <a:t>09 April 2026</a:t>
            </a:fld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EA3FD-3C60-7B6D-0066-B4FD8534B831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760251" y="1117505"/>
            <a:ext cx="10656000" cy="1049322"/>
          </a:xfrm>
        </p:spPr>
        <p:txBody>
          <a:bodyPr/>
          <a:lstStyle/>
          <a:p>
            <a:endParaRPr lang="en-FI"/>
          </a:p>
        </p:txBody>
      </p:sp>
      <p:pic>
        <p:nvPicPr>
          <p:cNvPr id="41" name="Picture Placeholder 11" descr="A green field with blue sky and clouds&#10;&#10;Description automatically generated">
            <a:extLst>
              <a:ext uri="{FF2B5EF4-FFF2-40B4-BE49-F238E27FC236}">
                <a16:creationId xmlns:a16="http://schemas.microsoft.com/office/drawing/2014/main" id="{E97642EC-EC93-A745-8AB3-6E2868D812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8949" y="885162"/>
            <a:ext cx="12192000" cy="4686304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6E8ED9B-F836-48D7-1494-69D8D29E7209}"/>
              </a:ext>
            </a:extLst>
          </p:cNvPr>
          <p:cNvSpPr/>
          <p:nvPr/>
        </p:nvSpPr>
        <p:spPr>
          <a:xfrm>
            <a:off x="-9144" y="5481510"/>
            <a:ext cx="12204000" cy="1059583"/>
          </a:xfrm>
          <a:prstGeom prst="rect">
            <a:avLst/>
          </a:prstGeom>
          <a:solidFill>
            <a:srgbClr val="0097D8"/>
          </a:solidFill>
        </p:spPr>
        <p:txBody>
          <a:bodyPr wrap="square" rtlCol="0" anchor="ctr">
            <a:spAutoFit/>
          </a:bodyPr>
          <a:lstStyle/>
          <a:p>
            <a:pPr algn="ctr"/>
            <a:endParaRPr lang="fi-FI" sz="1600" dirty="0"/>
          </a:p>
        </p:txBody>
      </p:sp>
      <p:pic>
        <p:nvPicPr>
          <p:cNvPr id="44" name="Content Placeholder 7" descr="A blue and black background with windmills&#10;&#10;Description automatically generated">
            <a:extLst>
              <a:ext uri="{FF2B5EF4-FFF2-40B4-BE49-F238E27FC236}">
                <a16:creationId xmlns:a16="http://schemas.microsoft.com/office/drawing/2014/main" id="{D42F35E2-49DF-CB69-76AB-5430B3888E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749" y="1744691"/>
            <a:ext cx="12204000" cy="3826774"/>
          </a:xfrm>
          <a:prstGeom prst="rect">
            <a:avLst/>
          </a:prstGeom>
        </p:spPr>
      </p:pic>
      <p:sp>
        <p:nvSpPr>
          <p:cNvPr id="45" name="Tekstiruutu 47">
            <a:extLst>
              <a:ext uri="{FF2B5EF4-FFF2-40B4-BE49-F238E27FC236}">
                <a16:creationId xmlns:a16="http://schemas.microsoft.com/office/drawing/2014/main" id="{28842E5C-A24D-A2B4-14A3-AEAB80678BA5}"/>
              </a:ext>
            </a:extLst>
          </p:cNvPr>
          <p:cNvSpPr txBox="1"/>
          <p:nvPr/>
        </p:nvSpPr>
        <p:spPr>
          <a:xfrm>
            <a:off x="4193650" y="4612307"/>
            <a:ext cx="1708819" cy="40011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PRIMARY SUBSTATION</a:t>
            </a:r>
            <a:br>
              <a:rPr kumimoji="0" lang="en-US" sz="9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9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110 KV / 20 KV</a:t>
            </a:r>
          </a:p>
        </p:txBody>
      </p:sp>
      <p:sp>
        <p:nvSpPr>
          <p:cNvPr id="46" name="Tekstiruutu 49">
            <a:extLst>
              <a:ext uri="{FF2B5EF4-FFF2-40B4-BE49-F238E27FC236}">
                <a16:creationId xmlns:a16="http://schemas.microsoft.com/office/drawing/2014/main" id="{B9D443EA-95F2-3995-A66D-853F14254947}"/>
              </a:ext>
            </a:extLst>
          </p:cNvPr>
          <p:cNvSpPr txBox="1"/>
          <p:nvPr/>
        </p:nvSpPr>
        <p:spPr>
          <a:xfrm>
            <a:off x="7338758" y="4593152"/>
            <a:ext cx="1862979" cy="40011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SECONDARY SUBSTATION</a:t>
            </a:r>
            <a:br>
              <a:rPr kumimoji="0" lang="en-US" sz="9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9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 KV / 400 V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491378A-4C19-EB4A-EE09-D75AD0968414}"/>
              </a:ext>
            </a:extLst>
          </p:cNvPr>
          <p:cNvSpPr txBox="1"/>
          <p:nvPr/>
        </p:nvSpPr>
        <p:spPr>
          <a:xfrm>
            <a:off x="4985121" y="5892868"/>
            <a:ext cx="1955480" cy="703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lnSpc>
                <a:spcPct val="90000"/>
              </a:lnSpc>
              <a:spcBef>
                <a:spcPts val="600"/>
              </a:spcBef>
              <a:buSzPct val="70000"/>
            </a:pPr>
            <a:r>
              <a:rPr lang="en-US" sz="1100" b="1">
                <a:solidFill>
                  <a:schemeClr val="bg1"/>
                </a:solidFill>
              </a:rPr>
              <a:t>Distribution protection relays </a:t>
            </a:r>
          </a:p>
          <a:p>
            <a:pPr marL="0" lvl="1" algn="ctr">
              <a:lnSpc>
                <a:spcPct val="90000"/>
              </a:lnSpc>
              <a:spcBef>
                <a:spcPts val="600"/>
              </a:spcBef>
              <a:buSzPct val="70000"/>
            </a:pPr>
            <a:r>
              <a:rPr lang="en-US" sz="1100" b="1">
                <a:solidFill>
                  <a:schemeClr val="bg1"/>
                </a:solidFill>
              </a:rPr>
              <a:t>Arc flash protection </a:t>
            </a:r>
          </a:p>
          <a:p>
            <a:pPr marL="0" lvl="1" algn="ctr">
              <a:lnSpc>
                <a:spcPct val="90000"/>
              </a:lnSpc>
              <a:spcBef>
                <a:spcPts val="600"/>
              </a:spcBef>
              <a:buSzPct val="70000"/>
            </a:pPr>
            <a:endParaRPr lang="en-US" sz="1100" b="1">
              <a:solidFill>
                <a:schemeClr val="bg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8018D4A-CC71-1F8D-8914-3B89CFA81DE1}"/>
              </a:ext>
            </a:extLst>
          </p:cNvPr>
          <p:cNvSpPr txBox="1"/>
          <p:nvPr/>
        </p:nvSpPr>
        <p:spPr>
          <a:xfrm>
            <a:off x="7699174" y="5867429"/>
            <a:ext cx="1426646" cy="778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lnSpc>
                <a:spcPct val="90000"/>
              </a:lnSpc>
              <a:spcBef>
                <a:spcPts val="600"/>
              </a:spcBef>
              <a:buSzPct val="70000"/>
            </a:pPr>
            <a:r>
              <a:rPr lang="en-US" sz="1100" b="1">
                <a:solidFill>
                  <a:schemeClr val="bg1"/>
                </a:solidFill>
              </a:rPr>
              <a:t>Fault detection devices </a:t>
            </a:r>
            <a:br>
              <a:rPr lang="en-US" sz="1100" b="1">
                <a:solidFill>
                  <a:schemeClr val="bg1"/>
                </a:solidFill>
              </a:rPr>
            </a:br>
            <a:endParaRPr lang="en-US" sz="1100" b="1">
              <a:solidFill>
                <a:schemeClr val="bg1"/>
              </a:solidFill>
            </a:endParaRPr>
          </a:p>
          <a:p>
            <a:pPr marL="0" lvl="1" algn="ctr">
              <a:lnSpc>
                <a:spcPct val="90000"/>
              </a:lnSpc>
              <a:spcBef>
                <a:spcPts val="600"/>
              </a:spcBef>
              <a:buSzPct val="70000"/>
            </a:pPr>
            <a:r>
              <a:rPr lang="en-US" sz="1100" b="1">
                <a:solidFill>
                  <a:schemeClr val="bg1"/>
                </a:solidFill>
              </a:rPr>
              <a:t>  </a:t>
            </a:r>
          </a:p>
        </p:txBody>
      </p:sp>
      <p:cxnSp>
        <p:nvCxnSpPr>
          <p:cNvPr id="49" name="Straight Connector 114">
            <a:extLst>
              <a:ext uri="{FF2B5EF4-FFF2-40B4-BE49-F238E27FC236}">
                <a16:creationId xmlns:a16="http://schemas.microsoft.com/office/drawing/2014/main" id="{EEAB6494-9C67-C5D9-3FC4-2C534A2EF1B5}"/>
              </a:ext>
            </a:extLst>
          </p:cNvPr>
          <p:cNvCxnSpPr>
            <a:cxnSpLocks/>
          </p:cNvCxnSpPr>
          <p:nvPr/>
        </p:nvCxnSpPr>
        <p:spPr>
          <a:xfrm>
            <a:off x="8055737" y="2426800"/>
            <a:ext cx="4864" cy="1008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114">
            <a:extLst>
              <a:ext uri="{FF2B5EF4-FFF2-40B4-BE49-F238E27FC236}">
                <a16:creationId xmlns:a16="http://schemas.microsoft.com/office/drawing/2014/main" id="{0E81E5C6-A923-928E-04AC-4831B9E09783}"/>
              </a:ext>
            </a:extLst>
          </p:cNvPr>
          <p:cNvCxnSpPr>
            <a:cxnSpLocks/>
          </p:cNvCxnSpPr>
          <p:nvPr/>
        </p:nvCxnSpPr>
        <p:spPr>
          <a:xfrm>
            <a:off x="6998898" y="2215708"/>
            <a:ext cx="0" cy="108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Oval 12">
            <a:extLst>
              <a:ext uri="{FF2B5EF4-FFF2-40B4-BE49-F238E27FC236}">
                <a16:creationId xmlns:a16="http://schemas.microsoft.com/office/drawing/2014/main" id="{EBABB1C9-A476-F524-CFD6-5AEABCB9FB50}"/>
              </a:ext>
            </a:extLst>
          </p:cNvPr>
          <p:cNvSpPr/>
          <p:nvPr/>
        </p:nvSpPr>
        <p:spPr>
          <a:xfrm>
            <a:off x="5014123" y="4193775"/>
            <a:ext cx="36000" cy="36000"/>
          </a:xfrm>
          <a:prstGeom prst="ellipse">
            <a:avLst/>
          </a:prstGeom>
          <a:solidFill>
            <a:srgbClr val="FECE2E"/>
          </a:solidFill>
          <a:ln>
            <a:noFill/>
          </a:ln>
          <a:effectLst>
            <a:glow rad="228600">
              <a:srgbClr val="FFFF00">
                <a:alpha val="4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val 12">
            <a:extLst>
              <a:ext uri="{FF2B5EF4-FFF2-40B4-BE49-F238E27FC236}">
                <a16:creationId xmlns:a16="http://schemas.microsoft.com/office/drawing/2014/main" id="{705880E5-F5D5-E608-B5B7-CE27B67705AC}"/>
              </a:ext>
            </a:extLst>
          </p:cNvPr>
          <p:cNvSpPr/>
          <p:nvPr/>
        </p:nvSpPr>
        <p:spPr>
          <a:xfrm>
            <a:off x="6504170" y="4167274"/>
            <a:ext cx="36000" cy="36000"/>
          </a:xfrm>
          <a:prstGeom prst="ellipse">
            <a:avLst/>
          </a:prstGeom>
          <a:solidFill>
            <a:srgbClr val="FECE2E"/>
          </a:solidFill>
          <a:ln>
            <a:noFill/>
          </a:ln>
          <a:effectLst>
            <a:glow rad="228600">
              <a:srgbClr val="FFFF00">
                <a:alpha val="4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Oval 12">
            <a:extLst>
              <a:ext uri="{FF2B5EF4-FFF2-40B4-BE49-F238E27FC236}">
                <a16:creationId xmlns:a16="http://schemas.microsoft.com/office/drawing/2014/main" id="{80126BB2-448B-B408-98DF-74BFA3881FDC}"/>
              </a:ext>
            </a:extLst>
          </p:cNvPr>
          <p:cNvSpPr/>
          <p:nvPr/>
        </p:nvSpPr>
        <p:spPr>
          <a:xfrm>
            <a:off x="5817078" y="3639841"/>
            <a:ext cx="36000" cy="36000"/>
          </a:xfrm>
          <a:prstGeom prst="ellipse">
            <a:avLst/>
          </a:prstGeom>
          <a:solidFill>
            <a:srgbClr val="FECE2E"/>
          </a:solidFill>
          <a:ln>
            <a:noFill/>
          </a:ln>
          <a:effectLst>
            <a:glow rad="228600">
              <a:srgbClr val="FFFF00">
                <a:alpha val="4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Oval 12">
            <a:extLst>
              <a:ext uri="{FF2B5EF4-FFF2-40B4-BE49-F238E27FC236}">
                <a16:creationId xmlns:a16="http://schemas.microsoft.com/office/drawing/2014/main" id="{E13412AE-D92F-A20D-1F38-ACE25B28813E}"/>
              </a:ext>
            </a:extLst>
          </p:cNvPr>
          <p:cNvSpPr/>
          <p:nvPr/>
        </p:nvSpPr>
        <p:spPr>
          <a:xfrm>
            <a:off x="7000606" y="3774351"/>
            <a:ext cx="36000" cy="36000"/>
          </a:xfrm>
          <a:prstGeom prst="ellipse">
            <a:avLst/>
          </a:prstGeom>
          <a:solidFill>
            <a:srgbClr val="FECE2E"/>
          </a:solidFill>
          <a:ln>
            <a:noFill/>
          </a:ln>
          <a:effectLst>
            <a:glow rad="228600">
              <a:srgbClr val="FFFF00">
                <a:alpha val="4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Oval 12">
            <a:extLst>
              <a:ext uri="{FF2B5EF4-FFF2-40B4-BE49-F238E27FC236}">
                <a16:creationId xmlns:a16="http://schemas.microsoft.com/office/drawing/2014/main" id="{10EA372A-70D8-BFD0-F0E0-591C1F0B3800}"/>
              </a:ext>
            </a:extLst>
          </p:cNvPr>
          <p:cNvSpPr/>
          <p:nvPr/>
        </p:nvSpPr>
        <p:spPr>
          <a:xfrm>
            <a:off x="8886478" y="4507944"/>
            <a:ext cx="36000" cy="36000"/>
          </a:xfrm>
          <a:prstGeom prst="ellipse">
            <a:avLst/>
          </a:prstGeom>
          <a:solidFill>
            <a:srgbClr val="FECE2E"/>
          </a:solidFill>
          <a:ln>
            <a:noFill/>
          </a:ln>
          <a:effectLst>
            <a:glow rad="228600">
              <a:srgbClr val="FFFF00">
                <a:alpha val="4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Oval 12">
            <a:extLst>
              <a:ext uri="{FF2B5EF4-FFF2-40B4-BE49-F238E27FC236}">
                <a16:creationId xmlns:a16="http://schemas.microsoft.com/office/drawing/2014/main" id="{6863055A-3554-DC4A-033E-23F80A66E618}"/>
              </a:ext>
            </a:extLst>
          </p:cNvPr>
          <p:cNvSpPr/>
          <p:nvPr/>
        </p:nvSpPr>
        <p:spPr>
          <a:xfrm>
            <a:off x="9699652" y="4527787"/>
            <a:ext cx="36000" cy="36000"/>
          </a:xfrm>
          <a:prstGeom prst="ellipse">
            <a:avLst/>
          </a:prstGeom>
          <a:solidFill>
            <a:srgbClr val="FECE2E"/>
          </a:solidFill>
          <a:ln>
            <a:noFill/>
          </a:ln>
          <a:effectLst>
            <a:glow rad="228600">
              <a:srgbClr val="FFFF00">
                <a:alpha val="4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Oval 12">
            <a:extLst>
              <a:ext uri="{FF2B5EF4-FFF2-40B4-BE49-F238E27FC236}">
                <a16:creationId xmlns:a16="http://schemas.microsoft.com/office/drawing/2014/main" id="{475FA4E2-CA9D-2482-DD4C-226C153E6E1F}"/>
              </a:ext>
            </a:extLst>
          </p:cNvPr>
          <p:cNvSpPr/>
          <p:nvPr/>
        </p:nvSpPr>
        <p:spPr>
          <a:xfrm>
            <a:off x="7784959" y="4422953"/>
            <a:ext cx="36000" cy="36000"/>
          </a:xfrm>
          <a:prstGeom prst="ellipse">
            <a:avLst/>
          </a:prstGeom>
          <a:solidFill>
            <a:srgbClr val="FECE2E"/>
          </a:solidFill>
          <a:ln>
            <a:noFill/>
          </a:ln>
          <a:effectLst>
            <a:glow rad="228600">
              <a:srgbClr val="FFFF00">
                <a:alpha val="4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Oval 12">
            <a:extLst>
              <a:ext uri="{FF2B5EF4-FFF2-40B4-BE49-F238E27FC236}">
                <a16:creationId xmlns:a16="http://schemas.microsoft.com/office/drawing/2014/main" id="{79CD641B-C1D8-518F-0C5E-9E5B0E16AEE7}"/>
              </a:ext>
            </a:extLst>
          </p:cNvPr>
          <p:cNvSpPr/>
          <p:nvPr/>
        </p:nvSpPr>
        <p:spPr>
          <a:xfrm>
            <a:off x="8045722" y="3622078"/>
            <a:ext cx="36000" cy="36000"/>
          </a:xfrm>
          <a:prstGeom prst="ellipse">
            <a:avLst/>
          </a:prstGeom>
          <a:solidFill>
            <a:srgbClr val="FECE2E"/>
          </a:solidFill>
          <a:ln>
            <a:noFill/>
          </a:ln>
          <a:effectLst>
            <a:glow rad="228600">
              <a:srgbClr val="FFFF00">
                <a:alpha val="4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9" name="Straight Connector 114">
            <a:extLst>
              <a:ext uri="{FF2B5EF4-FFF2-40B4-BE49-F238E27FC236}">
                <a16:creationId xmlns:a16="http://schemas.microsoft.com/office/drawing/2014/main" id="{7D3EDB76-0098-26C9-CF96-95D916C59C67}"/>
              </a:ext>
            </a:extLst>
          </p:cNvPr>
          <p:cNvCxnSpPr>
            <a:cxnSpLocks/>
          </p:cNvCxnSpPr>
          <p:nvPr/>
        </p:nvCxnSpPr>
        <p:spPr>
          <a:xfrm>
            <a:off x="5829360" y="2389092"/>
            <a:ext cx="0" cy="108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114">
            <a:extLst>
              <a:ext uri="{FF2B5EF4-FFF2-40B4-BE49-F238E27FC236}">
                <a16:creationId xmlns:a16="http://schemas.microsoft.com/office/drawing/2014/main" id="{416F8518-CF29-3650-997D-AE7902E3ECEC}"/>
              </a:ext>
            </a:extLst>
          </p:cNvPr>
          <p:cNvCxnSpPr>
            <a:cxnSpLocks/>
          </p:cNvCxnSpPr>
          <p:nvPr/>
        </p:nvCxnSpPr>
        <p:spPr>
          <a:xfrm>
            <a:off x="5031270" y="4984119"/>
            <a:ext cx="0" cy="5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Tekstiruutu 46">
            <a:extLst>
              <a:ext uri="{FF2B5EF4-FFF2-40B4-BE49-F238E27FC236}">
                <a16:creationId xmlns:a16="http://schemas.microsoft.com/office/drawing/2014/main" id="{BE201647-6008-BACB-5F9E-6FD7DBE131BA}"/>
              </a:ext>
            </a:extLst>
          </p:cNvPr>
          <p:cNvSpPr txBox="1"/>
          <p:nvPr/>
        </p:nvSpPr>
        <p:spPr>
          <a:xfrm>
            <a:off x="2425972" y="4584281"/>
            <a:ext cx="1430931" cy="40011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 SUBSTATION</a:t>
            </a:r>
            <a:b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400 KV / 110 KV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8F447657-4186-9DE3-2EE1-0A28740AC073}"/>
              </a:ext>
            </a:extLst>
          </p:cNvPr>
          <p:cNvSpPr/>
          <p:nvPr/>
        </p:nvSpPr>
        <p:spPr>
          <a:xfrm>
            <a:off x="4347435" y="1947597"/>
            <a:ext cx="1987287" cy="3576522"/>
          </a:xfrm>
          <a:prstGeom prst="ellipse">
            <a:avLst/>
          </a:prstGeom>
        </p:spPr>
        <p:txBody>
          <a:bodyPr wrap="none" rtlCol="0" anchor="ctr">
            <a:spAutoFit/>
          </a:bodyPr>
          <a:lstStyle/>
          <a:p>
            <a:pPr algn="ctr"/>
            <a:endParaRPr lang="en-FI" sz="160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829D27C-8C6B-D3CA-DFD6-5D8BAACFFFA4}"/>
              </a:ext>
            </a:extLst>
          </p:cNvPr>
          <p:cNvSpPr txBox="1"/>
          <p:nvPr/>
        </p:nvSpPr>
        <p:spPr>
          <a:xfrm>
            <a:off x="2152431" y="5890874"/>
            <a:ext cx="1955480" cy="626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lnSpc>
                <a:spcPct val="90000"/>
              </a:lnSpc>
              <a:spcBef>
                <a:spcPts val="600"/>
              </a:spcBef>
              <a:buSzPct val="70000"/>
            </a:pPr>
            <a:r>
              <a:rPr lang="en-US" sz="1100" b="1">
                <a:solidFill>
                  <a:schemeClr val="bg1"/>
                </a:solidFill>
              </a:rPr>
              <a:t>Transmission Protection relays</a:t>
            </a:r>
          </a:p>
          <a:p>
            <a:pPr marL="0" lvl="1" algn="ctr">
              <a:lnSpc>
                <a:spcPct val="90000"/>
              </a:lnSpc>
              <a:spcBef>
                <a:spcPts val="600"/>
              </a:spcBef>
              <a:buSzPct val="70000"/>
            </a:pPr>
            <a:endParaRPr lang="en-US" sz="1100" b="1">
              <a:solidFill>
                <a:schemeClr val="bg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D3BCB7F-41B0-BA72-6653-B55EADBE1073}"/>
              </a:ext>
            </a:extLst>
          </p:cNvPr>
          <p:cNvSpPr txBox="1"/>
          <p:nvPr/>
        </p:nvSpPr>
        <p:spPr>
          <a:xfrm>
            <a:off x="141403" y="5890874"/>
            <a:ext cx="1955480" cy="626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lnSpc>
                <a:spcPct val="90000"/>
              </a:lnSpc>
              <a:spcBef>
                <a:spcPts val="600"/>
              </a:spcBef>
              <a:buSzPct val="70000"/>
            </a:pPr>
            <a:r>
              <a:rPr lang="en-US" sz="1100" b="1">
                <a:solidFill>
                  <a:schemeClr val="bg1"/>
                </a:solidFill>
              </a:rPr>
              <a:t>Generation, transmission &amp; distribution protection relays</a:t>
            </a:r>
          </a:p>
          <a:p>
            <a:pPr marL="0" lvl="1" algn="ctr">
              <a:lnSpc>
                <a:spcPct val="90000"/>
              </a:lnSpc>
              <a:spcBef>
                <a:spcPts val="600"/>
              </a:spcBef>
              <a:buSzPct val="70000"/>
            </a:pPr>
            <a:r>
              <a:rPr lang="en-US" sz="1100" b="1">
                <a:solidFill>
                  <a:schemeClr val="bg1"/>
                </a:solidFill>
              </a:rPr>
              <a:t>Arc flash protection</a:t>
            </a:r>
          </a:p>
        </p:txBody>
      </p:sp>
      <p:sp>
        <p:nvSpPr>
          <p:cNvPr id="66" name="object 8">
            <a:extLst>
              <a:ext uri="{FF2B5EF4-FFF2-40B4-BE49-F238E27FC236}">
                <a16:creationId xmlns:a16="http://schemas.microsoft.com/office/drawing/2014/main" id="{4887E0F7-C077-36A7-84FD-0DD9AD15EE96}"/>
              </a:ext>
            </a:extLst>
          </p:cNvPr>
          <p:cNvSpPr/>
          <p:nvPr/>
        </p:nvSpPr>
        <p:spPr>
          <a:xfrm>
            <a:off x="2294131" y="4970594"/>
            <a:ext cx="1893748" cy="721655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4">
            <a:extLst>
              <a:ext uri="{FF2B5EF4-FFF2-40B4-BE49-F238E27FC236}">
                <a16:creationId xmlns:a16="http://schemas.microsoft.com/office/drawing/2014/main" id="{F3DCB435-6234-D1F7-F085-BD945407AE54}"/>
              </a:ext>
            </a:extLst>
          </p:cNvPr>
          <p:cNvSpPr/>
          <p:nvPr/>
        </p:nvSpPr>
        <p:spPr>
          <a:xfrm>
            <a:off x="49898" y="4857643"/>
            <a:ext cx="2018081" cy="1116304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4">
            <a:extLst>
              <a:ext uri="{FF2B5EF4-FFF2-40B4-BE49-F238E27FC236}">
                <a16:creationId xmlns:a16="http://schemas.microsoft.com/office/drawing/2014/main" id="{29A31499-F082-CE26-62B2-8610435F7186}"/>
              </a:ext>
            </a:extLst>
          </p:cNvPr>
          <p:cNvSpPr/>
          <p:nvPr/>
        </p:nvSpPr>
        <p:spPr>
          <a:xfrm>
            <a:off x="4521138" y="5001925"/>
            <a:ext cx="927966" cy="1044328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5">
            <a:extLst>
              <a:ext uri="{FF2B5EF4-FFF2-40B4-BE49-F238E27FC236}">
                <a16:creationId xmlns:a16="http://schemas.microsoft.com/office/drawing/2014/main" id="{1612DF16-BA96-7F80-DE3C-A8635875039C}"/>
              </a:ext>
            </a:extLst>
          </p:cNvPr>
          <p:cNvSpPr/>
          <p:nvPr/>
        </p:nvSpPr>
        <p:spPr>
          <a:xfrm>
            <a:off x="6597019" y="4992781"/>
            <a:ext cx="1178796" cy="923025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5">
            <a:extLst>
              <a:ext uri="{FF2B5EF4-FFF2-40B4-BE49-F238E27FC236}">
                <a16:creationId xmlns:a16="http://schemas.microsoft.com/office/drawing/2014/main" id="{69995B78-399D-2A89-BB02-7A3D86B4BB07}"/>
              </a:ext>
            </a:extLst>
          </p:cNvPr>
          <p:cNvSpPr/>
          <p:nvPr/>
        </p:nvSpPr>
        <p:spPr>
          <a:xfrm>
            <a:off x="5215654" y="4875219"/>
            <a:ext cx="1702747" cy="1257664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5D4174F6-799D-7EF4-8181-0E3E163A112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4715" y="4937834"/>
            <a:ext cx="1620839" cy="911722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82EE0FEF-60E6-7587-674A-429054551C3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4836" y="4821066"/>
            <a:ext cx="670470" cy="1192073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218D4BE1-D177-ED3C-9C0C-D381E055171B}"/>
              </a:ext>
            </a:extLst>
          </p:cNvPr>
          <p:cNvSpPr txBox="1"/>
          <p:nvPr/>
        </p:nvSpPr>
        <p:spPr>
          <a:xfrm>
            <a:off x="9340537" y="5846145"/>
            <a:ext cx="1426646" cy="778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lnSpc>
                <a:spcPct val="90000"/>
              </a:lnSpc>
              <a:spcBef>
                <a:spcPts val="600"/>
              </a:spcBef>
              <a:buSzPct val="70000"/>
            </a:pPr>
            <a:r>
              <a:rPr lang="en-US" sz="1100" b="1">
                <a:solidFill>
                  <a:schemeClr val="bg1"/>
                </a:solidFill>
              </a:rPr>
              <a:t>Phase Balancer Voltage Controller </a:t>
            </a:r>
            <a:br>
              <a:rPr lang="en-US" sz="1100" b="1">
                <a:solidFill>
                  <a:schemeClr val="bg1"/>
                </a:solidFill>
              </a:rPr>
            </a:br>
            <a:endParaRPr lang="en-US" sz="1100" b="1">
              <a:solidFill>
                <a:schemeClr val="bg1"/>
              </a:solidFill>
            </a:endParaRPr>
          </a:p>
          <a:p>
            <a:pPr marL="0" lvl="1" algn="ctr">
              <a:lnSpc>
                <a:spcPct val="90000"/>
              </a:lnSpc>
              <a:spcBef>
                <a:spcPts val="600"/>
              </a:spcBef>
              <a:buSzPct val="70000"/>
            </a:pPr>
            <a:r>
              <a:rPr lang="en-US" sz="1100" b="1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74" name="Tekstiruutu 46">
            <a:extLst>
              <a:ext uri="{FF2B5EF4-FFF2-40B4-BE49-F238E27FC236}">
                <a16:creationId xmlns:a16="http://schemas.microsoft.com/office/drawing/2014/main" id="{94148CB6-E8CB-D0A1-853C-A794E0FDDA68}"/>
              </a:ext>
            </a:extLst>
          </p:cNvPr>
          <p:cNvSpPr txBox="1"/>
          <p:nvPr/>
        </p:nvSpPr>
        <p:spPr>
          <a:xfrm>
            <a:off x="353838" y="4563442"/>
            <a:ext cx="1430931" cy="40011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POWER GENERATION</a:t>
            </a:r>
          </a:p>
        </p:txBody>
      </p:sp>
      <p:sp>
        <p:nvSpPr>
          <p:cNvPr id="75" name="Tekstiruutu 49">
            <a:extLst>
              <a:ext uri="{FF2B5EF4-FFF2-40B4-BE49-F238E27FC236}">
                <a16:creationId xmlns:a16="http://schemas.microsoft.com/office/drawing/2014/main" id="{3D1F92A4-B739-810F-F1DD-E31FFAE4F03D}"/>
              </a:ext>
            </a:extLst>
          </p:cNvPr>
          <p:cNvSpPr txBox="1"/>
          <p:nvPr/>
        </p:nvSpPr>
        <p:spPr>
          <a:xfrm>
            <a:off x="9225748" y="4627547"/>
            <a:ext cx="1862979" cy="40011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LOW VOLTAGE DISTRIBUTION</a:t>
            </a:r>
          </a:p>
        </p:txBody>
      </p:sp>
      <p:sp>
        <p:nvSpPr>
          <p:cNvPr id="76" name="Tekstiruutu 47">
            <a:extLst>
              <a:ext uri="{FF2B5EF4-FFF2-40B4-BE49-F238E27FC236}">
                <a16:creationId xmlns:a16="http://schemas.microsoft.com/office/drawing/2014/main" id="{32226F54-86D0-7BED-1443-02748AFD3F9F}"/>
              </a:ext>
            </a:extLst>
          </p:cNvPr>
          <p:cNvSpPr txBox="1"/>
          <p:nvPr/>
        </p:nvSpPr>
        <p:spPr>
          <a:xfrm>
            <a:off x="5663146" y="4589766"/>
            <a:ext cx="1708819" cy="40011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INDUSTRIAL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DISTRIBUTION</a:t>
            </a: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25EE78C4-1CC8-6EBE-3C25-671CE53BD9E4}"/>
              </a:ext>
            </a:extLst>
          </p:cNvPr>
          <p:cNvSpPr txBox="1">
            <a:spLocks/>
          </p:cNvSpPr>
          <p:nvPr/>
        </p:nvSpPr>
        <p:spPr>
          <a:xfrm>
            <a:off x="768000" y="229067"/>
            <a:ext cx="10656000" cy="1049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1"/>
                </a:solidFill>
                <a:latin typeface="+mn-lt"/>
                <a:ea typeface="Saira" pitchFamily="2" charset="77"/>
                <a:cs typeface="Arial" charset="0"/>
              </a:defRPr>
            </a:lvl1pPr>
            <a:lvl2pPr marL="44399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2pPr>
            <a:lvl3pPr marL="91198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3pPr>
            <a:lvl4pPr marL="143992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4pPr>
            <a:lvl5pPr marL="191990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53565A"/>
                </a:solidFill>
                <a:latin typeface="Saira" pitchFamily="2" charset="77"/>
                <a:ea typeface="Saira" pitchFamily="2" charset="77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Saira SemiCondensed SemiCondensed"/>
              </a:rPr>
              <a:t>Product portfolio coverage</a:t>
            </a:r>
          </a:p>
        </p:txBody>
      </p:sp>
    </p:spTree>
    <p:extLst>
      <p:ext uri="{BB962C8B-B14F-4D97-AF65-F5344CB8AC3E}">
        <p14:creationId xmlns:p14="http://schemas.microsoft.com/office/powerpoint/2010/main" val="260949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F4D3969-7DAA-3D8A-EA04-41200200F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235" y="1059941"/>
            <a:ext cx="3511730" cy="5010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8DC43D1-265E-8396-98FF-97C41BBA6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674" y="1059941"/>
            <a:ext cx="3283119" cy="436267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038B0A-D482-851A-0605-E9DFE0C38BA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GB" smtClean="0"/>
              <a:t>09 April 2026</a:t>
            </a:fld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648DA-F74A-6CC0-3367-9B395CC8B524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/>
          <a:lstStyle/>
          <a:p>
            <a:r>
              <a:rPr lang="en-US" dirty="0"/>
              <a:t>Certifications</a:t>
            </a:r>
            <a:endParaRPr lang="en-FI" dirty="0"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B08A96AA-4E5E-922A-5AC4-059859E24F1B}"/>
              </a:ext>
            </a:extLst>
          </p:cNvPr>
          <p:cNvSpPr/>
          <p:nvPr/>
        </p:nvSpPr>
        <p:spPr>
          <a:xfrm>
            <a:off x="257503" y="1001516"/>
            <a:ext cx="2627481" cy="3724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6C0F7DE8-BCA3-10AA-7EBE-1466E85AE2CF}"/>
              </a:ext>
            </a:extLst>
          </p:cNvPr>
          <p:cNvSpPr/>
          <p:nvPr/>
        </p:nvSpPr>
        <p:spPr>
          <a:xfrm>
            <a:off x="812646" y="2285238"/>
            <a:ext cx="3064764" cy="40370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7E3262B2-63B4-2A16-1521-E698BB9C9413}"/>
              </a:ext>
            </a:extLst>
          </p:cNvPr>
          <p:cNvSpPr/>
          <p:nvPr/>
        </p:nvSpPr>
        <p:spPr>
          <a:xfrm>
            <a:off x="4432553" y="2285238"/>
            <a:ext cx="3198875" cy="41605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1042D7F-06AA-54D8-73A4-579A51243D7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2016" y="2278085"/>
            <a:ext cx="3187635" cy="379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22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C5B8CC-69A4-3A46-2B4A-262F785153F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647A6E-6CC8-49FA-BF07-B11CFAB34AEE}" type="datetime4">
              <a:rPr lang="en-GB" smtClean="0"/>
              <a:t>09 April 2026</a:t>
            </a:fld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08A75-19C1-06B1-3E47-8F5482656384}"/>
              </a:ext>
            </a:extLst>
          </p:cNvPr>
          <p:cNvSpPr>
            <a:spLocks noGrp="1"/>
          </p:cNvSpPr>
          <p:nvPr>
            <p:ph sz="quarter" idx="58"/>
          </p:nvPr>
        </p:nvSpPr>
        <p:spPr>
          <a:xfrm>
            <a:off x="768000" y="1345521"/>
            <a:ext cx="6382608" cy="4741335"/>
          </a:xfrm>
        </p:spPr>
        <p:txBody>
          <a:bodyPr>
            <a:normAutofit/>
          </a:bodyPr>
          <a:lstStyle/>
          <a:p>
            <a:pPr marL="493395">
              <a:lnSpc>
                <a:spcPct val="100000"/>
              </a:lnSpc>
              <a:spcBef>
                <a:spcPts val="975"/>
              </a:spcBef>
            </a:pPr>
            <a:r>
              <a:rPr lang="en-US" sz="2000" spc="-25" dirty="0" err="1">
                <a:latin typeface="Arial"/>
                <a:cs typeface="Arial"/>
              </a:rPr>
              <a:t>Youtube</a:t>
            </a:r>
            <a:r>
              <a:rPr lang="en-US" sz="2000" spc="-25" dirty="0">
                <a:latin typeface="Arial"/>
                <a:cs typeface="Arial"/>
              </a:rPr>
              <a:t>: </a:t>
            </a:r>
            <a:r>
              <a:rPr lang="en-US" sz="2000" dirty="0">
                <a:latin typeface="Arial"/>
                <a:cs typeface="Arial"/>
              </a:rPr>
              <a:t>videos and</a:t>
            </a:r>
            <a:r>
              <a:rPr lang="en-US" sz="2000" spc="-45" dirty="0"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>webinars  </a:t>
            </a:r>
          </a:p>
          <a:p>
            <a:pPr marL="226995" indent="0">
              <a:lnSpc>
                <a:spcPct val="100000"/>
              </a:lnSpc>
              <a:spcBef>
                <a:spcPts val="975"/>
              </a:spcBef>
              <a:buNone/>
            </a:pPr>
            <a:r>
              <a:rPr lang="en-US" sz="2000" dirty="0">
                <a:hlinkClick r:id="rId2"/>
              </a:rPr>
              <a:t>Arcteq Relays Ltd – YouTube</a:t>
            </a:r>
            <a:endParaRPr lang="en-US" sz="2000" dirty="0"/>
          </a:p>
          <a:p>
            <a:pPr marL="910978" lvl="1">
              <a:lnSpc>
                <a:spcPct val="100000"/>
              </a:lnSpc>
              <a:spcBef>
                <a:spcPts val="975"/>
              </a:spcBef>
            </a:pPr>
            <a:r>
              <a:rPr lang="en-US" sz="2000" dirty="0">
                <a:hlinkClick r:id="rId3"/>
              </a:rPr>
              <a:t>New Era of Distance Protection is here</a:t>
            </a:r>
            <a:endParaRPr lang="en-US" sz="2000" dirty="0"/>
          </a:p>
          <a:p>
            <a:pPr marL="910978" lvl="1">
              <a:lnSpc>
                <a:spcPct val="100000"/>
              </a:lnSpc>
              <a:spcBef>
                <a:spcPts val="975"/>
              </a:spcBef>
            </a:pPr>
            <a:r>
              <a:rPr lang="en-US" sz="2000" dirty="0">
                <a:hlinkClick r:id="rId4"/>
              </a:rPr>
              <a:t>Arcteq AQ-250 - The most accurate protection relay in the world</a:t>
            </a:r>
            <a:endParaRPr lang="en-US" sz="2000" dirty="0"/>
          </a:p>
          <a:p>
            <a:pPr marL="910978" lvl="1">
              <a:lnSpc>
                <a:spcPct val="100000"/>
              </a:lnSpc>
              <a:spcBef>
                <a:spcPts val="975"/>
              </a:spcBef>
            </a:pPr>
            <a:r>
              <a:rPr lang="en-US" sz="2000" dirty="0">
                <a:hlinkClick r:id="rId5"/>
              </a:rPr>
              <a:t>Arc flash comparison</a:t>
            </a:r>
            <a:endParaRPr lang="en-US" sz="2000" dirty="0"/>
          </a:p>
          <a:p>
            <a:pPr marL="910978" lvl="1">
              <a:lnSpc>
                <a:spcPct val="100000"/>
              </a:lnSpc>
              <a:spcBef>
                <a:spcPts val="975"/>
              </a:spcBef>
            </a:pPr>
            <a:r>
              <a:rPr lang="en-US" sz="2000" dirty="0">
                <a:hlinkClick r:id="rId6"/>
              </a:rPr>
              <a:t>The first ever 65kA open door test</a:t>
            </a:r>
            <a:endParaRPr lang="en-US" sz="2000" dirty="0"/>
          </a:p>
          <a:p>
            <a:pPr marL="910978" lvl="1">
              <a:lnSpc>
                <a:spcPct val="100000"/>
              </a:lnSpc>
              <a:spcBef>
                <a:spcPts val="975"/>
              </a:spcBef>
            </a:pPr>
            <a:r>
              <a:rPr lang="en-US" sz="2000" dirty="0">
                <a:hlinkClick r:id="rId7"/>
              </a:rPr>
              <a:t>AQ-1000 Arc quenching device</a:t>
            </a:r>
            <a:endParaRPr lang="en-US" sz="2000" dirty="0"/>
          </a:p>
          <a:p>
            <a:pPr marL="12700" marR="619760">
              <a:lnSpc>
                <a:spcPct val="100000"/>
              </a:lnSpc>
            </a:pPr>
            <a:r>
              <a:rPr lang="en-US" sz="2000" spc="-10" dirty="0" err="1">
                <a:cs typeface="Calibri"/>
              </a:rPr>
              <a:t>Linkedin</a:t>
            </a:r>
            <a:r>
              <a:rPr lang="en-US" sz="2000" spc="-10" dirty="0">
                <a:cs typeface="Calibri"/>
              </a:rPr>
              <a:t>:  </a:t>
            </a:r>
          </a:p>
          <a:p>
            <a:pPr marL="0" marR="619760" indent="0">
              <a:lnSpc>
                <a:spcPct val="100000"/>
              </a:lnSpc>
              <a:buNone/>
            </a:pPr>
            <a:r>
              <a:rPr lang="en-US" sz="2000" u="heavy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cs typeface="Calibri"/>
                <a:hlinkClick r:id="rId8"/>
              </a:rPr>
              <a:t>https://www.linkedin.com/company/1431752/</a:t>
            </a:r>
            <a:endParaRPr lang="en-US" sz="2000" dirty="0">
              <a:cs typeface="Calibri"/>
            </a:endParaRPr>
          </a:p>
          <a:p>
            <a:endParaRPr lang="en-FI" sz="2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5D538-727B-DB45-5F9C-D13E2A028FD2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/>
          <a:lstStyle/>
          <a:p>
            <a:r>
              <a:rPr lang="en-US" dirty="0"/>
              <a:t>Arcteq in social media</a:t>
            </a:r>
            <a:endParaRPr lang="en-FI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76C3AFF-7D55-47A5-042C-EBB68BC27A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1327" y="561704"/>
            <a:ext cx="3568883" cy="45404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546FD89-8475-77F1-4E94-30CC7270F9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73629" y="2280468"/>
            <a:ext cx="3373161" cy="417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67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4321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Arteq">
      <a:dk1>
        <a:sysClr val="windowText" lastClr="000000"/>
      </a:dk1>
      <a:lt1>
        <a:sysClr val="window" lastClr="FFFFFF"/>
      </a:lt1>
      <a:dk2>
        <a:srgbClr val="545860"/>
      </a:dk2>
      <a:lt2>
        <a:srgbClr val="BFE7F7"/>
      </a:lt2>
      <a:accent1>
        <a:srgbClr val="009FDF"/>
      </a:accent1>
      <a:accent2>
        <a:srgbClr val="40B7E7"/>
      </a:accent2>
      <a:accent3>
        <a:srgbClr val="80CFEF"/>
      </a:accent3>
      <a:accent4>
        <a:srgbClr val="7F8288"/>
      </a:accent4>
      <a:accent5>
        <a:srgbClr val="AAACB0"/>
      </a:accent5>
      <a:accent6>
        <a:srgbClr val="D4D5D7"/>
      </a:accent6>
      <a:hlink>
        <a:srgbClr val="009FDF"/>
      </a:hlink>
      <a:folHlink>
        <a:srgbClr val="7F8288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template_Sales meeting.pptx" id="{46CBD0A5-8B4B-4597-BE0F-C4EDBC9AAD1D}" vid="{C5996F08-7703-42F2-B761-F71FCEAD47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b0df3d9-07b2-49d8-9bfb-8f9e1aa8f8dd">
      <Terms xmlns="http://schemas.microsoft.com/office/infopath/2007/PartnerControls"/>
    </lcf76f155ced4ddcb4097134ff3c332f>
    <TaxCatchAll xmlns="8211a692-6af4-4022-8b6b-89ca9ae9588e" xsi:nil="true"/>
    <MigrationWizIdVersion xmlns="cb0df3d9-07b2-49d8-9bfb-8f9e1aa8f8dd" xsi:nil="true"/>
    <MigrationWizId xmlns="cb0df3d9-07b2-49d8-9bfb-8f9e1aa8f8dd" xsi:nil="true"/>
    <MigrationWizIdSecurityGroups xmlns="cb0df3d9-07b2-49d8-9bfb-8f9e1aa8f8dd" xsi:nil="true"/>
    <MigrationWizIdPermissions xmlns="cb0df3d9-07b2-49d8-9bfb-8f9e1aa8f8dd" xsi:nil="true"/>
    <MigrationWizIdDocumentLibraryPermissions xmlns="cb0df3d9-07b2-49d8-9bfb-8f9e1aa8f8dd" xsi:nil="true"/>
    <MigrationWizIdPermissionLevels xmlns="cb0df3d9-07b2-49d8-9bfb-8f9e1aa8f8d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45A6CE2B2C944C831932A7E7FF05BC" ma:contentTypeVersion="22" ma:contentTypeDescription="Create a new document." ma:contentTypeScope="" ma:versionID="f7d3054835640dfde6e17952efcc6d6e">
  <xsd:schema xmlns:xsd="http://www.w3.org/2001/XMLSchema" xmlns:xs="http://www.w3.org/2001/XMLSchema" xmlns:p="http://schemas.microsoft.com/office/2006/metadata/properties" xmlns:ns2="cb0df3d9-07b2-49d8-9bfb-8f9e1aa8f8dd" xmlns:ns3="8211a692-6af4-4022-8b6b-89ca9ae9588e" targetNamespace="http://schemas.microsoft.com/office/2006/metadata/properties" ma:root="true" ma:fieldsID="4302bb4fd937c867f3cbdb9a54384c01" ns2:_="" ns3:_="">
    <xsd:import namespace="cb0df3d9-07b2-49d8-9bfb-8f9e1aa8f8dd"/>
    <xsd:import namespace="8211a692-6af4-4022-8b6b-89ca9ae9588e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0df3d9-07b2-49d8-9bfb-8f9e1aa8f8dd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igrationWizIdPermissionLevels" ma:index="11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2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3" nillable="true" ma:displayName="MigrationWizIdSecurityGroups" ma:internalName="MigrationWizIdSecurityGroups">
      <xsd:simpleType>
        <xsd:restriction base="dms:Text"/>
      </xsd:simpleType>
    </xsd:element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667fcdee-0ea9-4144-b5db-d34211f552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7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11a692-6af4-4022-8b6b-89ca9ae9588e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08075be-7c8f-4df7-9c35-ed3fb907f96f}" ma:internalName="TaxCatchAll" ma:showField="CatchAllData" ma:web="8211a692-6af4-4022-8b6b-89ca9ae958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43B302-9806-42D3-9826-D8E0325A80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AA5BBF-E5E0-4165-8CA2-9EF0E309C1D2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http://purl.org/dc/elements/1.1/"/>
    <ds:schemaRef ds:uri="cb0df3d9-07b2-49d8-9bfb-8f9e1aa8f8dd"/>
    <ds:schemaRef ds:uri="http://www.w3.org/XML/1998/namespace"/>
    <ds:schemaRef ds:uri="http://schemas.microsoft.com/office/infopath/2007/PartnerControls"/>
    <ds:schemaRef ds:uri="8211a692-6af4-4022-8b6b-89ca9ae9588e"/>
  </ds:schemaRefs>
</ds:datastoreItem>
</file>

<file path=customXml/itemProps3.xml><?xml version="1.0" encoding="utf-8"?>
<ds:datastoreItem xmlns:ds="http://schemas.openxmlformats.org/officeDocument/2006/customXml" ds:itemID="{27FBA449-AEAB-4C74-B465-349CDB30F0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0df3d9-07b2-49d8-9bfb-8f9e1aa8f8dd"/>
    <ds:schemaRef ds:uri="8211a692-6af4-4022-8b6b-89ca9ae958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00_Presentation template_Sales meeting</Template>
  <TotalTime>876</TotalTime>
  <Words>1074</Words>
  <Application>Microsoft Office PowerPoint</Application>
  <PresentationFormat>Widescreen</PresentationFormat>
  <Paragraphs>237</Paragraphs>
  <Slides>24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Open Sans</vt:lpstr>
      <vt:lpstr>Saira</vt:lpstr>
      <vt:lpstr>Saira SemiCondensed SemiCondensed</vt:lpstr>
      <vt:lpstr>Wingdings</vt:lpstr>
      <vt:lpstr>Wingdings 3</vt:lpstr>
      <vt:lpstr>Office-teema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Arvola Juha</dc:creator>
  <cp:keywords/>
  <dc:description/>
  <cp:lastModifiedBy>Arvola Juha</cp:lastModifiedBy>
  <cp:revision>15</cp:revision>
  <dcterms:created xsi:type="dcterms:W3CDTF">2025-05-28T10:54:22Z</dcterms:created>
  <dcterms:modified xsi:type="dcterms:W3CDTF">2026-04-09T10:36:41Z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0x010100F845A6CE2B2C944C831932A7E7FF05BC</vt:lpwstr>
  </property>
  <property fmtid="{D5CDD505-2E9C-101B-9397-08002B2CF9AE}" pid="3" name="MediaServiceImageTags">
    <vt:lpwstr/>
  </property>
</Properties>
</file>